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ACF5A-AD81-482D-BA74-93E92FC819F6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ADD66-2EEC-4223-8295-40E72DA69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790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ACF5A-AD81-482D-BA74-93E92FC819F6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ADD66-2EEC-4223-8295-40E72DA69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38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ACF5A-AD81-482D-BA74-93E92FC819F6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ADD66-2EEC-4223-8295-40E72DA69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58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ACF5A-AD81-482D-BA74-93E92FC819F6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ADD66-2EEC-4223-8295-40E72DA69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78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ACF5A-AD81-482D-BA74-93E92FC819F6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ADD66-2EEC-4223-8295-40E72DA69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08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ACF5A-AD81-482D-BA74-93E92FC819F6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ADD66-2EEC-4223-8295-40E72DA69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44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ACF5A-AD81-482D-BA74-93E92FC819F6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ADD66-2EEC-4223-8295-40E72DA69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4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ACF5A-AD81-482D-BA74-93E92FC819F6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ADD66-2EEC-4223-8295-40E72DA69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53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ACF5A-AD81-482D-BA74-93E92FC819F6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ADD66-2EEC-4223-8295-40E72DA69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46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ACF5A-AD81-482D-BA74-93E92FC819F6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ADD66-2EEC-4223-8295-40E72DA69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42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ACF5A-AD81-482D-BA74-93E92FC819F6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ADD66-2EEC-4223-8295-40E72DA69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45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ACF5A-AD81-482D-BA74-93E92FC819F6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ADD66-2EEC-4223-8295-40E72DA69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023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Update 8/15/17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597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Dendrograms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334623" cy="5167312"/>
          </a:xfrm>
        </p:spPr>
      </p:pic>
    </p:spTree>
    <p:extLst>
      <p:ext uri="{BB962C8B-B14F-4D97-AF65-F5344CB8AC3E}">
        <p14:creationId xmlns:p14="http://schemas.microsoft.com/office/powerpoint/2010/main" val="2102584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Multidimensional 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found a way to show multidimensional scaling in R, so I did it for the matrix of dissimilarity values between the response matrices for the 3 cell lines (image on next slide)</a:t>
            </a:r>
          </a:p>
          <a:p>
            <a:r>
              <a:rPr lang="en-US" dirty="0" smtClean="0"/>
              <a:t>Once I figure out the number of clusters to use, then this will be a good way to visualize where the clusters are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04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Multidimensional Scaling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669147" cy="5167312"/>
          </a:xfrm>
        </p:spPr>
      </p:pic>
    </p:spTree>
    <p:extLst>
      <p:ext uri="{BB962C8B-B14F-4D97-AF65-F5344CB8AC3E}">
        <p14:creationId xmlns:p14="http://schemas.microsoft.com/office/powerpoint/2010/main" val="4925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Determine Number of Clusters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found a couple of examples of code online (2, to be specific) to use to figure out the number of clusters to use</a:t>
            </a:r>
          </a:p>
          <a:p>
            <a:r>
              <a:rPr lang="en-US" dirty="0" smtClean="0"/>
              <a:t>For this type of method, people said to look for the “elbow” of the graph- </a:t>
            </a:r>
          </a:p>
          <a:p>
            <a:r>
              <a:rPr lang="en-US" dirty="0" smtClean="0"/>
              <a:t>It looks for all 3 of the malaria assays, we should use 4-6 </a:t>
            </a:r>
            <a:r>
              <a:rPr lang="en-US" dirty="0" err="1" smtClean="0"/>
              <a:t>ish</a:t>
            </a:r>
            <a:r>
              <a:rPr lang="en-US" dirty="0" smtClean="0"/>
              <a:t> clusters– thinking of just going with 5 (graphs on next slide)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122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Determine Number of Clusters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9688709" cy="5167312"/>
          </a:xfrm>
        </p:spPr>
      </p:pic>
    </p:spTree>
    <p:extLst>
      <p:ext uri="{BB962C8B-B14F-4D97-AF65-F5344CB8AC3E}">
        <p14:creationId xmlns:p14="http://schemas.microsoft.com/office/powerpoint/2010/main" val="99887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Dendrograms</a:t>
            </a:r>
            <a:r>
              <a:rPr lang="en-US" dirty="0" smtClean="0"/>
              <a:t>- 5 clusters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8"/>
            <a:ext cx="9688709" cy="5167312"/>
          </a:xfrm>
        </p:spPr>
      </p:pic>
    </p:spTree>
    <p:extLst>
      <p:ext uri="{BB962C8B-B14F-4D97-AF65-F5344CB8AC3E}">
        <p14:creationId xmlns:p14="http://schemas.microsoft.com/office/powerpoint/2010/main" val="396289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156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Update 8/15/17</vt:lpstr>
      <vt:lpstr>Dendrograms</vt:lpstr>
      <vt:lpstr>Multidimensional Scaling</vt:lpstr>
      <vt:lpstr>Multidimensional Scaling</vt:lpstr>
      <vt:lpstr>Ways to Determine Number of Clusters</vt:lpstr>
      <vt:lpstr>Ways to Determine Number of Clusters</vt:lpstr>
      <vt:lpstr>Dendrograms- 5 clusters</vt:lpstr>
    </vt:vector>
  </TitlesOfParts>
  <Company>Your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8/15/17</dc:title>
  <dc:creator>Lee, Sarita (NIH/NCATS) [F]</dc:creator>
  <cp:lastModifiedBy>Lee, Sarita (NIH/NCATS) [F]</cp:lastModifiedBy>
  <cp:revision>4</cp:revision>
  <dcterms:created xsi:type="dcterms:W3CDTF">2017-08-14T17:52:18Z</dcterms:created>
  <dcterms:modified xsi:type="dcterms:W3CDTF">2017-08-14T20:10:25Z</dcterms:modified>
</cp:coreProperties>
</file>