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da.gov/medical-devices/resources-you-medical-devices/consumers-medical-device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da.gov/medical-devices/resources-you-medical-devices/consumers-medical-device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da.gov/medical-devices/resources-you-medical-devices/consumers-medical-devices" TargetMode="External"/><Relationship Id="rId3" Type="http://schemas.openxmlformats.org/officeDocument/2006/relationships/hyperlink" Target="https://www.fda.gov/patients/device-development-process/step-3-pathway-approva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dn.loc.gov/service/ll/fedreg/fr047/fr047178/fr047178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e9a9e3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e9a9e3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efad33c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efad33c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IF you use this you consider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CFR=Legal Format; Product Classification = Data Format; Inconsistent and Missing Data; “Questionable” Medical Devices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e9a9e39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e9a9e39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efad33c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efad33c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this you consider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efad33c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eefad33c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f296cd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f296cd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this you consider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efad33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efad33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f296cd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f296cd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this you consider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e9a9e39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e9a9e39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1994-1996: Exemption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e9a9e39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e9a9e39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e72257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e72257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Simpler, “It’s complicated”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f3e79f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f3e79f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e7225786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e7225786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https://www.fda.gov/medical-devices/resources-you-medical-devices/consumers-medical-devices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say plastic surgery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e72257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e72257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code based off approval, cleared, legally marketed, etc.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e7225786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e7225786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https://www.fda.gov/medical-devices/resources-you-medical-devices/consumers-medical-devices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e7225786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e7225786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https://www.fda.gov/medical-devices/resources-you-medical-devices/consumers-medical-devices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https://www.fda.gov/patients/device-development-process/step-3-pathway-approval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watch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PMA=Class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 about Questrion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e9a9e3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e9a9e3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e9a9e3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e9a9e3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efad33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efad33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http://cdn.loc.gov/service/ll/fedreg/fr047/fr047178/fr047178.pdf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ucidchart.com/documents/edit/9053e2a3-8688-4bef-82de-ebd6105c46e9/0?callback=close&amp;name=slides&amp;callback_type=back&amp;v=219&amp;s=372.005855049674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ucidchart.com/documents/edit/07fde22e-ad61-4c9b-a76b-63977007f7ba/0?callback=close&amp;name=slides&amp;callback_type=back&amp;v=260&amp;s=476.4211653543307" TargetMode="External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Inventory of U.S. Medical Devices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7"/>
            <a:ext cx="81231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Christopher Bach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Maryland, College Park; B.S. Bioengineering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Tyler Peryea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Database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36" name="Google Shape;136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125" y="1017725"/>
            <a:ext cx="4724474" cy="386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27650" y="303850"/>
            <a:ext cx="76887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How many devices: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2026!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6412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4146462" y="829422"/>
            <a:ext cx="851100" cy="445400"/>
          </a:xfrm>
          <a:custGeom>
            <a:rect b="b" l="l" r="r" t="t"/>
            <a:pathLst>
              <a:path extrusionOk="0" h="17816" w="34044">
                <a:moveTo>
                  <a:pt x="6131" y="3730"/>
                </a:moveTo>
                <a:cubicBezTo>
                  <a:pt x="4380" y="8283"/>
                  <a:pt x="-793" y="12376"/>
                  <a:pt x="265" y="17139"/>
                </a:cubicBezTo>
                <a:cubicBezTo>
                  <a:pt x="671" y="18968"/>
                  <a:pt x="2092" y="16552"/>
                  <a:pt x="3617" y="15463"/>
                </a:cubicBezTo>
                <a:cubicBezTo>
                  <a:pt x="8706" y="11828"/>
                  <a:pt x="14256" y="8811"/>
                  <a:pt x="19959" y="6244"/>
                </a:cubicBezTo>
                <a:cubicBezTo>
                  <a:pt x="20341" y="6072"/>
                  <a:pt x="21048" y="5909"/>
                  <a:pt x="20797" y="6244"/>
                </a:cubicBezTo>
                <a:cubicBezTo>
                  <a:pt x="18842" y="8850"/>
                  <a:pt x="11881" y="14485"/>
                  <a:pt x="12417" y="11272"/>
                </a:cubicBezTo>
                <a:cubicBezTo>
                  <a:pt x="12953" y="8056"/>
                  <a:pt x="16271" y="5732"/>
                  <a:pt x="19121" y="4149"/>
                </a:cubicBezTo>
                <a:cubicBezTo>
                  <a:pt x="19744" y="3803"/>
                  <a:pt x="21216" y="3018"/>
                  <a:pt x="21216" y="3730"/>
                </a:cubicBezTo>
                <a:cubicBezTo>
                  <a:pt x="21216" y="7603"/>
                  <a:pt x="18335" y="10982"/>
                  <a:pt x="16188" y="14206"/>
                </a:cubicBezTo>
                <a:cubicBezTo>
                  <a:pt x="15391" y="15403"/>
                  <a:pt x="17362" y="11539"/>
                  <a:pt x="18283" y="10434"/>
                </a:cubicBezTo>
                <a:cubicBezTo>
                  <a:pt x="20071" y="8288"/>
                  <a:pt x="22205" y="5659"/>
                  <a:pt x="24987" y="5406"/>
                </a:cubicBezTo>
                <a:cubicBezTo>
                  <a:pt x="28038" y="5129"/>
                  <a:pt x="24279" y="13787"/>
                  <a:pt x="21216" y="13787"/>
                </a:cubicBezTo>
                <a:cubicBezTo>
                  <a:pt x="18964" y="13787"/>
                  <a:pt x="22316" y="7920"/>
                  <a:pt x="24568" y="7920"/>
                </a:cubicBezTo>
                <a:cubicBezTo>
                  <a:pt x="26947" y="7920"/>
                  <a:pt x="23807" y="17109"/>
                  <a:pt x="24987" y="15044"/>
                </a:cubicBezTo>
                <a:cubicBezTo>
                  <a:pt x="27206" y="11161"/>
                  <a:pt x="29368" y="2568"/>
                  <a:pt x="33368" y="4568"/>
                </a:cubicBezTo>
                <a:cubicBezTo>
                  <a:pt x="34992" y="5380"/>
                  <a:pt x="33089" y="9596"/>
                  <a:pt x="31273" y="9596"/>
                </a:cubicBezTo>
                <a:cubicBezTo>
                  <a:pt x="29644" y="9596"/>
                  <a:pt x="34302" y="3861"/>
                  <a:pt x="33787" y="5406"/>
                </a:cubicBezTo>
                <a:cubicBezTo>
                  <a:pt x="32745" y="8533"/>
                  <a:pt x="30066" y="10865"/>
                  <a:pt x="27921" y="13368"/>
                </a:cubicBezTo>
                <a:cubicBezTo>
                  <a:pt x="27514" y="13843"/>
                  <a:pt x="26424" y="14805"/>
                  <a:pt x="26244" y="14206"/>
                </a:cubicBezTo>
                <a:cubicBezTo>
                  <a:pt x="25356" y="11247"/>
                  <a:pt x="26228" y="8355"/>
                  <a:pt x="25825" y="8758"/>
                </a:cubicBezTo>
                <a:cubicBezTo>
                  <a:pt x="24699" y="9884"/>
                  <a:pt x="23775" y="13855"/>
                  <a:pt x="22892" y="12530"/>
                </a:cubicBezTo>
                <a:cubicBezTo>
                  <a:pt x="20881" y="9513"/>
                  <a:pt x="22385" y="3201"/>
                  <a:pt x="25825" y="2054"/>
                </a:cubicBezTo>
                <a:cubicBezTo>
                  <a:pt x="29293" y="898"/>
                  <a:pt x="19918" y="13285"/>
                  <a:pt x="18283" y="10015"/>
                </a:cubicBezTo>
                <a:cubicBezTo>
                  <a:pt x="17690" y="8830"/>
                  <a:pt x="20477" y="5307"/>
                  <a:pt x="19540" y="6244"/>
                </a:cubicBezTo>
                <a:cubicBezTo>
                  <a:pt x="17585" y="8199"/>
                  <a:pt x="15333" y="14322"/>
                  <a:pt x="13674" y="12110"/>
                </a:cubicBezTo>
                <a:cubicBezTo>
                  <a:pt x="12242" y="10201"/>
                  <a:pt x="14500" y="3718"/>
                  <a:pt x="16188" y="5406"/>
                </a:cubicBezTo>
                <a:cubicBezTo>
                  <a:pt x="18025" y="7243"/>
                  <a:pt x="12006" y="14254"/>
                  <a:pt x="11579" y="11691"/>
                </a:cubicBezTo>
                <a:cubicBezTo>
                  <a:pt x="11216" y="9513"/>
                  <a:pt x="13674" y="7614"/>
                  <a:pt x="13674" y="5406"/>
                </a:cubicBezTo>
                <a:cubicBezTo>
                  <a:pt x="13674" y="3028"/>
                  <a:pt x="11192" y="11917"/>
                  <a:pt x="9065" y="10853"/>
                </a:cubicBezTo>
                <a:cubicBezTo>
                  <a:pt x="7720" y="10180"/>
                  <a:pt x="10741" y="5159"/>
                  <a:pt x="10741" y="6663"/>
                </a:cubicBezTo>
                <a:cubicBezTo>
                  <a:pt x="10741" y="9960"/>
                  <a:pt x="6042" y="12063"/>
                  <a:pt x="2779" y="12530"/>
                </a:cubicBezTo>
                <a:cubicBezTo>
                  <a:pt x="2088" y="12629"/>
                  <a:pt x="684" y="13228"/>
                  <a:pt x="684" y="12530"/>
                </a:cubicBezTo>
                <a:cubicBezTo>
                  <a:pt x="684" y="10321"/>
                  <a:pt x="2246" y="7082"/>
                  <a:pt x="4455" y="7082"/>
                </a:cubicBezTo>
                <a:cubicBezTo>
                  <a:pt x="6587" y="7082"/>
                  <a:pt x="517" y="14580"/>
                  <a:pt x="1103" y="12530"/>
                </a:cubicBezTo>
                <a:cubicBezTo>
                  <a:pt x="2308" y="8313"/>
                  <a:pt x="5750" y="4926"/>
                  <a:pt x="9065" y="2054"/>
                </a:cubicBezTo>
                <a:cubicBezTo>
                  <a:pt x="10009" y="1236"/>
                  <a:pt x="12902" y="-773"/>
                  <a:pt x="12417" y="378"/>
                </a:cubicBezTo>
                <a:cubicBezTo>
                  <a:pt x="10372" y="5236"/>
                  <a:pt x="8749" y="11428"/>
                  <a:pt x="4036" y="13787"/>
                </a:cubicBezTo>
                <a:cubicBezTo>
                  <a:pt x="1410" y="15102"/>
                  <a:pt x="4870" y="5825"/>
                  <a:pt x="7807" y="5825"/>
                </a:cubicBezTo>
                <a:cubicBezTo>
                  <a:pt x="9000" y="5825"/>
                  <a:pt x="7234" y="8200"/>
                  <a:pt x="6550" y="9177"/>
                </a:cubicBezTo>
                <a:cubicBezTo>
                  <a:pt x="6043" y="9901"/>
                  <a:pt x="6107" y="10901"/>
                  <a:pt x="5712" y="1169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88" y="1847025"/>
            <a:ext cx="8460224" cy="31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0345"/>
            <a:ext cx="9144001" cy="3728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7650" y="303850"/>
            <a:ext cx="76887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How many devices: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2026!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6412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194447?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4146462" y="829422"/>
            <a:ext cx="851100" cy="445400"/>
          </a:xfrm>
          <a:custGeom>
            <a:rect b="b" l="l" r="r" t="t"/>
            <a:pathLst>
              <a:path extrusionOk="0" h="17816" w="34044">
                <a:moveTo>
                  <a:pt x="6131" y="3730"/>
                </a:moveTo>
                <a:cubicBezTo>
                  <a:pt x="4380" y="8283"/>
                  <a:pt x="-793" y="12376"/>
                  <a:pt x="265" y="17139"/>
                </a:cubicBezTo>
                <a:cubicBezTo>
                  <a:pt x="671" y="18968"/>
                  <a:pt x="2092" y="16552"/>
                  <a:pt x="3617" y="15463"/>
                </a:cubicBezTo>
                <a:cubicBezTo>
                  <a:pt x="8706" y="11828"/>
                  <a:pt x="14256" y="8811"/>
                  <a:pt x="19959" y="6244"/>
                </a:cubicBezTo>
                <a:cubicBezTo>
                  <a:pt x="20341" y="6072"/>
                  <a:pt x="21048" y="5909"/>
                  <a:pt x="20797" y="6244"/>
                </a:cubicBezTo>
                <a:cubicBezTo>
                  <a:pt x="18842" y="8850"/>
                  <a:pt x="11881" y="14485"/>
                  <a:pt x="12417" y="11272"/>
                </a:cubicBezTo>
                <a:cubicBezTo>
                  <a:pt x="12953" y="8056"/>
                  <a:pt x="16271" y="5732"/>
                  <a:pt x="19121" y="4149"/>
                </a:cubicBezTo>
                <a:cubicBezTo>
                  <a:pt x="19744" y="3803"/>
                  <a:pt x="21216" y="3018"/>
                  <a:pt x="21216" y="3730"/>
                </a:cubicBezTo>
                <a:cubicBezTo>
                  <a:pt x="21216" y="7603"/>
                  <a:pt x="18335" y="10982"/>
                  <a:pt x="16188" y="14206"/>
                </a:cubicBezTo>
                <a:cubicBezTo>
                  <a:pt x="15391" y="15403"/>
                  <a:pt x="17362" y="11539"/>
                  <a:pt x="18283" y="10434"/>
                </a:cubicBezTo>
                <a:cubicBezTo>
                  <a:pt x="20071" y="8288"/>
                  <a:pt x="22205" y="5659"/>
                  <a:pt x="24987" y="5406"/>
                </a:cubicBezTo>
                <a:cubicBezTo>
                  <a:pt x="28038" y="5129"/>
                  <a:pt x="24279" y="13787"/>
                  <a:pt x="21216" y="13787"/>
                </a:cubicBezTo>
                <a:cubicBezTo>
                  <a:pt x="18964" y="13787"/>
                  <a:pt x="22316" y="7920"/>
                  <a:pt x="24568" y="7920"/>
                </a:cubicBezTo>
                <a:cubicBezTo>
                  <a:pt x="26947" y="7920"/>
                  <a:pt x="23807" y="17109"/>
                  <a:pt x="24987" y="15044"/>
                </a:cubicBezTo>
                <a:cubicBezTo>
                  <a:pt x="27206" y="11161"/>
                  <a:pt x="29368" y="2568"/>
                  <a:pt x="33368" y="4568"/>
                </a:cubicBezTo>
                <a:cubicBezTo>
                  <a:pt x="34992" y="5380"/>
                  <a:pt x="33089" y="9596"/>
                  <a:pt x="31273" y="9596"/>
                </a:cubicBezTo>
                <a:cubicBezTo>
                  <a:pt x="29644" y="9596"/>
                  <a:pt x="34302" y="3861"/>
                  <a:pt x="33787" y="5406"/>
                </a:cubicBezTo>
                <a:cubicBezTo>
                  <a:pt x="32745" y="8533"/>
                  <a:pt x="30066" y="10865"/>
                  <a:pt x="27921" y="13368"/>
                </a:cubicBezTo>
                <a:cubicBezTo>
                  <a:pt x="27514" y="13843"/>
                  <a:pt x="26424" y="14805"/>
                  <a:pt x="26244" y="14206"/>
                </a:cubicBezTo>
                <a:cubicBezTo>
                  <a:pt x="25356" y="11247"/>
                  <a:pt x="26228" y="8355"/>
                  <a:pt x="25825" y="8758"/>
                </a:cubicBezTo>
                <a:cubicBezTo>
                  <a:pt x="24699" y="9884"/>
                  <a:pt x="23775" y="13855"/>
                  <a:pt x="22892" y="12530"/>
                </a:cubicBezTo>
                <a:cubicBezTo>
                  <a:pt x="20881" y="9513"/>
                  <a:pt x="22385" y="3201"/>
                  <a:pt x="25825" y="2054"/>
                </a:cubicBezTo>
                <a:cubicBezTo>
                  <a:pt x="29293" y="898"/>
                  <a:pt x="19918" y="13285"/>
                  <a:pt x="18283" y="10015"/>
                </a:cubicBezTo>
                <a:cubicBezTo>
                  <a:pt x="17690" y="8830"/>
                  <a:pt x="20477" y="5307"/>
                  <a:pt x="19540" y="6244"/>
                </a:cubicBezTo>
                <a:cubicBezTo>
                  <a:pt x="17585" y="8199"/>
                  <a:pt x="15333" y="14322"/>
                  <a:pt x="13674" y="12110"/>
                </a:cubicBezTo>
                <a:cubicBezTo>
                  <a:pt x="12242" y="10201"/>
                  <a:pt x="14500" y="3718"/>
                  <a:pt x="16188" y="5406"/>
                </a:cubicBezTo>
                <a:cubicBezTo>
                  <a:pt x="18025" y="7243"/>
                  <a:pt x="12006" y="14254"/>
                  <a:pt x="11579" y="11691"/>
                </a:cubicBezTo>
                <a:cubicBezTo>
                  <a:pt x="11216" y="9513"/>
                  <a:pt x="13674" y="7614"/>
                  <a:pt x="13674" y="5406"/>
                </a:cubicBezTo>
                <a:cubicBezTo>
                  <a:pt x="13674" y="3028"/>
                  <a:pt x="11192" y="11917"/>
                  <a:pt x="9065" y="10853"/>
                </a:cubicBezTo>
                <a:cubicBezTo>
                  <a:pt x="7720" y="10180"/>
                  <a:pt x="10741" y="5159"/>
                  <a:pt x="10741" y="6663"/>
                </a:cubicBezTo>
                <a:cubicBezTo>
                  <a:pt x="10741" y="9960"/>
                  <a:pt x="6042" y="12063"/>
                  <a:pt x="2779" y="12530"/>
                </a:cubicBezTo>
                <a:cubicBezTo>
                  <a:pt x="2088" y="12629"/>
                  <a:pt x="684" y="13228"/>
                  <a:pt x="684" y="12530"/>
                </a:cubicBezTo>
                <a:cubicBezTo>
                  <a:pt x="684" y="10321"/>
                  <a:pt x="2246" y="7082"/>
                  <a:pt x="4455" y="7082"/>
                </a:cubicBezTo>
                <a:cubicBezTo>
                  <a:pt x="6587" y="7082"/>
                  <a:pt x="517" y="14580"/>
                  <a:pt x="1103" y="12530"/>
                </a:cubicBezTo>
                <a:cubicBezTo>
                  <a:pt x="2308" y="8313"/>
                  <a:pt x="5750" y="4926"/>
                  <a:pt x="9065" y="2054"/>
                </a:cubicBezTo>
                <a:cubicBezTo>
                  <a:pt x="10009" y="1236"/>
                  <a:pt x="12902" y="-773"/>
                  <a:pt x="12417" y="378"/>
                </a:cubicBezTo>
                <a:cubicBezTo>
                  <a:pt x="10372" y="5236"/>
                  <a:pt x="8749" y="11428"/>
                  <a:pt x="4036" y="13787"/>
                </a:cubicBezTo>
                <a:cubicBezTo>
                  <a:pt x="1410" y="15102"/>
                  <a:pt x="4870" y="5825"/>
                  <a:pt x="7807" y="5825"/>
                </a:cubicBezTo>
                <a:cubicBezTo>
                  <a:pt x="9000" y="5825"/>
                  <a:pt x="7234" y="8200"/>
                  <a:pt x="6550" y="9177"/>
                </a:cubicBezTo>
                <a:cubicBezTo>
                  <a:pt x="6043" y="9901"/>
                  <a:pt x="6107" y="10901"/>
                  <a:pt x="5712" y="1169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Google Shape;157;p25"/>
          <p:cNvSpPr/>
          <p:nvPr/>
        </p:nvSpPr>
        <p:spPr>
          <a:xfrm>
            <a:off x="4197098" y="1281536"/>
            <a:ext cx="842450" cy="442600"/>
          </a:xfrm>
          <a:custGeom>
            <a:rect b="b" l="l" r="r" t="t"/>
            <a:pathLst>
              <a:path extrusionOk="0" h="17704" w="33698">
                <a:moveTo>
                  <a:pt x="3497" y="2733"/>
                </a:moveTo>
                <a:cubicBezTo>
                  <a:pt x="2800" y="5290"/>
                  <a:pt x="1711" y="7728"/>
                  <a:pt x="983" y="10276"/>
                </a:cubicBezTo>
                <a:cubicBezTo>
                  <a:pt x="636" y="11492"/>
                  <a:pt x="-701" y="14047"/>
                  <a:pt x="564" y="14047"/>
                </a:cubicBezTo>
                <a:cubicBezTo>
                  <a:pt x="6347" y="14047"/>
                  <a:pt x="6081" y="3194"/>
                  <a:pt x="11040" y="219"/>
                </a:cubicBezTo>
                <a:cubicBezTo>
                  <a:pt x="11768" y="-218"/>
                  <a:pt x="10944" y="1947"/>
                  <a:pt x="10621" y="2733"/>
                </a:cubicBezTo>
                <a:cubicBezTo>
                  <a:pt x="8833" y="7075"/>
                  <a:pt x="6430" y="11218"/>
                  <a:pt x="3497" y="14885"/>
                </a:cubicBezTo>
                <a:cubicBezTo>
                  <a:pt x="2816" y="15737"/>
                  <a:pt x="1402" y="18490"/>
                  <a:pt x="1402" y="17399"/>
                </a:cubicBezTo>
                <a:cubicBezTo>
                  <a:pt x="1402" y="13638"/>
                  <a:pt x="4718" y="10525"/>
                  <a:pt x="7269" y="7762"/>
                </a:cubicBezTo>
                <a:cubicBezTo>
                  <a:pt x="8349" y="6592"/>
                  <a:pt x="11040" y="3235"/>
                  <a:pt x="11040" y="4828"/>
                </a:cubicBezTo>
                <a:cubicBezTo>
                  <a:pt x="11040" y="8495"/>
                  <a:pt x="6216" y="12841"/>
                  <a:pt x="2659" y="11952"/>
                </a:cubicBezTo>
                <a:cubicBezTo>
                  <a:pt x="-688" y="11115"/>
                  <a:pt x="7974" y="-772"/>
                  <a:pt x="6431" y="2314"/>
                </a:cubicBezTo>
                <a:cubicBezTo>
                  <a:pt x="5543" y="4090"/>
                  <a:pt x="1505" y="8540"/>
                  <a:pt x="2659" y="6924"/>
                </a:cubicBezTo>
                <a:cubicBezTo>
                  <a:pt x="4283" y="4651"/>
                  <a:pt x="6865" y="646"/>
                  <a:pt x="9364" y="1895"/>
                </a:cubicBezTo>
                <a:cubicBezTo>
                  <a:pt x="11828" y="3127"/>
                  <a:pt x="6405" y="11483"/>
                  <a:pt x="5173" y="9019"/>
                </a:cubicBezTo>
                <a:cubicBezTo>
                  <a:pt x="3887" y="6446"/>
                  <a:pt x="6791" y="2762"/>
                  <a:pt x="9364" y="1476"/>
                </a:cubicBezTo>
                <a:cubicBezTo>
                  <a:pt x="10431" y="942"/>
                  <a:pt x="8678" y="3780"/>
                  <a:pt x="8107" y="4828"/>
                </a:cubicBezTo>
                <a:cubicBezTo>
                  <a:pt x="7062" y="6744"/>
                  <a:pt x="5459" y="8314"/>
                  <a:pt x="3916" y="9857"/>
                </a:cubicBezTo>
                <a:cubicBezTo>
                  <a:pt x="3497" y="10276"/>
                  <a:pt x="4288" y="9385"/>
                  <a:pt x="4754" y="9019"/>
                </a:cubicBezTo>
                <a:cubicBezTo>
                  <a:pt x="8636" y="5969"/>
                  <a:pt x="14672" y="-758"/>
                  <a:pt x="18163" y="2733"/>
                </a:cubicBezTo>
                <a:cubicBezTo>
                  <a:pt x="21586" y="6156"/>
                  <a:pt x="12947" y="13209"/>
                  <a:pt x="8107" y="13209"/>
                </a:cubicBezTo>
                <a:cubicBezTo>
                  <a:pt x="7039" y="13209"/>
                  <a:pt x="7988" y="12037"/>
                  <a:pt x="8526" y="11114"/>
                </a:cubicBezTo>
                <a:cubicBezTo>
                  <a:pt x="10626" y="7515"/>
                  <a:pt x="14615" y="5336"/>
                  <a:pt x="18163" y="3152"/>
                </a:cubicBezTo>
                <a:cubicBezTo>
                  <a:pt x="18915" y="2689"/>
                  <a:pt x="20677" y="1431"/>
                  <a:pt x="20677" y="2314"/>
                </a:cubicBezTo>
                <a:cubicBezTo>
                  <a:pt x="20677" y="5678"/>
                  <a:pt x="16419" y="8289"/>
                  <a:pt x="13135" y="9019"/>
                </a:cubicBezTo>
                <a:cubicBezTo>
                  <a:pt x="9806" y="9759"/>
                  <a:pt x="21515" y="-258"/>
                  <a:pt x="21515" y="3152"/>
                </a:cubicBezTo>
                <a:cubicBezTo>
                  <a:pt x="21515" y="6115"/>
                  <a:pt x="13379" y="11752"/>
                  <a:pt x="15230" y="9438"/>
                </a:cubicBezTo>
                <a:cubicBezTo>
                  <a:pt x="16853" y="7409"/>
                  <a:pt x="19259" y="6117"/>
                  <a:pt x="21515" y="4828"/>
                </a:cubicBezTo>
                <a:cubicBezTo>
                  <a:pt x="22438" y="4300"/>
                  <a:pt x="24448" y="2507"/>
                  <a:pt x="24448" y="3571"/>
                </a:cubicBezTo>
                <a:cubicBezTo>
                  <a:pt x="24448" y="6254"/>
                  <a:pt x="21820" y="11057"/>
                  <a:pt x="19420" y="9857"/>
                </a:cubicBezTo>
                <a:cubicBezTo>
                  <a:pt x="18582" y="9438"/>
                  <a:pt x="19952" y="7936"/>
                  <a:pt x="20677" y="7343"/>
                </a:cubicBezTo>
                <a:cubicBezTo>
                  <a:pt x="21997" y="6263"/>
                  <a:pt x="23343" y="3646"/>
                  <a:pt x="24868" y="4409"/>
                </a:cubicBezTo>
                <a:cubicBezTo>
                  <a:pt x="27443" y="5698"/>
                  <a:pt x="21996" y="9826"/>
                  <a:pt x="19420" y="11114"/>
                </a:cubicBezTo>
                <a:cubicBezTo>
                  <a:pt x="15509" y="13069"/>
                  <a:pt x="32536" y="1100"/>
                  <a:pt x="31153" y="5248"/>
                </a:cubicBezTo>
                <a:cubicBezTo>
                  <a:pt x="30022" y="8642"/>
                  <a:pt x="25007" y="14746"/>
                  <a:pt x="22772" y="11952"/>
                </a:cubicBezTo>
                <a:cubicBezTo>
                  <a:pt x="20178" y="8709"/>
                  <a:pt x="27297" y="1191"/>
                  <a:pt x="31153" y="2733"/>
                </a:cubicBezTo>
                <a:cubicBezTo>
                  <a:pt x="31768" y="2979"/>
                  <a:pt x="31733" y="3347"/>
                  <a:pt x="31572" y="3990"/>
                </a:cubicBezTo>
                <a:cubicBezTo>
                  <a:pt x="30877" y="6770"/>
                  <a:pt x="27296" y="12661"/>
                  <a:pt x="25706" y="10276"/>
                </a:cubicBezTo>
                <a:cubicBezTo>
                  <a:pt x="25081" y="9339"/>
                  <a:pt x="26527" y="8076"/>
                  <a:pt x="27382" y="7343"/>
                </a:cubicBezTo>
                <a:cubicBezTo>
                  <a:pt x="27768" y="7012"/>
                  <a:pt x="29452" y="5236"/>
                  <a:pt x="29477" y="5248"/>
                </a:cubicBezTo>
                <a:cubicBezTo>
                  <a:pt x="32304" y="6661"/>
                  <a:pt x="25007" y="14187"/>
                  <a:pt x="22772" y="11952"/>
                </a:cubicBezTo>
                <a:cubicBezTo>
                  <a:pt x="20142" y="9322"/>
                  <a:pt x="33654" y="2340"/>
                  <a:pt x="31991" y="5667"/>
                </a:cubicBezTo>
                <a:cubicBezTo>
                  <a:pt x="29867" y="9915"/>
                  <a:pt x="23668" y="14495"/>
                  <a:pt x="19420" y="12371"/>
                </a:cubicBezTo>
                <a:cubicBezTo>
                  <a:pt x="18220" y="11771"/>
                  <a:pt x="20041" y="11105"/>
                  <a:pt x="21096" y="10276"/>
                </a:cubicBezTo>
                <a:cubicBezTo>
                  <a:pt x="24431" y="7656"/>
                  <a:pt x="29170" y="5340"/>
                  <a:pt x="33248" y="6505"/>
                </a:cubicBezTo>
                <a:cubicBezTo>
                  <a:pt x="34767" y="6939"/>
                  <a:pt x="31337" y="9209"/>
                  <a:pt x="29896" y="9857"/>
                </a:cubicBezTo>
                <a:cubicBezTo>
                  <a:pt x="26621" y="11331"/>
                  <a:pt x="22981" y="11907"/>
                  <a:pt x="19420" y="12371"/>
                </a:cubicBezTo>
                <a:cubicBezTo>
                  <a:pt x="17338" y="12643"/>
                  <a:pt x="13644" y="14827"/>
                  <a:pt x="13135" y="12790"/>
                </a:cubicBezTo>
                <a:cubicBezTo>
                  <a:pt x="11960" y="8092"/>
                  <a:pt x="23120" y="497"/>
                  <a:pt x="25287" y="4828"/>
                </a:cubicBezTo>
                <a:cubicBezTo>
                  <a:pt x="26839" y="7931"/>
                  <a:pt x="18877" y="14636"/>
                  <a:pt x="17325" y="11533"/>
                </a:cubicBezTo>
                <a:cubicBezTo>
                  <a:pt x="15813" y="8509"/>
                  <a:pt x="21906" y="5248"/>
                  <a:pt x="25287" y="5248"/>
                </a:cubicBezTo>
                <a:cubicBezTo>
                  <a:pt x="26378" y="5248"/>
                  <a:pt x="23763" y="6886"/>
                  <a:pt x="22772" y="7343"/>
                </a:cubicBezTo>
                <a:cubicBezTo>
                  <a:pt x="17696" y="9686"/>
                  <a:pt x="11431" y="13614"/>
                  <a:pt x="6431" y="11114"/>
                </a:cubicBezTo>
                <a:cubicBezTo>
                  <a:pt x="2439" y="9118"/>
                  <a:pt x="18126" y="2129"/>
                  <a:pt x="19001" y="6505"/>
                </a:cubicBezTo>
                <a:cubicBezTo>
                  <a:pt x="19587" y="9436"/>
                  <a:pt x="14809" y="11366"/>
                  <a:pt x="11878" y="11952"/>
                </a:cubicBezTo>
                <a:cubicBezTo>
                  <a:pt x="9055" y="12517"/>
                  <a:pt x="16546" y="4469"/>
                  <a:pt x="18582" y="6505"/>
                </a:cubicBezTo>
                <a:cubicBezTo>
                  <a:pt x="21146" y="9069"/>
                  <a:pt x="10671" y="12002"/>
                  <a:pt x="8107" y="9438"/>
                </a:cubicBezTo>
                <a:cubicBezTo>
                  <a:pt x="6151" y="7482"/>
                  <a:pt x="12017" y="1615"/>
                  <a:pt x="13973" y="3571"/>
                </a:cubicBezTo>
                <a:cubicBezTo>
                  <a:pt x="15195" y="4793"/>
                  <a:pt x="11494" y="7378"/>
                  <a:pt x="12716" y="8600"/>
                </a:cubicBezTo>
                <a:cubicBezTo>
                  <a:pt x="13780" y="9664"/>
                  <a:pt x="16906" y="5420"/>
                  <a:pt x="16906" y="6924"/>
                </a:cubicBezTo>
                <a:cubicBezTo>
                  <a:pt x="16906" y="7988"/>
                  <a:pt x="14982" y="8517"/>
                  <a:pt x="13973" y="8181"/>
                </a:cubicBezTo>
                <a:cubicBezTo>
                  <a:pt x="13018" y="7863"/>
                  <a:pt x="14642" y="5667"/>
                  <a:pt x="15649" y="5667"/>
                </a:cubicBezTo>
                <a:cubicBezTo>
                  <a:pt x="17278" y="5667"/>
                  <a:pt x="10731" y="9638"/>
                  <a:pt x="11459" y="8181"/>
                </a:cubicBezTo>
                <a:cubicBezTo>
                  <a:pt x="12171" y="6757"/>
                  <a:pt x="13806" y="4536"/>
                  <a:pt x="15230" y="5248"/>
                </a:cubicBezTo>
                <a:cubicBezTo>
                  <a:pt x="16206" y="5736"/>
                  <a:pt x="13692" y="6855"/>
                  <a:pt x="12716" y="734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2356375"/>
            <a:ext cx="4328901" cy="22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226" y="2356375"/>
            <a:ext cx="3946772" cy="19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085475" y="3090213"/>
            <a:ext cx="12990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141875" y="4599250"/>
            <a:ext cx="2388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510(k) =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153606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976463" y="4489750"/>
            <a:ext cx="2388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PMA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= 40841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HDE Database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0" y="1458450"/>
            <a:ext cx="4346199" cy="31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100" y="1321450"/>
            <a:ext cx="3996901" cy="35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4443450" y="3004425"/>
            <a:ext cx="645300" cy="38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7650" y="303850"/>
            <a:ext cx="76887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How many devices: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2026!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6412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194447?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It’s Complicated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4146462" y="829422"/>
            <a:ext cx="851100" cy="445400"/>
          </a:xfrm>
          <a:custGeom>
            <a:rect b="b" l="l" r="r" t="t"/>
            <a:pathLst>
              <a:path extrusionOk="0" h="17816" w="34044">
                <a:moveTo>
                  <a:pt x="6131" y="3730"/>
                </a:moveTo>
                <a:cubicBezTo>
                  <a:pt x="4380" y="8283"/>
                  <a:pt x="-793" y="12376"/>
                  <a:pt x="265" y="17139"/>
                </a:cubicBezTo>
                <a:cubicBezTo>
                  <a:pt x="671" y="18968"/>
                  <a:pt x="2092" y="16552"/>
                  <a:pt x="3617" y="15463"/>
                </a:cubicBezTo>
                <a:cubicBezTo>
                  <a:pt x="8706" y="11828"/>
                  <a:pt x="14256" y="8811"/>
                  <a:pt x="19959" y="6244"/>
                </a:cubicBezTo>
                <a:cubicBezTo>
                  <a:pt x="20341" y="6072"/>
                  <a:pt x="21048" y="5909"/>
                  <a:pt x="20797" y="6244"/>
                </a:cubicBezTo>
                <a:cubicBezTo>
                  <a:pt x="18842" y="8850"/>
                  <a:pt x="11881" y="14485"/>
                  <a:pt x="12417" y="11272"/>
                </a:cubicBezTo>
                <a:cubicBezTo>
                  <a:pt x="12953" y="8056"/>
                  <a:pt x="16271" y="5732"/>
                  <a:pt x="19121" y="4149"/>
                </a:cubicBezTo>
                <a:cubicBezTo>
                  <a:pt x="19744" y="3803"/>
                  <a:pt x="21216" y="3018"/>
                  <a:pt x="21216" y="3730"/>
                </a:cubicBezTo>
                <a:cubicBezTo>
                  <a:pt x="21216" y="7603"/>
                  <a:pt x="18335" y="10982"/>
                  <a:pt x="16188" y="14206"/>
                </a:cubicBezTo>
                <a:cubicBezTo>
                  <a:pt x="15391" y="15403"/>
                  <a:pt x="17362" y="11539"/>
                  <a:pt x="18283" y="10434"/>
                </a:cubicBezTo>
                <a:cubicBezTo>
                  <a:pt x="20071" y="8288"/>
                  <a:pt x="22205" y="5659"/>
                  <a:pt x="24987" y="5406"/>
                </a:cubicBezTo>
                <a:cubicBezTo>
                  <a:pt x="28038" y="5129"/>
                  <a:pt x="24279" y="13787"/>
                  <a:pt x="21216" y="13787"/>
                </a:cubicBezTo>
                <a:cubicBezTo>
                  <a:pt x="18964" y="13787"/>
                  <a:pt x="22316" y="7920"/>
                  <a:pt x="24568" y="7920"/>
                </a:cubicBezTo>
                <a:cubicBezTo>
                  <a:pt x="26947" y="7920"/>
                  <a:pt x="23807" y="17109"/>
                  <a:pt x="24987" y="15044"/>
                </a:cubicBezTo>
                <a:cubicBezTo>
                  <a:pt x="27206" y="11161"/>
                  <a:pt x="29368" y="2568"/>
                  <a:pt x="33368" y="4568"/>
                </a:cubicBezTo>
                <a:cubicBezTo>
                  <a:pt x="34992" y="5380"/>
                  <a:pt x="33089" y="9596"/>
                  <a:pt x="31273" y="9596"/>
                </a:cubicBezTo>
                <a:cubicBezTo>
                  <a:pt x="29644" y="9596"/>
                  <a:pt x="34302" y="3861"/>
                  <a:pt x="33787" y="5406"/>
                </a:cubicBezTo>
                <a:cubicBezTo>
                  <a:pt x="32745" y="8533"/>
                  <a:pt x="30066" y="10865"/>
                  <a:pt x="27921" y="13368"/>
                </a:cubicBezTo>
                <a:cubicBezTo>
                  <a:pt x="27514" y="13843"/>
                  <a:pt x="26424" y="14805"/>
                  <a:pt x="26244" y="14206"/>
                </a:cubicBezTo>
                <a:cubicBezTo>
                  <a:pt x="25356" y="11247"/>
                  <a:pt x="26228" y="8355"/>
                  <a:pt x="25825" y="8758"/>
                </a:cubicBezTo>
                <a:cubicBezTo>
                  <a:pt x="24699" y="9884"/>
                  <a:pt x="23775" y="13855"/>
                  <a:pt x="22892" y="12530"/>
                </a:cubicBezTo>
                <a:cubicBezTo>
                  <a:pt x="20881" y="9513"/>
                  <a:pt x="22385" y="3201"/>
                  <a:pt x="25825" y="2054"/>
                </a:cubicBezTo>
                <a:cubicBezTo>
                  <a:pt x="29293" y="898"/>
                  <a:pt x="19918" y="13285"/>
                  <a:pt x="18283" y="10015"/>
                </a:cubicBezTo>
                <a:cubicBezTo>
                  <a:pt x="17690" y="8830"/>
                  <a:pt x="20477" y="5307"/>
                  <a:pt x="19540" y="6244"/>
                </a:cubicBezTo>
                <a:cubicBezTo>
                  <a:pt x="17585" y="8199"/>
                  <a:pt x="15333" y="14322"/>
                  <a:pt x="13674" y="12110"/>
                </a:cubicBezTo>
                <a:cubicBezTo>
                  <a:pt x="12242" y="10201"/>
                  <a:pt x="14500" y="3718"/>
                  <a:pt x="16188" y="5406"/>
                </a:cubicBezTo>
                <a:cubicBezTo>
                  <a:pt x="18025" y="7243"/>
                  <a:pt x="12006" y="14254"/>
                  <a:pt x="11579" y="11691"/>
                </a:cubicBezTo>
                <a:cubicBezTo>
                  <a:pt x="11216" y="9513"/>
                  <a:pt x="13674" y="7614"/>
                  <a:pt x="13674" y="5406"/>
                </a:cubicBezTo>
                <a:cubicBezTo>
                  <a:pt x="13674" y="3028"/>
                  <a:pt x="11192" y="11917"/>
                  <a:pt x="9065" y="10853"/>
                </a:cubicBezTo>
                <a:cubicBezTo>
                  <a:pt x="7720" y="10180"/>
                  <a:pt x="10741" y="5159"/>
                  <a:pt x="10741" y="6663"/>
                </a:cubicBezTo>
                <a:cubicBezTo>
                  <a:pt x="10741" y="9960"/>
                  <a:pt x="6042" y="12063"/>
                  <a:pt x="2779" y="12530"/>
                </a:cubicBezTo>
                <a:cubicBezTo>
                  <a:pt x="2088" y="12629"/>
                  <a:pt x="684" y="13228"/>
                  <a:pt x="684" y="12530"/>
                </a:cubicBezTo>
                <a:cubicBezTo>
                  <a:pt x="684" y="10321"/>
                  <a:pt x="2246" y="7082"/>
                  <a:pt x="4455" y="7082"/>
                </a:cubicBezTo>
                <a:cubicBezTo>
                  <a:pt x="6587" y="7082"/>
                  <a:pt x="517" y="14580"/>
                  <a:pt x="1103" y="12530"/>
                </a:cubicBezTo>
                <a:cubicBezTo>
                  <a:pt x="2308" y="8313"/>
                  <a:pt x="5750" y="4926"/>
                  <a:pt x="9065" y="2054"/>
                </a:cubicBezTo>
                <a:cubicBezTo>
                  <a:pt x="10009" y="1236"/>
                  <a:pt x="12902" y="-773"/>
                  <a:pt x="12417" y="378"/>
                </a:cubicBezTo>
                <a:cubicBezTo>
                  <a:pt x="10372" y="5236"/>
                  <a:pt x="8749" y="11428"/>
                  <a:pt x="4036" y="13787"/>
                </a:cubicBezTo>
                <a:cubicBezTo>
                  <a:pt x="1410" y="15102"/>
                  <a:pt x="4870" y="5825"/>
                  <a:pt x="7807" y="5825"/>
                </a:cubicBezTo>
                <a:cubicBezTo>
                  <a:pt x="9000" y="5825"/>
                  <a:pt x="7234" y="8200"/>
                  <a:pt x="6550" y="9177"/>
                </a:cubicBezTo>
                <a:cubicBezTo>
                  <a:pt x="6043" y="9901"/>
                  <a:pt x="6107" y="10901"/>
                  <a:pt x="5712" y="1169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7"/>
          <p:cNvSpPr/>
          <p:nvPr/>
        </p:nvSpPr>
        <p:spPr>
          <a:xfrm>
            <a:off x="4197098" y="1281536"/>
            <a:ext cx="842450" cy="442600"/>
          </a:xfrm>
          <a:custGeom>
            <a:rect b="b" l="l" r="r" t="t"/>
            <a:pathLst>
              <a:path extrusionOk="0" h="17704" w="33698">
                <a:moveTo>
                  <a:pt x="3497" y="2733"/>
                </a:moveTo>
                <a:cubicBezTo>
                  <a:pt x="2800" y="5290"/>
                  <a:pt x="1711" y="7728"/>
                  <a:pt x="983" y="10276"/>
                </a:cubicBezTo>
                <a:cubicBezTo>
                  <a:pt x="636" y="11492"/>
                  <a:pt x="-701" y="14047"/>
                  <a:pt x="564" y="14047"/>
                </a:cubicBezTo>
                <a:cubicBezTo>
                  <a:pt x="6347" y="14047"/>
                  <a:pt x="6081" y="3194"/>
                  <a:pt x="11040" y="219"/>
                </a:cubicBezTo>
                <a:cubicBezTo>
                  <a:pt x="11768" y="-218"/>
                  <a:pt x="10944" y="1947"/>
                  <a:pt x="10621" y="2733"/>
                </a:cubicBezTo>
                <a:cubicBezTo>
                  <a:pt x="8833" y="7075"/>
                  <a:pt x="6430" y="11218"/>
                  <a:pt x="3497" y="14885"/>
                </a:cubicBezTo>
                <a:cubicBezTo>
                  <a:pt x="2816" y="15737"/>
                  <a:pt x="1402" y="18490"/>
                  <a:pt x="1402" y="17399"/>
                </a:cubicBezTo>
                <a:cubicBezTo>
                  <a:pt x="1402" y="13638"/>
                  <a:pt x="4718" y="10525"/>
                  <a:pt x="7269" y="7762"/>
                </a:cubicBezTo>
                <a:cubicBezTo>
                  <a:pt x="8349" y="6592"/>
                  <a:pt x="11040" y="3235"/>
                  <a:pt x="11040" y="4828"/>
                </a:cubicBezTo>
                <a:cubicBezTo>
                  <a:pt x="11040" y="8495"/>
                  <a:pt x="6216" y="12841"/>
                  <a:pt x="2659" y="11952"/>
                </a:cubicBezTo>
                <a:cubicBezTo>
                  <a:pt x="-688" y="11115"/>
                  <a:pt x="7974" y="-772"/>
                  <a:pt x="6431" y="2314"/>
                </a:cubicBezTo>
                <a:cubicBezTo>
                  <a:pt x="5543" y="4090"/>
                  <a:pt x="1505" y="8540"/>
                  <a:pt x="2659" y="6924"/>
                </a:cubicBezTo>
                <a:cubicBezTo>
                  <a:pt x="4283" y="4651"/>
                  <a:pt x="6865" y="646"/>
                  <a:pt x="9364" y="1895"/>
                </a:cubicBezTo>
                <a:cubicBezTo>
                  <a:pt x="11828" y="3127"/>
                  <a:pt x="6405" y="11483"/>
                  <a:pt x="5173" y="9019"/>
                </a:cubicBezTo>
                <a:cubicBezTo>
                  <a:pt x="3887" y="6446"/>
                  <a:pt x="6791" y="2762"/>
                  <a:pt x="9364" y="1476"/>
                </a:cubicBezTo>
                <a:cubicBezTo>
                  <a:pt x="10431" y="942"/>
                  <a:pt x="8678" y="3780"/>
                  <a:pt x="8107" y="4828"/>
                </a:cubicBezTo>
                <a:cubicBezTo>
                  <a:pt x="7062" y="6744"/>
                  <a:pt x="5459" y="8314"/>
                  <a:pt x="3916" y="9857"/>
                </a:cubicBezTo>
                <a:cubicBezTo>
                  <a:pt x="3497" y="10276"/>
                  <a:pt x="4288" y="9385"/>
                  <a:pt x="4754" y="9019"/>
                </a:cubicBezTo>
                <a:cubicBezTo>
                  <a:pt x="8636" y="5969"/>
                  <a:pt x="14672" y="-758"/>
                  <a:pt x="18163" y="2733"/>
                </a:cubicBezTo>
                <a:cubicBezTo>
                  <a:pt x="21586" y="6156"/>
                  <a:pt x="12947" y="13209"/>
                  <a:pt x="8107" y="13209"/>
                </a:cubicBezTo>
                <a:cubicBezTo>
                  <a:pt x="7039" y="13209"/>
                  <a:pt x="7988" y="12037"/>
                  <a:pt x="8526" y="11114"/>
                </a:cubicBezTo>
                <a:cubicBezTo>
                  <a:pt x="10626" y="7515"/>
                  <a:pt x="14615" y="5336"/>
                  <a:pt x="18163" y="3152"/>
                </a:cubicBezTo>
                <a:cubicBezTo>
                  <a:pt x="18915" y="2689"/>
                  <a:pt x="20677" y="1431"/>
                  <a:pt x="20677" y="2314"/>
                </a:cubicBezTo>
                <a:cubicBezTo>
                  <a:pt x="20677" y="5678"/>
                  <a:pt x="16419" y="8289"/>
                  <a:pt x="13135" y="9019"/>
                </a:cubicBezTo>
                <a:cubicBezTo>
                  <a:pt x="9806" y="9759"/>
                  <a:pt x="21515" y="-258"/>
                  <a:pt x="21515" y="3152"/>
                </a:cubicBezTo>
                <a:cubicBezTo>
                  <a:pt x="21515" y="6115"/>
                  <a:pt x="13379" y="11752"/>
                  <a:pt x="15230" y="9438"/>
                </a:cubicBezTo>
                <a:cubicBezTo>
                  <a:pt x="16853" y="7409"/>
                  <a:pt x="19259" y="6117"/>
                  <a:pt x="21515" y="4828"/>
                </a:cubicBezTo>
                <a:cubicBezTo>
                  <a:pt x="22438" y="4300"/>
                  <a:pt x="24448" y="2507"/>
                  <a:pt x="24448" y="3571"/>
                </a:cubicBezTo>
                <a:cubicBezTo>
                  <a:pt x="24448" y="6254"/>
                  <a:pt x="21820" y="11057"/>
                  <a:pt x="19420" y="9857"/>
                </a:cubicBezTo>
                <a:cubicBezTo>
                  <a:pt x="18582" y="9438"/>
                  <a:pt x="19952" y="7936"/>
                  <a:pt x="20677" y="7343"/>
                </a:cubicBezTo>
                <a:cubicBezTo>
                  <a:pt x="21997" y="6263"/>
                  <a:pt x="23343" y="3646"/>
                  <a:pt x="24868" y="4409"/>
                </a:cubicBezTo>
                <a:cubicBezTo>
                  <a:pt x="27443" y="5698"/>
                  <a:pt x="21996" y="9826"/>
                  <a:pt x="19420" y="11114"/>
                </a:cubicBezTo>
                <a:cubicBezTo>
                  <a:pt x="15509" y="13069"/>
                  <a:pt x="32536" y="1100"/>
                  <a:pt x="31153" y="5248"/>
                </a:cubicBezTo>
                <a:cubicBezTo>
                  <a:pt x="30022" y="8642"/>
                  <a:pt x="25007" y="14746"/>
                  <a:pt x="22772" y="11952"/>
                </a:cubicBezTo>
                <a:cubicBezTo>
                  <a:pt x="20178" y="8709"/>
                  <a:pt x="27297" y="1191"/>
                  <a:pt x="31153" y="2733"/>
                </a:cubicBezTo>
                <a:cubicBezTo>
                  <a:pt x="31768" y="2979"/>
                  <a:pt x="31733" y="3347"/>
                  <a:pt x="31572" y="3990"/>
                </a:cubicBezTo>
                <a:cubicBezTo>
                  <a:pt x="30877" y="6770"/>
                  <a:pt x="27296" y="12661"/>
                  <a:pt x="25706" y="10276"/>
                </a:cubicBezTo>
                <a:cubicBezTo>
                  <a:pt x="25081" y="9339"/>
                  <a:pt x="26527" y="8076"/>
                  <a:pt x="27382" y="7343"/>
                </a:cubicBezTo>
                <a:cubicBezTo>
                  <a:pt x="27768" y="7012"/>
                  <a:pt x="29452" y="5236"/>
                  <a:pt x="29477" y="5248"/>
                </a:cubicBezTo>
                <a:cubicBezTo>
                  <a:pt x="32304" y="6661"/>
                  <a:pt x="25007" y="14187"/>
                  <a:pt x="22772" y="11952"/>
                </a:cubicBezTo>
                <a:cubicBezTo>
                  <a:pt x="20142" y="9322"/>
                  <a:pt x="33654" y="2340"/>
                  <a:pt x="31991" y="5667"/>
                </a:cubicBezTo>
                <a:cubicBezTo>
                  <a:pt x="29867" y="9915"/>
                  <a:pt x="23668" y="14495"/>
                  <a:pt x="19420" y="12371"/>
                </a:cubicBezTo>
                <a:cubicBezTo>
                  <a:pt x="18220" y="11771"/>
                  <a:pt x="20041" y="11105"/>
                  <a:pt x="21096" y="10276"/>
                </a:cubicBezTo>
                <a:cubicBezTo>
                  <a:pt x="24431" y="7656"/>
                  <a:pt x="29170" y="5340"/>
                  <a:pt x="33248" y="6505"/>
                </a:cubicBezTo>
                <a:cubicBezTo>
                  <a:pt x="34767" y="6939"/>
                  <a:pt x="31337" y="9209"/>
                  <a:pt x="29896" y="9857"/>
                </a:cubicBezTo>
                <a:cubicBezTo>
                  <a:pt x="26621" y="11331"/>
                  <a:pt x="22981" y="11907"/>
                  <a:pt x="19420" y="12371"/>
                </a:cubicBezTo>
                <a:cubicBezTo>
                  <a:pt x="17338" y="12643"/>
                  <a:pt x="13644" y="14827"/>
                  <a:pt x="13135" y="12790"/>
                </a:cubicBezTo>
                <a:cubicBezTo>
                  <a:pt x="11960" y="8092"/>
                  <a:pt x="23120" y="497"/>
                  <a:pt x="25287" y="4828"/>
                </a:cubicBezTo>
                <a:cubicBezTo>
                  <a:pt x="26839" y="7931"/>
                  <a:pt x="18877" y="14636"/>
                  <a:pt x="17325" y="11533"/>
                </a:cubicBezTo>
                <a:cubicBezTo>
                  <a:pt x="15813" y="8509"/>
                  <a:pt x="21906" y="5248"/>
                  <a:pt x="25287" y="5248"/>
                </a:cubicBezTo>
                <a:cubicBezTo>
                  <a:pt x="26378" y="5248"/>
                  <a:pt x="23763" y="6886"/>
                  <a:pt x="22772" y="7343"/>
                </a:cubicBezTo>
                <a:cubicBezTo>
                  <a:pt x="17696" y="9686"/>
                  <a:pt x="11431" y="13614"/>
                  <a:pt x="6431" y="11114"/>
                </a:cubicBezTo>
                <a:cubicBezTo>
                  <a:pt x="2439" y="9118"/>
                  <a:pt x="18126" y="2129"/>
                  <a:pt x="19001" y="6505"/>
                </a:cubicBezTo>
                <a:cubicBezTo>
                  <a:pt x="19587" y="9436"/>
                  <a:pt x="14809" y="11366"/>
                  <a:pt x="11878" y="11952"/>
                </a:cubicBezTo>
                <a:cubicBezTo>
                  <a:pt x="9055" y="12517"/>
                  <a:pt x="16546" y="4469"/>
                  <a:pt x="18582" y="6505"/>
                </a:cubicBezTo>
                <a:cubicBezTo>
                  <a:pt x="21146" y="9069"/>
                  <a:pt x="10671" y="12002"/>
                  <a:pt x="8107" y="9438"/>
                </a:cubicBezTo>
                <a:cubicBezTo>
                  <a:pt x="6151" y="7482"/>
                  <a:pt x="12017" y="1615"/>
                  <a:pt x="13973" y="3571"/>
                </a:cubicBezTo>
                <a:cubicBezTo>
                  <a:pt x="15195" y="4793"/>
                  <a:pt x="11494" y="7378"/>
                  <a:pt x="12716" y="8600"/>
                </a:cubicBezTo>
                <a:cubicBezTo>
                  <a:pt x="13780" y="9664"/>
                  <a:pt x="16906" y="5420"/>
                  <a:pt x="16906" y="6924"/>
                </a:cubicBezTo>
                <a:cubicBezTo>
                  <a:pt x="16906" y="7988"/>
                  <a:pt x="14982" y="8517"/>
                  <a:pt x="13973" y="8181"/>
                </a:cubicBezTo>
                <a:cubicBezTo>
                  <a:pt x="13018" y="7863"/>
                  <a:pt x="14642" y="5667"/>
                  <a:pt x="15649" y="5667"/>
                </a:cubicBezTo>
                <a:cubicBezTo>
                  <a:pt x="17278" y="5667"/>
                  <a:pt x="10731" y="9638"/>
                  <a:pt x="11459" y="8181"/>
                </a:cubicBezTo>
                <a:cubicBezTo>
                  <a:pt x="12171" y="6757"/>
                  <a:pt x="13806" y="4536"/>
                  <a:pt x="15230" y="5248"/>
                </a:cubicBezTo>
                <a:cubicBezTo>
                  <a:pt x="16206" y="5736"/>
                  <a:pt x="13692" y="6855"/>
                  <a:pt x="12716" y="734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27"/>
          <p:cNvSpPr/>
          <p:nvPr/>
        </p:nvSpPr>
        <p:spPr>
          <a:xfrm>
            <a:off x="3970275" y="1697217"/>
            <a:ext cx="1298475" cy="408600"/>
          </a:xfrm>
          <a:custGeom>
            <a:rect b="b" l="l" r="r" t="t"/>
            <a:pathLst>
              <a:path extrusionOk="0" h="16344" w="51939">
                <a:moveTo>
                  <a:pt x="2095" y="3285"/>
                </a:moveTo>
                <a:cubicBezTo>
                  <a:pt x="2095" y="3478"/>
                  <a:pt x="603" y="12504"/>
                  <a:pt x="1257" y="12504"/>
                </a:cubicBezTo>
                <a:cubicBezTo>
                  <a:pt x="3632" y="12504"/>
                  <a:pt x="2234" y="6218"/>
                  <a:pt x="4609" y="6218"/>
                </a:cubicBezTo>
                <a:cubicBezTo>
                  <a:pt x="7437" y="6218"/>
                  <a:pt x="4504" y="14180"/>
                  <a:pt x="1676" y="14180"/>
                </a:cubicBezTo>
                <a:cubicBezTo>
                  <a:pt x="-2326" y="14180"/>
                  <a:pt x="6571" y="-179"/>
                  <a:pt x="7542" y="3704"/>
                </a:cubicBezTo>
                <a:cubicBezTo>
                  <a:pt x="8046" y="5719"/>
                  <a:pt x="6599" y="7843"/>
                  <a:pt x="5447" y="9571"/>
                </a:cubicBezTo>
                <a:cubicBezTo>
                  <a:pt x="4822" y="10508"/>
                  <a:pt x="2975" y="13300"/>
                  <a:pt x="3771" y="12504"/>
                </a:cubicBezTo>
                <a:cubicBezTo>
                  <a:pt x="5530" y="10745"/>
                  <a:pt x="6743" y="8509"/>
                  <a:pt x="8380" y="6637"/>
                </a:cubicBezTo>
                <a:cubicBezTo>
                  <a:pt x="8965" y="5968"/>
                  <a:pt x="9637" y="4491"/>
                  <a:pt x="9637" y="5380"/>
                </a:cubicBezTo>
                <a:cubicBezTo>
                  <a:pt x="9637" y="7196"/>
                  <a:pt x="8354" y="8785"/>
                  <a:pt x="7542" y="10409"/>
                </a:cubicBezTo>
                <a:cubicBezTo>
                  <a:pt x="7092" y="11310"/>
                  <a:pt x="4965" y="13373"/>
                  <a:pt x="5866" y="12923"/>
                </a:cubicBezTo>
                <a:cubicBezTo>
                  <a:pt x="8606" y="11553"/>
                  <a:pt x="9846" y="8236"/>
                  <a:pt x="12151" y="6218"/>
                </a:cubicBezTo>
                <a:cubicBezTo>
                  <a:pt x="12764" y="5682"/>
                  <a:pt x="13944" y="4205"/>
                  <a:pt x="14246" y="4961"/>
                </a:cubicBezTo>
                <a:cubicBezTo>
                  <a:pt x="15394" y="7832"/>
                  <a:pt x="9598" y="16334"/>
                  <a:pt x="11313" y="13761"/>
                </a:cubicBezTo>
                <a:cubicBezTo>
                  <a:pt x="13617" y="10305"/>
                  <a:pt x="15877" y="6178"/>
                  <a:pt x="19694" y="4542"/>
                </a:cubicBezTo>
                <a:cubicBezTo>
                  <a:pt x="21846" y="3620"/>
                  <a:pt x="18646" y="9153"/>
                  <a:pt x="17599" y="11247"/>
                </a:cubicBezTo>
                <a:cubicBezTo>
                  <a:pt x="16777" y="12890"/>
                  <a:pt x="23755" y="1670"/>
                  <a:pt x="23465" y="3704"/>
                </a:cubicBezTo>
                <a:cubicBezTo>
                  <a:pt x="23226" y="5375"/>
                  <a:pt x="22238" y="6867"/>
                  <a:pt x="21370" y="8314"/>
                </a:cubicBezTo>
                <a:cubicBezTo>
                  <a:pt x="20916" y="9071"/>
                  <a:pt x="19825" y="11358"/>
                  <a:pt x="20532" y="10828"/>
                </a:cubicBezTo>
                <a:cubicBezTo>
                  <a:pt x="23376" y="8695"/>
                  <a:pt x="26102" y="327"/>
                  <a:pt x="28074" y="3285"/>
                </a:cubicBezTo>
                <a:cubicBezTo>
                  <a:pt x="29641" y="5635"/>
                  <a:pt x="27809" y="9021"/>
                  <a:pt x="26817" y="11666"/>
                </a:cubicBezTo>
                <a:cubicBezTo>
                  <a:pt x="26615" y="12205"/>
                  <a:pt x="25839" y="13482"/>
                  <a:pt x="26398" y="13342"/>
                </a:cubicBezTo>
                <a:cubicBezTo>
                  <a:pt x="29976" y="12448"/>
                  <a:pt x="37824" y="5309"/>
                  <a:pt x="36455" y="8733"/>
                </a:cubicBezTo>
                <a:cubicBezTo>
                  <a:pt x="35563" y="10964"/>
                  <a:pt x="34667" y="14599"/>
                  <a:pt x="32264" y="14599"/>
                </a:cubicBezTo>
                <a:cubicBezTo>
                  <a:pt x="28695" y="14599"/>
                  <a:pt x="37269" y="1838"/>
                  <a:pt x="37712" y="5380"/>
                </a:cubicBezTo>
                <a:cubicBezTo>
                  <a:pt x="37974" y="7478"/>
                  <a:pt x="37481" y="9641"/>
                  <a:pt x="36874" y="11666"/>
                </a:cubicBezTo>
                <a:cubicBezTo>
                  <a:pt x="36479" y="12984"/>
                  <a:pt x="34225" y="16410"/>
                  <a:pt x="35198" y="15437"/>
                </a:cubicBezTo>
                <a:cubicBezTo>
                  <a:pt x="37783" y="12852"/>
                  <a:pt x="39613" y="7008"/>
                  <a:pt x="43159" y="7895"/>
                </a:cubicBezTo>
                <a:cubicBezTo>
                  <a:pt x="44145" y="8142"/>
                  <a:pt x="43040" y="10109"/>
                  <a:pt x="42321" y="10828"/>
                </a:cubicBezTo>
                <a:cubicBezTo>
                  <a:pt x="40434" y="12715"/>
                  <a:pt x="45518" y="5380"/>
                  <a:pt x="48187" y="5380"/>
                </a:cubicBezTo>
                <a:cubicBezTo>
                  <a:pt x="51147" y="5380"/>
                  <a:pt x="45254" y="16721"/>
                  <a:pt x="45254" y="13761"/>
                </a:cubicBezTo>
                <a:cubicBezTo>
                  <a:pt x="45254" y="11049"/>
                  <a:pt x="48098" y="9115"/>
                  <a:pt x="49863" y="7056"/>
                </a:cubicBezTo>
                <a:cubicBezTo>
                  <a:pt x="50445" y="6377"/>
                  <a:pt x="51939" y="4161"/>
                  <a:pt x="51539" y="4961"/>
                </a:cubicBezTo>
                <a:cubicBezTo>
                  <a:pt x="50251" y="7537"/>
                  <a:pt x="46432" y="12805"/>
                  <a:pt x="44835" y="10409"/>
                </a:cubicBezTo>
                <a:cubicBezTo>
                  <a:pt x="43462" y="8349"/>
                  <a:pt x="45491" y="5299"/>
                  <a:pt x="46930" y="3285"/>
                </a:cubicBezTo>
                <a:cubicBezTo>
                  <a:pt x="47504" y="2481"/>
                  <a:pt x="49642" y="419"/>
                  <a:pt x="49025" y="1190"/>
                </a:cubicBezTo>
                <a:cubicBezTo>
                  <a:pt x="46422" y="4444"/>
                  <a:pt x="43808" y="7692"/>
                  <a:pt x="41064" y="10828"/>
                </a:cubicBezTo>
                <a:cubicBezTo>
                  <a:pt x="40569" y="11394"/>
                  <a:pt x="39151" y="12396"/>
                  <a:pt x="38969" y="11666"/>
                </a:cubicBezTo>
                <a:cubicBezTo>
                  <a:pt x="38410" y="9431"/>
                  <a:pt x="39917" y="7147"/>
                  <a:pt x="40645" y="4961"/>
                </a:cubicBezTo>
                <a:cubicBezTo>
                  <a:pt x="40902" y="4188"/>
                  <a:pt x="41902" y="2052"/>
                  <a:pt x="41902" y="2866"/>
                </a:cubicBezTo>
                <a:cubicBezTo>
                  <a:pt x="41902" y="6391"/>
                  <a:pt x="38789" y="9464"/>
                  <a:pt x="36036" y="11666"/>
                </a:cubicBezTo>
                <a:cubicBezTo>
                  <a:pt x="35136" y="12386"/>
                  <a:pt x="33047" y="13597"/>
                  <a:pt x="32683" y="12504"/>
                </a:cubicBezTo>
                <a:cubicBezTo>
                  <a:pt x="31843" y="9983"/>
                  <a:pt x="32772" y="7179"/>
                  <a:pt x="33102" y="4542"/>
                </a:cubicBezTo>
                <a:cubicBezTo>
                  <a:pt x="33203" y="3734"/>
                  <a:pt x="34724" y="1718"/>
                  <a:pt x="34360" y="2447"/>
                </a:cubicBezTo>
                <a:cubicBezTo>
                  <a:pt x="32211" y="6746"/>
                  <a:pt x="26026" y="14227"/>
                  <a:pt x="22627" y="10828"/>
                </a:cubicBezTo>
                <a:cubicBezTo>
                  <a:pt x="20753" y="8954"/>
                  <a:pt x="25141" y="635"/>
                  <a:pt x="25141" y="3285"/>
                </a:cubicBezTo>
                <a:cubicBezTo>
                  <a:pt x="25141" y="5597"/>
                  <a:pt x="23713" y="7815"/>
                  <a:pt x="22208" y="9571"/>
                </a:cubicBezTo>
                <a:cubicBezTo>
                  <a:pt x="21626" y="10250"/>
                  <a:pt x="19987" y="12132"/>
                  <a:pt x="20113" y="11247"/>
                </a:cubicBezTo>
                <a:cubicBezTo>
                  <a:pt x="20405" y="9205"/>
                  <a:pt x="21688" y="7351"/>
                  <a:pt x="23046" y="5799"/>
                </a:cubicBezTo>
                <a:cubicBezTo>
                  <a:pt x="23635" y="5126"/>
                  <a:pt x="24722" y="2810"/>
                  <a:pt x="24722" y="3704"/>
                </a:cubicBezTo>
                <a:cubicBezTo>
                  <a:pt x="24722" y="6693"/>
                  <a:pt x="21545" y="8883"/>
                  <a:pt x="19275" y="10828"/>
                </a:cubicBezTo>
                <a:cubicBezTo>
                  <a:pt x="18604" y="11403"/>
                  <a:pt x="16136" y="12291"/>
                  <a:pt x="16761" y="11666"/>
                </a:cubicBezTo>
                <a:cubicBezTo>
                  <a:pt x="19726" y="8701"/>
                  <a:pt x="23678" y="4054"/>
                  <a:pt x="27655" y="5380"/>
                </a:cubicBezTo>
                <a:cubicBezTo>
                  <a:pt x="30387" y="6291"/>
                  <a:pt x="25214" y="16074"/>
                  <a:pt x="24303" y="13342"/>
                </a:cubicBezTo>
                <a:cubicBezTo>
                  <a:pt x="23671" y="11445"/>
                  <a:pt x="24451" y="9140"/>
                  <a:pt x="25560" y="7476"/>
                </a:cubicBezTo>
                <a:cubicBezTo>
                  <a:pt x="26165" y="6568"/>
                  <a:pt x="28563" y="4356"/>
                  <a:pt x="27655" y="4961"/>
                </a:cubicBezTo>
                <a:cubicBezTo>
                  <a:pt x="25057" y="6694"/>
                  <a:pt x="22305" y="8395"/>
                  <a:pt x="19275" y="9152"/>
                </a:cubicBezTo>
                <a:cubicBezTo>
                  <a:pt x="18239" y="9411"/>
                  <a:pt x="17658" y="10527"/>
                  <a:pt x="17180" y="9571"/>
                </a:cubicBezTo>
                <a:cubicBezTo>
                  <a:pt x="16088" y="7385"/>
                  <a:pt x="19300" y="5086"/>
                  <a:pt x="20951" y="3285"/>
                </a:cubicBezTo>
                <a:cubicBezTo>
                  <a:pt x="21688" y="2481"/>
                  <a:pt x="23817" y="0"/>
                  <a:pt x="23046" y="771"/>
                </a:cubicBezTo>
                <a:cubicBezTo>
                  <a:pt x="20003" y="3814"/>
                  <a:pt x="16691" y="7077"/>
                  <a:pt x="12570" y="8314"/>
                </a:cubicBezTo>
                <a:cubicBezTo>
                  <a:pt x="10655" y="8889"/>
                  <a:pt x="7189" y="11511"/>
                  <a:pt x="6704" y="9571"/>
                </a:cubicBezTo>
                <a:cubicBezTo>
                  <a:pt x="5999" y="6751"/>
                  <a:pt x="10432" y="-153"/>
                  <a:pt x="11732" y="2447"/>
                </a:cubicBezTo>
                <a:cubicBezTo>
                  <a:pt x="13136" y="5255"/>
                  <a:pt x="10077" y="8607"/>
                  <a:pt x="8380" y="11247"/>
                </a:cubicBezTo>
                <a:cubicBezTo>
                  <a:pt x="7353" y="12845"/>
                  <a:pt x="4427" y="17658"/>
                  <a:pt x="5028" y="15856"/>
                </a:cubicBezTo>
                <a:cubicBezTo>
                  <a:pt x="5957" y="13070"/>
                  <a:pt x="7092" y="10285"/>
                  <a:pt x="8799" y="7895"/>
                </a:cubicBezTo>
                <a:cubicBezTo>
                  <a:pt x="9903" y="6349"/>
                  <a:pt x="12752" y="1483"/>
                  <a:pt x="12151" y="3285"/>
                </a:cubicBezTo>
                <a:cubicBezTo>
                  <a:pt x="11329" y="5750"/>
                  <a:pt x="8507" y="11984"/>
                  <a:pt x="7542" y="9571"/>
                </a:cubicBezTo>
                <a:cubicBezTo>
                  <a:pt x="6704" y="7476"/>
                  <a:pt x="8460" y="4881"/>
                  <a:pt x="10056" y="3285"/>
                </a:cubicBezTo>
                <a:cubicBezTo>
                  <a:pt x="12231" y="1110"/>
                  <a:pt x="4515" y="11790"/>
                  <a:pt x="2933" y="9152"/>
                </a:cubicBezTo>
                <a:cubicBezTo>
                  <a:pt x="1622" y="6966"/>
                  <a:pt x="4190" y="-940"/>
                  <a:pt x="4190" y="1609"/>
                </a:cubicBezTo>
                <a:cubicBezTo>
                  <a:pt x="4190" y="3685"/>
                  <a:pt x="0" y="8294"/>
                  <a:pt x="0" y="6218"/>
                </a:cubicBezTo>
                <a:cubicBezTo>
                  <a:pt x="0" y="5017"/>
                  <a:pt x="1095" y="3951"/>
                  <a:pt x="2095" y="328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Analyze What We Know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88" y="1069000"/>
            <a:ext cx="6417224" cy="38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7650" y="303850"/>
            <a:ext cx="76887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How many devices: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2026!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6412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153607+40842?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It’s Still Complicated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(At least 4657, though)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4146462" y="829422"/>
            <a:ext cx="851100" cy="445400"/>
          </a:xfrm>
          <a:custGeom>
            <a:rect b="b" l="l" r="r" t="t"/>
            <a:pathLst>
              <a:path extrusionOk="0" h="17816" w="34044">
                <a:moveTo>
                  <a:pt x="6131" y="3730"/>
                </a:moveTo>
                <a:cubicBezTo>
                  <a:pt x="4380" y="8283"/>
                  <a:pt x="-793" y="12376"/>
                  <a:pt x="265" y="17139"/>
                </a:cubicBezTo>
                <a:cubicBezTo>
                  <a:pt x="671" y="18968"/>
                  <a:pt x="2092" y="16552"/>
                  <a:pt x="3617" y="15463"/>
                </a:cubicBezTo>
                <a:cubicBezTo>
                  <a:pt x="8706" y="11828"/>
                  <a:pt x="14256" y="8811"/>
                  <a:pt x="19959" y="6244"/>
                </a:cubicBezTo>
                <a:cubicBezTo>
                  <a:pt x="20341" y="6072"/>
                  <a:pt x="21048" y="5909"/>
                  <a:pt x="20797" y="6244"/>
                </a:cubicBezTo>
                <a:cubicBezTo>
                  <a:pt x="18842" y="8850"/>
                  <a:pt x="11881" y="14485"/>
                  <a:pt x="12417" y="11272"/>
                </a:cubicBezTo>
                <a:cubicBezTo>
                  <a:pt x="12953" y="8056"/>
                  <a:pt x="16271" y="5732"/>
                  <a:pt x="19121" y="4149"/>
                </a:cubicBezTo>
                <a:cubicBezTo>
                  <a:pt x="19744" y="3803"/>
                  <a:pt x="21216" y="3018"/>
                  <a:pt x="21216" y="3730"/>
                </a:cubicBezTo>
                <a:cubicBezTo>
                  <a:pt x="21216" y="7603"/>
                  <a:pt x="18335" y="10982"/>
                  <a:pt x="16188" y="14206"/>
                </a:cubicBezTo>
                <a:cubicBezTo>
                  <a:pt x="15391" y="15403"/>
                  <a:pt x="17362" y="11539"/>
                  <a:pt x="18283" y="10434"/>
                </a:cubicBezTo>
                <a:cubicBezTo>
                  <a:pt x="20071" y="8288"/>
                  <a:pt x="22205" y="5659"/>
                  <a:pt x="24987" y="5406"/>
                </a:cubicBezTo>
                <a:cubicBezTo>
                  <a:pt x="28038" y="5129"/>
                  <a:pt x="24279" y="13787"/>
                  <a:pt x="21216" y="13787"/>
                </a:cubicBezTo>
                <a:cubicBezTo>
                  <a:pt x="18964" y="13787"/>
                  <a:pt x="22316" y="7920"/>
                  <a:pt x="24568" y="7920"/>
                </a:cubicBezTo>
                <a:cubicBezTo>
                  <a:pt x="26947" y="7920"/>
                  <a:pt x="23807" y="17109"/>
                  <a:pt x="24987" y="15044"/>
                </a:cubicBezTo>
                <a:cubicBezTo>
                  <a:pt x="27206" y="11161"/>
                  <a:pt x="29368" y="2568"/>
                  <a:pt x="33368" y="4568"/>
                </a:cubicBezTo>
                <a:cubicBezTo>
                  <a:pt x="34992" y="5380"/>
                  <a:pt x="33089" y="9596"/>
                  <a:pt x="31273" y="9596"/>
                </a:cubicBezTo>
                <a:cubicBezTo>
                  <a:pt x="29644" y="9596"/>
                  <a:pt x="34302" y="3861"/>
                  <a:pt x="33787" y="5406"/>
                </a:cubicBezTo>
                <a:cubicBezTo>
                  <a:pt x="32745" y="8533"/>
                  <a:pt x="30066" y="10865"/>
                  <a:pt x="27921" y="13368"/>
                </a:cubicBezTo>
                <a:cubicBezTo>
                  <a:pt x="27514" y="13843"/>
                  <a:pt x="26424" y="14805"/>
                  <a:pt x="26244" y="14206"/>
                </a:cubicBezTo>
                <a:cubicBezTo>
                  <a:pt x="25356" y="11247"/>
                  <a:pt x="26228" y="8355"/>
                  <a:pt x="25825" y="8758"/>
                </a:cubicBezTo>
                <a:cubicBezTo>
                  <a:pt x="24699" y="9884"/>
                  <a:pt x="23775" y="13855"/>
                  <a:pt x="22892" y="12530"/>
                </a:cubicBezTo>
                <a:cubicBezTo>
                  <a:pt x="20881" y="9513"/>
                  <a:pt x="22385" y="3201"/>
                  <a:pt x="25825" y="2054"/>
                </a:cubicBezTo>
                <a:cubicBezTo>
                  <a:pt x="29293" y="898"/>
                  <a:pt x="19918" y="13285"/>
                  <a:pt x="18283" y="10015"/>
                </a:cubicBezTo>
                <a:cubicBezTo>
                  <a:pt x="17690" y="8830"/>
                  <a:pt x="20477" y="5307"/>
                  <a:pt x="19540" y="6244"/>
                </a:cubicBezTo>
                <a:cubicBezTo>
                  <a:pt x="17585" y="8199"/>
                  <a:pt x="15333" y="14322"/>
                  <a:pt x="13674" y="12110"/>
                </a:cubicBezTo>
                <a:cubicBezTo>
                  <a:pt x="12242" y="10201"/>
                  <a:pt x="14500" y="3718"/>
                  <a:pt x="16188" y="5406"/>
                </a:cubicBezTo>
                <a:cubicBezTo>
                  <a:pt x="18025" y="7243"/>
                  <a:pt x="12006" y="14254"/>
                  <a:pt x="11579" y="11691"/>
                </a:cubicBezTo>
                <a:cubicBezTo>
                  <a:pt x="11216" y="9513"/>
                  <a:pt x="13674" y="7614"/>
                  <a:pt x="13674" y="5406"/>
                </a:cubicBezTo>
                <a:cubicBezTo>
                  <a:pt x="13674" y="3028"/>
                  <a:pt x="11192" y="11917"/>
                  <a:pt x="9065" y="10853"/>
                </a:cubicBezTo>
                <a:cubicBezTo>
                  <a:pt x="7720" y="10180"/>
                  <a:pt x="10741" y="5159"/>
                  <a:pt x="10741" y="6663"/>
                </a:cubicBezTo>
                <a:cubicBezTo>
                  <a:pt x="10741" y="9960"/>
                  <a:pt x="6042" y="12063"/>
                  <a:pt x="2779" y="12530"/>
                </a:cubicBezTo>
                <a:cubicBezTo>
                  <a:pt x="2088" y="12629"/>
                  <a:pt x="684" y="13228"/>
                  <a:pt x="684" y="12530"/>
                </a:cubicBezTo>
                <a:cubicBezTo>
                  <a:pt x="684" y="10321"/>
                  <a:pt x="2246" y="7082"/>
                  <a:pt x="4455" y="7082"/>
                </a:cubicBezTo>
                <a:cubicBezTo>
                  <a:pt x="6587" y="7082"/>
                  <a:pt x="517" y="14580"/>
                  <a:pt x="1103" y="12530"/>
                </a:cubicBezTo>
                <a:cubicBezTo>
                  <a:pt x="2308" y="8313"/>
                  <a:pt x="5750" y="4926"/>
                  <a:pt x="9065" y="2054"/>
                </a:cubicBezTo>
                <a:cubicBezTo>
                  <a:pt x="10009" y="1236"/>
                  <a:pt x="12902" y="-773"/>
                  <a:pt x="12417" y="378"/>
                </a:cubicBezTo>
                <a:cubicBezTo>
                  <a:pt x="10372" y="5236"/>
                  <a:pt x="8749" y="11428"/>
                  <a:pt x="4036" y="13787"/>
                </a:cubicBezTo>
                <a:cubicBezTo>
                  <a:pt x="1410" y="15102"/>
                  <a:pt x="4870" y="5825"/>
                  <a:pt x="7807" y="5825"/>
                </a:cubicBezTo>
                <a:cubicBezTo>
                  <a:pt x="9000" y="5825"/>
                  <a:pt x="7234" y="8200"/>
                  <a:pt x="6550" y="9177"/>
                </a:cubicBezTo>
                <a:cubicBezTo>
                  <a:pt x="6043" y="9901"/>
                  <a:pt x="6107" y="10901"/>
                  <a:pt x="5712" y="1169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Google Shape;193;p29"/>
          <p:cNvSpPr/>
          <p:nvPr/>
        </p:nvSpPr>
        <p:spPr>
          <a:xfrm>
            <a:off x="4197098" y="1281536"/>
            <a:ext cx="842450" cy="442600"/>
          </a:xfrm>
          <a:custGeom>
            <a:rect b="b" l="l" r="r" t="t"/>
            <a:pathLst>
              <a:path extrusionOk="0" h="17704" w="33698">
                <a:moveTo>
                  <a:pt x="3497" y="2733"/>
                </a:moveTo>
                <a:cubicBezTo>
                  <a:pt x="2800" y="5290"/>
                  <a:pt x="1711" y="7728"/>
                  <a:pt x="983" y="10276"/>
                </a:cubicBezTo>
                <a:cubicBezTo>
                  <a:pt x="636" y="11492"/>
                  <a:pt x="-701" y="14047"/>
                  <a:pt x="564" y="14047"/>
                </a:cubicBezTo>
                <a:cubicBezTo>
                  <a:pt x="6347" y="14047"/>
                  <a:pt x="6081" y="3194"/>
                  <a:pt x="11040" y="219"/>
                </a:cubicBezTo>
                <a:cubicBezTo>
                  <a:pt x="11768" y="-218"/>
                  <a:pt x="10944" y="1947"/>
                  <a:pt x="10621" y="2733"/>
                </a:cubicBezTo>
                <a:cubicBezTo>
                  <a:pt x="8833" y="7075"/>
                  <a:pt x="6430" y="11218"/>
                  <a:pt x="3497" y="14885"/>
                </a:cubicBezTo>
                <a:cubicBezTo>
                  <a:pt x="2816" y="15737"/>
                  <a:pt x="1402" y="18490"/>
                  <a:pt x="1402" y="17399"/>
                </a:cubicBezTo>
                <a:cubicBezTo>
                  <a:pt x="1402" y="13638"/>
                  <a:pt x="4718" y="10525"/>
                  <a:pt x="7269" y="7762"/>
                </a:cubicBezTo>
                <a:cubicBezTo>
                  <a:pt x="8349" y="6592"/>
                  <a:pt x="11040" y="3235"/>
                  <a:pt x="11040" y="4828"/>
                </a:cubicBezTo>
                <a:cubicBezTo>
                  <a:pt x="11040" y="8495"/>
                  <a:pt x="6216" y="12841"/>
                  <a:pt x="2659" y="11952"/>
                </a:cubicBezTo>
                <a:cubicBezTo>
                  <a:pt x="-688" y="11115"/>
                  <a:pt x="7974" y="-772"/>
                  <a:pt x="6431" y="2314"/>
                </a:cubicBezTo>
                <a:cubicBezTo>
                  <a:pt x="5543" y="4090"/>
                  <a:pt x="1505" y="8540"/>
                  <a:pt x="2659" y="6924"/>
                </a:cubicBezTo>
                <a:cubicBezTo>
                  <a:pt x="4283" y="4651"/>
                  <a:pt x="6865" y="646"/>
                  <a:pt x="9364" y="1895"/>
                </a:cubicBezTo>
                <a:cubicBezTo>
                  <a:pt x="11828" y="3127"/>
                  <a:pt x="6405" y="11483"/>
                  <a:pt x="5173" y="9019"/>
                </a:cubicBezTo>
                <a:cubicBezTo>
                  <a:pt x="3887" y="6446"/>
                  <a:pt x="6791" y="2762"/>
                  <a:pt x="9364" y="1476"/>
                </a:cubicBezTo>
                <a:cubicBezTo>
                  <a:pt x="10431" y="942"/>
                  <a:pt x="8678" y="3780"/>
                  <a:pt x="8107" y="4828"/>
                </a:cubicBezTo>
                <a:cubicBezTo>
                  <a:pt x="7062" y="6744"/>
                  <a:pt x="5459" y="8314"/>
                  <a:pt x="3916" y="9857"/>
                </a:cubicBezTo>
                <a:cubicBezTo>
                  <a:pt x="3497" y="10276"/>
                  <a:pt x="4288" y="9385"/>
                  <a:pt x="4754" y="9019"/>
                </a:cubicBezTo>
                <a:cubicBezTo>
                  <a:pt x="8636" y="5969"/>
                  <a:pt x="14672" y="-758"/>
                  <a:pt x="18163" y="2733"/>
                </a:cubicBezTo>
                <a:cubicBezTo>
                  <a:pt x="21586" y="6156"/>
                  <a:pt x="12947" y="13209"/>
                  <a:pt x="8107" y="13209"/>
                </a:cubicBezTo>
                <a:cubicBezTo>
                  <a:pt x="7039" y="13209"/>
                  <a:pt x="7988" y="12037"/>
                  <a:pt x="8526" y="11114"/>
                </a:cubicBezTo>
                <a:cubicBezTo>
                  <a:pt x="10626" y="7515"/>
                  <a:pt x="14615" y="5336"/>
                  <a:pt x="18163" y="3152"/>
                </a:cubicBezTo>
                <a:cubicBezTo>
                  <a:pt x="18915" y="2689"/>
                  <a:pt x="20677" y="1431"/>
                  <a:pt x="20677" y="2314"/>
                </a:cubicBezTo>
                <a:cubicBezTo>
                  <a:pt x="20677" y="5678"/>
                  <a:pt x="16419" y="8289"/>
                  <a:pt x="13135" y="9019"/>
                </a:cubicBezTo>
                <a:cubicBezTo>
                  <a:pt x="9806" y="9759"/>
                  <a:pt x="21515" y="-258"/>
                  <a:pt x="21515" y="3152"/>
                </a:cubicBezTo>
                <a:cubicBezTo>
                  <a:pt x="21515" y="6115"/>
                  <a:pt x="13379" y="11752"/>
                  <a:pt x="15230" y="9438"/>
                </a:cubicBezTo>
                <a:cubicBezTo>
                  <a:pt x="16853" y="7409"/>
                  <a:pt x="19259" y="6117"/>
                  <a:pt x="21515" y="4828"/>
                </a:cubicBezTo>
                <a:cubicBezTo>
                  <a:pt x="22438" y="4300"/>
                  <a:pt x="24448" y="2507"/>
                  <a:pt x="24448" y="3571"/>
                </a:cubicBezTo>
                <a:cubicBezTo>
                  <a:pt x="24448" y="6254"/>
                  <a:pt x="21820" y="11057"/>
                  <a:pt x="19420" y="9857"/>
                </a:cubicBezTo>
                <a:cubicBezTo>
                  <a:pt x="18582" y="9438"/>
                  <a:pt x="19952" y="7936"/>
                  <a:pt x="20677" y="7343"/>
                </a:cubicBezTo>
                <a:cubicBezTo>
                  <a:pt x="21997" y="6263"/>
                  <a:pt x="23343" y="3646"/>
                  <a:pt x="24868" y="4409"/>
                </a:cubicBezTo>
                <a:cubicBezTo>
                  <a:pt x="27443" y="5698"/>
                  <a:pt x="21996" y="9826"/>
                  <a:pt x="19420" y="11114"/>
                </a:cubicBezTo>
                <a:cubicBezTo>
                  <a:pt x="15509" y="13069"/>
                  <a:pt x="32536" y="1100"/>
                  <a:pt x="31153" y="5248"/>
                </a:cubicBezTo>
                <a:cubicBezTo>
                  <a:pt x="30022" y="8642"/>
                  <a:pt x="25007" y="14746"/>
                  <a:pt x="22772" y="11952"/>
                </a:cubicBezTo>
                <a:cubicBezTo>
                  <a:pt x="20178" y="8709"/>
                  <a:pt x="27297" y="1191"/>
                  <a:pt x="31153" y="2733"/>
                </a:cubicBezTo>
                <a:cubicBezTo>
                  <a:pt x="31768" y="2979"/>
                  <a:pt x="31733" y="3347"/>
                  <a:pt x="31572" y="3990"/>
                </a:cubicBezTo>
                <a:cubicBezTo>
                  <a:pt x="30877" y="6770"/>
                  <a:pt x="27296" y="12661"/>
                  <a:pt x="25706" y="10276"/>
                </a:cubicBezTo>
                <a:cubicBezTo>
                  <a:pt x="25081" y="9339"/>
                  <a:pt x="26527" y="8076"/>
                  <a:pt x="27382" y="7343"/>
                </a:cubicBezTo>
                <a:cubicBezTo>
                  <a:pt x="27768" y="7012"/>
                  <a:pt x="29452" y="5236"/>
                  <a:pt x="29477" y="5248"/>
                </a:cubicBezTo>
                <a:cubicBezTo>
                  <a:pt x="32304" y="6661"/>
                  <a:pt x="25007" y="14187"/>
                  <a:pt x="22772" y="11952"/>
                </a:cubicBezTo>
                <a:cubicBezTo>
                  <a:pt x="20142" y="9322"/>
                  <a:pt x="33654" y="2340"/>
                  <a:pt x="31991" y="5667"/>
                </a:cubicBezTo>
                <a:cubicBezTo>
                  <a:pt x="29867" y="9915"/>
                  <a:pt x="23668" y="14495"/>
                  <a:pt x="19420" y="12371"/>
                </a:cubicBezTo>
                <a:cubicBezTo>
                  <a:pt x="18220" y="11771"/>
                  <a:pt x="20041" y="11105"/>
                  <a:pt x="21096" y="10276"/>
                </a:cubicBezTo>
                <a:cubicBezTo>
                  <a:pt x="24431" y="7656"/>
                  <a:pt x="29170" y="5340"/>
                  <a:pt x="33248" y="6505"/>
                </a:cubicBezTo>
                <a:cubicBezTo>
                  <a:pt x="34767" y="6939"/>
                  <a:pt x="31337" y="9209"/>
                  <a:pt x="29896" y="9857"/>
                </a:cubicBezTo>
                <a:cubicBezTo>
                  <a:pt x="26621" y="11331"/>
                  <a:pt x="22981" y="11907"/>
                  <a:pt x="19420" y="12371"/>
                </a:cubicBezTo>
                <a:cubicBezTo>
                  <a:pt x="17338" y="12643"/>
                  <a:pt x="13644" y="14827"/>
                  <a:pt x="13135" y="12790"/>
                </a:cubicBezTo>
                <a:cubicBezTo>
                  <a:pt x="11960" y="8092"/>
                  <a:pt x="23120" y="497"/>
                  <a:pt x="25287" y="4828"/>
                </a:cubicBezTo>
                <a:cubicBezTo>
                  <a:pt x="26839" y="7931"/>
                  <a:pt x="18877" y="14636"/>
                  <a:pt x="17325" y="11533"/>
                </a:cubicBezTo>
                <a:cubicBezTo>
                  <a:pt x="15813" y="8509"/>
                  <a:pt x="21906" y="5248"/>
                  <a:pt x="25287" y="5248"/>
                </a:cubicBezTo>
                <a:cubicBezTo>
                  <a:pt x="26378" y="5248"/>
                  <a:pt x="23763" y="6886"/>
                  <a:pt x="22772" y="7343"/>
                </a:cubicBezTo>
                <a:cubicBezTo>
                  <a:pt x="17696" y="9686"/>
                  <a:pt x="11431" y="13614"/>
                  <a:pt x="6431" y="11114"/>
                </a:cubicBezTo>
                <a:cubicBezTo>
                  <a:pt x="2439" y="9118"/>
                  <a:pt x="18126" y="2129"/>
                  <a:pt x="19001" y="6505"/>
                </a:cubicBezTo>
                <a:cubicBezTo>
                  <a:pt x="19587" y="9436"/>
                  <a:pt x="14809" y="11366"/>
                  <a:pt x="11878" y="11952"/>
                </a:cubicBezTo>
                <a:cubicBezTo>
                  <a:pt x="9055" y="12517"/>
                  <a:pt x="16546" y="4469"/>
                  <a:pt x="18582" y="6505"/>
                </a:cubicBezTo>
                <a:cubicBezTo>
                  <a:pt x="21146" y="9069"/>
                  <a:pt x="10671" y="12002"/>
                  <a:pt x="8107" y="9438"/>
                </a:cubicBezTo>
                <a:cubicBezTo>
                  <a:pt x="6151" y="7482"/>
                  <a:pt x="12017" y="1615"/>
                  <a:pt x="13973" y="3571"/>
                </a:cubicBezTo>
                <a:cubicBezTo>
                  <a:pt x="15195" y="4793"/>
                  <a:pt x="11494" y="7378"/>
                  <a:pt x="12716" y="8600"/>
                </a:cubicBezTo>
                <a:cubicBezTo>
                  <a:pt x="13780" y="9664"/>
                  <a:pt x="16906" y="5420"/>
                  <a:pt x="16906" y="6924"/>
                </a:cubicBezTo>
                <a:cubicBezTo>
                  <a:pt x="16906" y="7988"/>
                  <a:pt x="14982" y="8517"/>
                  <a:pt x="13973" y="8181"/>
                </a:cubicBezTo>
                <a:cubicBezTo>
                  <a:pt x="13018" y="7863"/>
                  <a:pt x="14642" y="5667"/>
                  <a:pt x="15649" y="5667"/>
                </a:cubicBezTo>
                <a:cubicBezTo>
                  <a:pt x="17278" y="5667"/>
                  <a:pt x="10731" y="9638"/>
                  <a:pt x="11459" y="8181"/>
                </a:cubicBezTo>
                <a:cubicBezTo>
                  <a:pt x="12171" y="6757"/>
                  <a:pt x="13806" y="4536"/>
                  <a:pt x="15230" y="5248"/>
                </a:cubicBezTo>
                <a:cubicBezTo>
                  <a:pt x="16206" y="5736"/>
                  <a:pt x="13692" y="6855"/>
                  <a:pt x="12716" y="734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29"/>
          <p:cNvSpPr/>
          <p:nvPr/>
        </p:nvSpPr>
        <p:spPr>
          <a:xfrm>
            <a:off x="3523872" y="1789050"/>
            <a:ext cx="307000" cy="198900"/>
          </a:xfrm>
          <a:custGeom>
            <a:rect b="b" l="l" r="r" t="t"/>
            <a:pathLst>
              <a:path extrusionOk="0" h="7956" w="12280">
                <a:moveTo>
                  <a:pt x="2168" y="1167"/>
                </a:moveTo>
                <a:cubicBezTo>
                  <a:pt x="2168" y="3431"/>
                  <a:pt x="-1353" y="8901"/>
                  <a:pt x="613" y="7778"/>
                </a:cubicBezTo>
                <a:cubicBezTo>
                  <a:pt x="4671" y="5460"/>
                  <a:pt x="7846" y="1478"/>
                  <a:pt x="1228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Google Shape;195;p29"/>
          <p:cNvSpPr/>
          <p:nvPr/>
        </p:nvSpPr>
        <p:spPr>
          <a:xfrm>
            <a:off x="3294649" y="1704483"/>
            <a:ext cx="2626700" cy="425900"/>
          </a:xfrm>
          <a:custGeom>
            <a:rect b="b" l="l" r="r" t="t"/>
            <a:pathLst>
              <a:path extrusionOk="0" h="17036" w="105068">
                <a:moveTo>
                  <a:pt x="5504" y="1438"/>
                </a:moveTo>
                <a:cubicBezTo>
                  <a:pt x="4184" y="3418"/>
                  <a:pt x="3143" y="5571"/>
                  <a:pt x="2003" y="7661"/>
                </a:cubicBezTo>
                <a:cubicBezTo>
                  <a:pt x="1503" y="8578"/>
                  <a:pt x="-448" y="10920"/>
                  <a:pt x="448" y="10383"/>
                </a:cubicBezTo>
                <a:cubicBezTo>
                  <a:pt x="6514" y="6745"/>
                  <a:pt x="12432" y="1049"/>
                  <a:pt x="19505" y="1049"/>
                </a:cubicBezTo>
                <a:cubicBezTo>
                  <a:pt x="20908" y="1049"/>
                  <a:pt x="18163" y="3558"/>
                  <a:pt x="17171" y="4550"/>
                </a:cubicBezTo>
                <a:cubicBezTo>
                  <a:pt x="15410" y="6311"/>
                  <a:pt x="13311" y="7699"/>
                  <a:pt x="11337" y="9217"/>
                </a:cubicBezTo>
                <a:cubicBezTo>
                  <a:pt x="10226" y="10072"/>
                  <a:pt x="6507" y="11993"/>
                  <a:pt x="7837" y="11550"/>
                </a:cubicBezTo>
                <a:cubicBezTo>
                  <a:pt x="15267" y="9073"/>
                  <a:pt x="21798" y="-650"/>
                  <a:pt x="29228" y="1827"/>
                </a:cubicBezTo>
                <a:cubicBezTo>
                  <a:pt x="30328" y="2194"/>
                  <a:pt x="28391" y="4028"/>
                  <a:pt x="27672" y="4938"/>
                </a:cubicBezTo>
                <a:cubicBezTo>
                  <a:pt x="24195" y="9341"/>
                  <a:pt x="19965" y="13550"/>
                  <a:pt x="14838" y="15828"/>
                </a:cubicBezTo>
                <a:cubicBezTo>
                  <a:pt x="13714" y="16328"/>
                  <a:pt x="13054" y="17706"/>
                  <a:pt x="12504" y="16606"/>
                </a:cubicBezTo>
                <a:cubicBezTo>
                  <a:pt x="11068" y="13735"/>
                  <a:pt x="16548" y="11531"/>
                  <a:pt x="19116" y="9605"/>
                </a:cubicBezTo>
                <a:cubicBezTo>
                  <a:pt x="23107" y="6612"/>
                  <a:pt x="27739" y="3383"/>
                  <a:pt x="32728" y="3383"/>
                </a:cubicBezTo>
                <a:cubicBezTo>
                  <a:pt x="34570" y="3383"/>
                  <a:pt x="30594" y="6425"/>
                  <a:pt x="29228" y="7661"/>
                </a:cubicBezTo>
                <a:cubicBezTo>
                  <a:pt x="23800" y="12572"/>
                  <a:pt x="15948" y="18532"/>
                  <a:pt x="9004" y="16217"/>
                </a:cubicBezTo>
                <a:cubicBezTo>
                  <a:pt x="4959" y="14869"/>
                  <a:pt x="1711" y="7176"/>
                  <a:pt x="4726" y="4161"/>
                </a:cubicBezTo>
                <a:cubicBezTo>
                  <a:pt x="5718" y="3169"/>
                  <a:pt x="8501" y="452"/>
                  <a:pt x="8226" y="1827"/>
                </a:cubicBezTo>
                <a:cubicBezTo>
                  <a:pt x="7666" y="4627"/>
                  <a:pt x="5490" y="7536"/>
                  <a:pt x="2781" y="8439"/>
                </a:cubicBezTo>
                <a:cubicBezTo>
                  <a:pt x="764" y="9111"/>
                  <a:pt x="5935" y="5501"/>
                  <a:pt x="7837" y="4550"/>
                </a:cubicBezTo>
                <a:cubicBezTo>
                  <a:pt x="12453" y="2242"/>
                  <a:pt x="19355" y="-2212"/>
                  <a:pt x="23005" y="1438"/>
                </a:cubicBezTo>
                <a:cubicBezTo>
                  <a:pt x="26896" y="5329"/>
                  <a:pt x="14840" y="16608"/>
                  <a:pt x="10949" y="12717"/>
                </a:cubicBezTo>
                <a:cubicBezTo>
                  <a:pt x="9059" y="10827"/>
                  <a:pt x="14743" y="8777"/>
                  <a:pt x="17171" y="7661"/>
                </a:cubicBezTo>
                <a:cubicBezTo>
                  <a:pt x="23918" y="4561"/>
                  <a:pt x="31526" y="2994"/>
                  <a:pt x="38951" y="2994"/>
                </a:cubicBezTo>
                <a:cubicBezTo>
                  <a:pt x="43184" y="2994"/>
                  <a:pt x="35017" y="12717"/>
                  <a:pt x="30784" y="12717"/>
                </a:cubicBezTo>
                <a:cubicBezTo>
                  <a:pt x="28554" y="12717"/>
                  <a:pt x="34168" y="9681"/>
                  <a:pt x="36229" y="8828"/>
                </a:cubicBezTo>
                <a:cubicBezTo>
                  <a:pt x="40011" y="7263"/>
                  <a:pt x="44198" y="6721"/>
                  <a:pt x="48285" y="6494"/>
                </a:cubicBezTo>
                <a:cubicBezTo>
                  <a:pt x="49062" y="6451"/>
                  <a:pt x="50147" y="5779"/>
                  <a:pt x="49841" y="6494"/>
                </a:cubicBezTo>
                <a:cubicBezTo>
                  <a:pt x="48257" y="10190"/>
                  <a:pt x="42579" y="10589"/>
                  <a:pt x="38562" y="10772"/>
                </a:cubicBezTo>
                <a:cubicBezTo>
                  <a:pt x="36620" y="10860"/>
                  <a:pt x="35638" y="12460"/>
                  <a:pt x="34673" y="10772"/>
                </a:cubicBezTo>
                <a:cubicBezTo>
                  <a:pt x="33049" y="7931"/>
                  <a:pt x="39727" y="6334"/>
                  <a:pt x="42840" y="5327"/>
                </a:cubicBezTo>
                <a:cubicBezTo>
                  <a:pt x="48044" y="3643"/>
                  <a:pt x="56140" y="-778"/>
                  <a:pt x="59175" y="3772"/>
                </a:cubicBezTo>
                <a:cubicBezTo>
                  <a:pt x="60143" y="5223"/>
                  <a:pt x="57037" y="6571"/>
                  <a:pt x="55675" y="7661"/>
                </a:cubicBezTo>
                <a:cubicBezTo>
                  <a:pt x="54816" y="8348"/>
                  <a:pt x="53342" y="9996"/>
                  <a:pt x="54119" y="9217"/>
                </a:cubicBezTo>
                <a:cubicBezTo>
                  <a:pt x="57487" y="5844"/>
                  <a:pt x="66558" y="-930"/>
                  <a:pt x="67342" y="3772"/>
                </a:cubicBezTo>
                <a:cubicBezTo>
                  <a:pt x="68005" y="7750"/>
                  <a:pt x="62355" y="10449"/>
                  <a:pt x="58786" y="12328"/>
                </a:cubicBezTo>
                <a:cubicBezTo>
                  <a:pt x="57335" y="13092"/>
                  <a:pt x="54119" y="15524"/>
                  <a:pt x="54119" y="13884"/>
                </a:cubicBezTo>
                <a:cubicBezTo>
                  <a:pt x="54119" y="8539"/>
                  <a:pt x="61651" y="5878"/>
                  <a:pt x="66564" y="3772"/>
                </a:cubicBezTo>
                <a:cubicBezTo>
                  <a:pt x="70561" y="2059"/>
                  <a:pt x="75781" y="-974"/>
                  <a:pt x="79399" y="1438"/>
                </a:cubicBezTo>
                <a:cubicBezTo>
                  <a:pt x="82832" y="3727"/>
                  <a:pt x="74364" y="8232"/>
                  <a:pt x="70843" y="10383"/>
                </a:cubicBezTo>
                <a:cubicBezTo>
                  <a:pt x="69415" y="11255"/>
                  <a:pt x="66937" y="13511"/>
                  <a:pt x="68120" y="12328"/>
                </a:cubicBezTo>
                <a:cubicBezTo>
                  <a:pt x="73670" y="6778"/>
                  <a:pt x="82728" y="196"/>
                  <a:pt x="89900" y="3383"/>
                </a:cubicBezTo>
                <a:cubicBezTo>
                  <a:pt x="93601" y="5027"/>
                  <a:pt x="86171" y="12717"/>
                  <a:pt x="82121" y="12717"/>
                </a:cubicBezTo>
                <a:cubicBezTo>
                  <a:pt x="79813" y="12717"/>
                  <a:pt x="85516" y="9499"/>
                  <a:pt x="87566" y="8439"/>
                </a:cubicBezTo>
                <a:cubicBezTo>
                  <a:pt x="91979" y="6156"/>
                  <a:pt x="98139" y="1369"/>
                  <a:pt x="101956" y="4550"/>
                </a:cubicBezTo>
                <a:cubicBezTo>
                  <a:pt x="104967" y="7059"/>
                  <a:pt x="95345" y="18192"/>
                  <a:pt x="95345" y="14273"/>
                </a:cubicBezTo>
                <a:cubicBezTo>
                  <a:pt x="95345" y="9956"/>
                  <a:pt x="101025" y="7232"/>
                  <a:pt x="105068" y="571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p29"/>
          <p:cNvSpPr/>
          <p:nvPr/>
        </p:nvSpPr>
        <p:spPr>
          <a:xfrm>
            <a:off x="3469240" y="1710188"/>
            <a:ext cx="2342100" cy="366650"/>
          </a:xfrm>
          <a:custGeom>
            <a:rect b="b" l="l" r="r" t="t"/>
            <a:pathLst>
              <a:path extrusionOk="0" h="14666" w="93684">
                <a:moveTo>
                  <a:pt x="5520" y="3543"/>
                </a:moveTo>
                <a:cubicBezTo>
                  <a:pt x="4200" y="5523"/>
                  <a:pt x="3201" y="7699"/>
                  <a:pt x="2020" y="9765"/>
                </a:cubicBezTo>
                <a:cubicBezTo>
                  <a:pt x="1565" y="10561"/>
                  <a:pt x="-76" y="12614"/>
                  <a:pt x="75" y="11710"/>
                </a:cubicBezTo>
                <a:cubicBezTo>
                  <a:pt x="890" y="6824"/>
                  <a:pt x="5301" y="1635"/>
                  <a:pt x="10187" y="820"/>
                </a:cubicBezTo>
                <a:cubicBezTo>
                  <a:pt x="14137" y="161"/>
                  <a:pt x="771" y="9532"/>
                  <a:pt x="4353" y="11321"/>
                </a:cubicBezTo>
                <a:cubicBezTo>
                  <a:pt x="9566" y="13924"/>
                  <a:pt x="14285" y="5219"/>
                  <a:pt x="19133" y="1987"/>
                </a:cubicBezTo>
                <a:cubicBezTo>
                  <a:pt x="20600" y="1009"/>
                  <a:pt x="22942" y="-816"/>
                  <a:pt x="24189" y="431"/>
                </a:cubicBezTo>
                <a:cubicBezTo>
                  <a:pt x="27716" y="3958"/>
                  <a:pt x="21819" y="11803"/>
                  <a:pt x="17188" y="13655"/>
                </a:cubicBezTo>
                <a:cubicBezTo>
                  <a:pt x="16827" y="13799"/>
                  <a:pt x="16913" y="13152"/>
                  <a:pt x="17188" y="12877"/>
                </a:cubicBezTo>
                <a:cubicBezTo>
                  <a:pt x="21133" y="8930"/>
                  <a:pt x="25998" y="4321"/>
                  <a:pt x="31578" y="4321"/>
                </a:cubicBezTo>
                <a:cubicBezTo>
                  <a:pt x="34203" y="4321"/>
                  <a:pt x="29925" y="10932"/>
                  <a:pt x="27300" y="10932"/>
                </a:cubicBezTo>
                <a:cubicBezTo>
                  <a:pt x="25373" y="10932"/>
                  <a:pt x="29854" y="7905"/>
                  <a:pt x="31578" y="7043"/>
                </a:cubicBezTo>
                <a:cubicBezTo>
                  <a:pt x="34700" y="5482"/>
                  <a:pt x="38283" y="3564"/>
                  <a:pt x="41690" y="4321"/>
                </a:cubicBezTo>
                <a:cubicBezTo>
                  <a:pt x="42539" y="4510"/>
                  <a:pt x="41434" y="5180"/>
                  <a:pt x="40912" y="5876"/>
                </a:cubicBezTo>
                <a:cubicBezTo>
                  <a:pt x="37844" y="9967"/>
                  <a:pt x="31303" y="17273"/>
                  <a:pt x="27689" y="13655"/>
                </a:cubicBezTo>
                <a:cubicBezTo>
                  <a:pt x="25756" y="11720"/>
                  <a:pt x="32179" y="10461"/>
                  <a:pt x="34689" y="9376"/>
                </a:cubicBezTo>
                <a:cubicBezTo>
                  <a:pt x="42065" y="6186"/>
                  <a:pt x="50862" y="2351"/>
                  <a:pt x="58414" y="5098"/>
                </a:cubicBezTo>
                <a:cubicBezTo>
                  <a:pt x="61612" y="6261"/>
                  <a:pt x="53844" y="15600"/>
                  <a:pt x="51802" y="12877"/>
                </a:cubicBezTo>
                <a:cubicBezTo>
                  <a:pt x="48067" y="7897"/>
                  <a:pt x="64294" y="-2025"/>
                  <a:pt x="67748" y="3154"/>
                </a:cubicBezTo>
                <a:cubicBezTo>
                  <a:pt x="69021" y="5062"/>
                  <a:pt x="65010" y="6970"/>
                  <a:pt x="63081" y="8210"/>
                </a:cubicBezTo>
                <a:cubicBezTo>
                  <a:pt x="61984" y="8915"/>
                  <a:pt x="60747" y="10681"/>
                  <a:pt x="60747" y="9376"/>
                </a:cubicBezTo>
                <a:cubicBezTo>
                  <a:pt x="60747" y="2894"/>
                  <a:pt x="72936" y="4090"/>
                  <a:pt x="79416" y="3932"/>
                </a:cubicBezTo>
                <a:cubicBezTo>
                  <a:pt x="82011" y="3869"/>
                  <a:pt x="87907" y="1825"/>
                  <a:pt x="87194" y="4321"/>
                </a:cubicBezTo>
                <a:cubicBezTo>
                  <a:pt x="86730" y="5946"/>
                  <a:pt x="85572" y="7316"/>
                  <a:pt x="84472" y="8599"/>
                </a:cubicBezTo>
                <a:cubicBezTo>
                  <a:pt x="83813" y="9368"/>
                  <a:pt x="81685" y="11448"/>
                  <a:pt x="82138" y="10543"/>
                </a:cubicBezTo>
                <a:cubicBezTo>
                  <a:pt x="83542" y="7739"/>
                  <a:pt x="87423" y="4640"/>
                  <a:pt x="90305" y="5876"/>
                </a:cubicBezTo>
                <a:cubicBezTo>
                  <a:pt x="92544" y="6836"/>
                  <a:pt x="88916" y="14210"/>
                  <a:pt x="87194" y="12488"/>
                </a:cubicBezTo>
                <a:cubicBezTo>
                  <a:pt x="85104" y="10398"/>
                  <a:pt x="94729" y="3396"/>
                  <a:pt x="92639" y="5487"/>
                </a:cubicBezTo>
                <a:cubicBezTo>
                  <a:pt x="86987" y="11144"/>
                  <a:pt x="77998" y="14786"/>
                  <a:pt x="70081" y="13655"/>
                </a:cubicBezTo>
                <a:cubicBezTo>
                  <a:pt x="68359" y="13409"/>
                  <a:pt x="71264" y="10292"/>
                  <a:pt x="72415" y="8988"/>
                </a:cubicBezTo>
                <a:cubicBezTo>
                  <a:pt x="74699" y="6400"/>
                  <a:pt x="77996" y="4904"/>
                  <a:pt x="80971" y="3154"/>
                </a:cubicBezTo>
                <a:cubicBezTo>
                  <a:pt x="81721" y="2713"/>
                  <a:pt x="82527" y="1506"/>
                  <a:pt x="82527" y="2376"/>
                </a:cubicBezTo>
                <a:cubicBezTo>
                  <a:pt x="82527" y="5962"/>
                  <a:pt x="74391" y="13944"/>
                  <a:pt x="75526" y="10543"/>
                </a:cubicBezTo>
                <a:cubicBezTo>
                  <a:pt x="76867" y="6522"/>
                  <a:pt x="85854" y="1466"/>
                  <a:pt x="87194" y="5487"/>
                </a:cubicBezTo>
                <a:cubicBezTo>
                  <a:pt x="88024" y="7977"/>
                  <a:pt x="82972" y="8679"/>
                  <a:pt x="80582" y="9765"/>
                </a:cubicBezTo>
                <a:cubicBezTo>
                  <a:pt x="78903" y="10528"/>
                  <a:pt x="78106" y="12466"/>
                  <a:pt x="77082" y="10932"/>
                </a:cubicBezTo>
                <a:cubicBezTo>
                  <a:pt x="75211" y="8128"/>
                  <a:pt x="83132" y="7801"/>
                  <a:pt x="86416" y="7043"/>
                </a:cubicBezTo>
                <a:cubicBezTo>
                  <a:pt x="88163" y="6640"/>
                  <a:pt x="91519" y="5463"/>
                  <a:pt x="89916" y="6265"/>
                </a:cubicBezTo>
                <a:cubicBezTo>
                  <a:pt x="83568" y="9439"/>
                  <a:pt x="76009" y="9568"/>
                  <a:pt x="68915" y="9765"/>
                </a:cubicBezTo>
                <a:cubicBezTo>
                  <a:pt x="66388" y="9835"/>
                  <a:pt x="65930" y="11214"/>
                  <a:pt x="63859" y="9765"/>
                </a:cubicBezTo>
                <a:cubicBezTo>
                  <a:pt x="59524" y="6731"/>
                  <a:pt x="76816" y="-3653"/>
                  <a:pt x="77471" y="1598"/>
                </a:cubicBezTo>
                <a:cubicBezTo>
                  <a:pt x="78161" y="7131"/>
                  <a:pt x="69435" y="11321"/>
                  <a:pt x="63859" y="11321"/>
                </a:cubicBezTo>
                <a:cubicBezTo>
                  <a:pt x="56515" y="11321"/>
                  <a:pt x="89668" y="-1647"/>
                  <a:pt x="84472" y="3543"/>
                </a:cubicBezTo>
                <a:cubicBezTo>
                  <a:pt x="81104" y="6907"/>
                  <a:pt x="76445" y="8775"/>
                  <a:pt x="72026" y="10543"/>
                </a:cubicBezTo>
                <a:cubicBezTo>
                  <a:pt x="70799" y="11034"/>
                  <a:pt x="68728" y="12503"/>
                  <a:pt x="68137" y="11321"/>
                </a:cubicBezTo>
                <a:cubicBezTo>
                  <a:pt x="66620" y="8286"/>
                  <a:pt x="78788" y="3389"/>
                  <a:pt x="75526" y="4321"/>
                </a:cubicBezTo>
                <a:cubicBezTo>
                  <a:pt x="68167" y="6423"/>
                  <a:pt x="60074" y="11443"/>
                  <a:pt x="52969" y="8599"/>
                </a:cubicBezTo>
                <a:cubicBezTo>
                  <a:pt x="52318" y="8338"/>
                  <a:pt x="53509" y="8135"/>
                  <a:pt x="54136" y="7821"/>
                </a:cubicBezTo>
                <a:cubicBezTo>
                  <a:pt x="58098" y="5839"/>
                  <a:pt x="62283" y="2079"/>
                  <a:pt x="66581" y="3154"/>
                </a:cubicBezTo>
                <a:cubicBezTo>
                  <a:pt x="68273" y="3577"/>
                  <a:pt x="64153" y="5701"/>
                  <a:pt x="62692" y="6654"/>
                </a:cubicBezTo>
                <a:cubicBezTo>
                  <a:pt x="58914" y="9117"/>
                  <a:pt x="54327" y="10336"/>
                  <a:pt x="49857" y="10932"/>
                </a:cubicBezTo>
                <a:cubicBezTo>
                  <a:pt x="47728" y="11216"/>
                  <a:pt x="46100" y="13405"/>
                  <a:pt x="45579" y="11321"/>
                </a:cubicBezTo>
                <a:cubicBezTo>
                  <a:pt x="45052" y="9212"/>
                  <a:pt x="47435" y="10147"/>
                  <a:pt x="49468" y="9376"/>
                </a:cubicBezTo>
                <a:cubicBezTo>
                  <a:pt x="54202" y="7581"/>
                  <a:pt x="59720" y="3612"/>
                  <a:pt x="64248" y="5876"/>
                </a:cubicBezTo>
                <a:cubicBezTo>
                  <a:pt x="66738" y="7121"/>
                  <a:pt x="61825" y="7305"/>
                  <a:pt x="59192" y="8210"/>
                </a:cubicBezTo>
                <a:cubicBezTo>
                  <a:pt x="54093" y="9963"/>
                  <a:pt x="47058" y="14746"/>
                  <a:pt x="43246" y="10932"/>
                </a:cubicBezTo>
                <a:cubicBezTo>
                  <a:pt x="40779" y="8463"/>
                  <a:pt x="52191" y="1996"/>
                  <a:pt x="52191" y="5487"/>
                </a:cubicBezTo>
                <a:cubicBezTo>
                  <a:pt x="52191" y="9491"/>
                  <a:pt x="45472" y="10005"/>
                  <a:pt x="41690" y="11321"/>
                </a:cubicBezTo>
                <a:cubicBezTo>
                  <a:pt x="40056" y="11889"/>
                  <a:pt x="36973" y="14184"/>
                  <a:pt x="36634" y="12488"/>
                </a:cubicBezTo>
                <a:cubicBezTo>
                  <a:pt x="35843" y="8533"/>
                  <a:pt x="41157" y="3932"/>
                  <a:pt x="45190" y="3932"/>
                </a:cubicBezTo>
                <a:cubicBezTo>
                  <a:pt x="46014" y="3932"/>
                  <a:pt x="44702" y="4629"/>
                  <a:pt x="44024" y="5098"/>
                </a:cubicBezTo>
                <a:cubicBezTo>
                  <a:pt x="40243" y="7715"/>
                  <a:pt x="33246" y="14267"/>
                  <a:pt x="31189" y="10154"/>
                </a:cubicBezTo>
                <a:cubicBezTo>
                  <a:pt x="29355" y="6488"/>
                  <a:pt x="37202" y="3154"/>
                  <a:pt x="41301" y="3154"/>
                </a:cubicBezTo>
                <a:cubicBezTo>
                  <a:pt x="43276" y="3154"/>
                  <a:pt x="37695" y="4768"/>
                  <a:pt x="35856" y="5487"/>
                </a:cubicBezTo>
                <a:cubicBezTo>
                  <a:pt x="32137" y="6942"/>
                  <a:pt x="26684" y="11328"/>
                  <a:pt x="24189" y="8210"/>
                </a:cubicBezTo>
                <a:cubicBezTo>
                  <a:pt x="22700" y="6349"/>
                  <a:pt x="31628" y="3154"/>
                  <a:pt x="29245" y="3154"/>
                </a:cubicBezTo>
                <a:cubicBezTo>
                  <a:pt x="25006" y="3154"/>
                  <a:pt x="21653" y="7046"/>
                  <a:pt x="17577" y="8210"/>
                </a:cubicBezTo>
                <a:cubicBezTo>
                  <a:pt x="15548" y="8790"/>
                  <a:pt x="11354" y="11486"/>
                  <a:pt x="11354" y="9376"/>
                </a:cubicBezTo>
                <a:cubicBezTo>
                  <a:pt x="11354" y="7083"/>
                  <a:pt x="17987" y="3141"/>
                  <a:pt x="16021" y="4321"/>
                </a:cubicBezTo>
                <a:cubicBezTo>
                  <a:pt x="13832" y="5635"/>
                  <a:pt x="11490" y="6782"/>
                  <a:pt x="9021" y="7432"/>
                </a:cubicBezTo>
                <a:cubicBezTo>
                  <a:pt x="7636" y="7797"/>
                  <a:pt x="3514" y="8558"/>
                  <a:pt x="4742" y="7821"/>
                </a:cubicBezTo>
                <a:cubicBezTo>
                  <a:pt x="6167" y="6966"/>
                  <a:pt x="6298" y="7238"/>
                  <a:pt x="7854" y="665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510(k) and PMA Classes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3975"/>
            <a:ext cx="4572000" cy="31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3975"/>
            <a:ext cx="4572000" cy="31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Future Direction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Look into other databases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De Novo, MAUDE, MedSun, CLIA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Matching Diseases/Ailments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76" y="2381351"/>
            <a:ext cx="2420575" cy="8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2768150" y="2381350"/>
            <a:ext cx="6120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41B47"/>
                </a:solidFill>
                <a:latin typeface="Proxima Nova"/>
                <a:ea typeface="Proxima Nova"/>
                <a:cs typeface="Proxima Nova"/>
                <a:sym typeface="Proxima Nova"/>
              </a:rPr>
              <a:t>Medical Devices</a:t>
            </a:r>
            <a:endParaRPr sz="6000">
              <a:solidFill>
                <a:srgbClr val="741B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How many medical devices are there?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50" y="1190200"/>
            <a:ext cx="2763101" cy="276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025" y="1190200"/>
            <a:ext cx="2763101" cy="276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Acknowledgements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Trung Nguyen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Alexey  Zakharov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Vishal Siramshetty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Williams Song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Lawrence Callahan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is a Medical Device?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066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An object that: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1066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T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reats or diagnoses a disease OR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1" marL="914400" marR="1066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Alters biological functions or structures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1066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Works externally or internally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1066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Is not a drug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175" y="3153425"/>
            <a:ext cx="2861114" cy="18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00" y="3204149"/>
            <a:ext cx="3199225" cy="17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974100" y="3733275"/>
            <a:ext cx="1443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0"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b="1" sz="1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FDA Medical Device Classification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58975" y="3736975"/>
            <a:ext cx="15294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Cleared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Approved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725" y="1017725"/>
            <a:ext cx="6050549" cy="387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FDA Classes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23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u="sng">
                <a:solidFill>
                  <a:srgbClr val="000000"/>
                </a:solidFill>
              </a:rPr>
              <a:t>Class I:</a:t>
            </a:r>
            <a:r>
              <a:rPr lang="en">
                <a:solidFill>
                  <a:srgbClr val="000000"/>
                </a:solidFill>
              </a:rPr>
              <a:t> Low risk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2337250"/>
            <a:ext cx="2946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b="1" lang="en" sz="1800" u="sng">
                <a:latin typeface="Proxima Nova"/>
                <a:ea typeface="Proxima Nova"/>
                <a:cs typeface="Proxima Nova"/>
                <a:sym typeface="Proxima Nova"/>
              </a:rPr>
              <a:t>Class II: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moderate risk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3464725"/>
            <a:ext cx="3716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b="1" lang="en" sz="1800" u="sng">
                <a:latin typeface="Proxima Nova"/>
                <a:ea typeface="Proxima Nova"/>
                <a:cs typeface="Proxima Nova"/>
                <a:sym typeface="Proxima Nova"/>
              </a:rPr>
              <a:t>Class III: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life support, high risk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900" y="770988"/>
            <a:ext cx="630575" cy="1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900" y="1926775"/>
            <a:ext cx="1294400" cy="1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900" y="3610850"/>
            <a:ext cx="1355529" cy="12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Requirements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u="sng">
                <a:solidFill>
                  <a:srgbClr val="000000"/>
                </a:solidFill>
              </a:rPr>
              <a:t>PMA:</a:t>
            </a:r>
            <a:r>
              <a:rPr lang="en">
                <a:solidFill>
                  <a:srgbClr val="000000"/>
                </a:solidFill>
              </a:rPr>
              <a:t> most stringent, require scientific evidence, Class III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IND and NDA</a:t>
            </a:r>
            <a:endParaRPr b="1" sz="1800"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u="sng">
                <a:solidFill>
                  <a:srgbClr val="000000"/>
                </a:solidFill>
              </a:rPr>
              <a:t>510(k):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prove substantially equivalent (SE) a device already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ANDA and Generics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</a:rPr>
              <a:t>510(k) Exempt: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Only requires registration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OTC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u="sng">
                <a:solidFill>
                  <a:srgbClr val="000000"/>
                </a:solidFill>
              </a:rPr>
              <a:t>Humanitarian Device Exemption (HDE):</a:t>
            </a:r>
            <a:r>
              <a:rPr lang="en">
                <a:solidFill>
                  <a:srgbClr val="000000"/>
                </a:solidFill>
              </a:rPr>
              <a:t> for Humanitarian Use Device (HUD), less than 8,000 people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Orphan Designation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Code of Federal Regulations (CFR)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21" y="1124265"/>
            <a:ext cx="7059149" cy="199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17" y="3418517"/>
            <a:ext cx="1542632" cy="14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3250" y="3390850"/>
            <a:ext cx="1542625" cy="15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2523" y="3390850"/>
            <a:ext cx="1741503" cy="15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944875" y="3921988"/>
            <a:ext cx="15426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543750" y="3921975"/>
            <a:ext cx="15426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27650" y="303850"/>
            <a:ext cx="76887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How many devices: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2026!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38" y="1435350"/>
            <a:ext cx="651492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Complications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25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Insignificant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30900" y="3911625"/>
            <a:ext cx="2547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More Databases...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300" y="1477625"/>
            <a:ext cx="3028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300" y="2041600"/>
            <a:ext cx="2971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250" y="1319675"/>
            <a:ext cx="2496700" cy="12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5661100" y="1685013"/>
            <a:ext cx="879900" cy="5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30900" y="2549988"/>
            <a:ext cx="2547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Multiple Entries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0511" y="2596050"/>
            <a:ext cx="5995514" cy="12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