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dcf43724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dcf43724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dcf43724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dcf43724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dcf43724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dcf43724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dcf43724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dcf43724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dcf43724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dcf43724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dcf43724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dcf43724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dcf43724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dcf43724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dcf43724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dcf43724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dcf43724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dcf43724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dcf43724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dcf43724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cf43724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cf43724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dcf43724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dcf43724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Booking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Norman Cattles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 Implementation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5910100" y="1853850"/>
            <a:ext cx="31098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Accuracy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correct predictions / total # of predictions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Precision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true positive predictions / total # positive predictions (TP + FP)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accuracy of positive predictions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Recall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true positive predictions / total # of actual positives (TP + FN)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</a:t>
            </a:r>
            <a:r>
              <a:rPr lang="en"/>
              <a:t>bility to correctly categorize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F1-Score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mean of precision and recall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Confusion Matrix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614" y="3997125"/>
            <a:ext cx="1428776" cy="9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00" y="1853850"/>
            <a:ext cx="5371800" cy="31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5910100" y="1853850"/>
            <a:ext cx="31098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00"/>
              <a:t>GridSearchCV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00"/>
              <a:t>works through multiple combinations of parameter values, cross-validates each combination, and selects the set of parameters that produces the best performance for the model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00"/>
              <a:t>n</a:t>
            </a:r>
            <a:r>
              <a:rPr lang="en" sz="4400"/>
              <a:t>eighbors tested</a:t>
            </a:r>
            <a:endParaRPr sz="44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00"/>
              <a:t>1, 3, 5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00"/>
              <a:t>5-fold cross validation was performed for each iteration of neighbor</a:t>
            </a:r>
            <a:endParaRPr sz="4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00"/>
              <a:t>Using 1 neighbor returned the best results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00"/>
              <a:t>p</a:t>
            </a:r>
            <a:r>
              <a:rPr lang="en" sz="4400"/>
              <a:t>roduced an accuracy of 85.7%, which is slightly better than 5 neighbors returning 85.4% </a:t>
            </a:r>
            <a:endParaRPr sz="4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0" y="1853850"/>
            <a:ext cx="5917349" cy="2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Challenges faced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tried testing my knn algorithm for with more neighbors - for example, selecting a range from 1-10 of neighbors in my hyperparameter tuning - but testing this model with this number takes such a ridiculous amount of time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Forced to use small amount of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to apply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a booking is predicted to be cancelled, companies could allocate resources to other areas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</a:t>
            </a:r>
            <a:r>
              <a:rPr lang="en"/>
              <a:t>evenue management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predicted cancellations, companies could provide customers with special offers/upgrades to reduce the chance of that cancellation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Since non refundable deposit types led to less cancellations, promote this option more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1" name="Google Shape;171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Hotel Booking Demand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This dataset comprises detailed records of over 100,00 hotel bookings, including various details such as hotel type, hotel country, booking date, arrival date, length of stay, and much more</a:t>
            </a:r>
            <a:endParaRPr sz="13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38" y="3326125"/>
            <a:ext cx="790012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081375" y="1853850"/>
            <a:ext cx="3938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rgbClr val="6AA84F"/>
                </a:solidFill>
              </a:rPr>
              <a:t>0 (not cancelled)</a:t>
            </a:r>
            <a:r>
              <a:rPr lang="en"/>
              <a:t>, </a:t>
            </a:r>
            <a:r>
              <a:rPr lang="en">
                <a:solidFill>
                  <a:srgbClr val="CC0000"/>
                </a:solidFill>
              </a:rPr>
              <a:t>1 (cancelled)</a:t>
            </a:r>
            <a:endParaRPr>
              <a:solidFill>
                <a:srgbClr val="CC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want to develop a model that can guess whether or not a hotel reservation has been cancelled or not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Binary classification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K- Nearest Neighbors Algorithm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Intuitive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Easy to Implement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Reliable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19250"/>
            <a:ext cx="406022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9775"/>
            <a:ext cx="4825549" cy="189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545" y="686225"/>
            <a:ext cx="4318451" cy="445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704750" y="1853850"/>
            <a:ext cx="23151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Heatmap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Used to understand positive and negative correlations between features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</a:t>
            </a:r>
            <a:r>
              <a:rPr lang="en"/>
              <a:t>an provide basic insight into distribution of features and cancelled reservations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-"/>
            </a:pPr>
            <a:r>
              <a:rPr lang="en">
                <a:solidFill>
                  <a:srgbClr val="6AA84F"/>
                </a:solidFill>
              </a:rPr>
              <a:t>l</a:t>
            </a:r>
            <a:r>
              <a:rPr lang="en">
                <a:solidFill>
                  <a:srgbClr val="6AA84F"/>
                </a:solidFill>
              </a:rPr>
              <a:t>ead_time</a:t>
            </a:r>
            <a:endParaRPr>
              <a:solidFill>
                <a:srgbClr val="6AA84F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-"/>
            </a:pPr>
            <a:r>
              <a:rPr lang="en">
                <a:solidFill>
                  <a:srgbClr val="38761D"/>
                </a:solidFill>
              </a:rPr>
              <a:t>d</a:t>
            </a:r>
            <a:r>
              <a:rPr lang="en">
                <a:solidFill>
                  <a:srgbClr val="38761D"/>
                </a:solidFill>
              </a:rPr>
              <a:t>eposit_type</a:t>
            </a:r>
            <a:endParaRPr>
              <a:solidFill>
                <a:srgbClr val="38761D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>
                <a:solidFill>
                  <a:srgbClr val="FF0000"/>
                </a:solidFill>
              </a:rPr>
              <a:t>r</a:t>
            </a:r>
            <a:r>
              <a:rPr lang="en">
                <a:solidFill>
                  <a:srgbClr val="FF0000"/>
                </a:solidFill>
              </a:rPr>
              <a:t>eservation_status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6704752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997900" y="1853850"/>
            <a:ext cx="50220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care about cancelled bookings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</a:t>
            </a:r>
            <a:r>
              <a:rPr lang="en"/>
              <a:t>ead_time is the numbers of days before reservation date a booking is made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~ 18,000 (~20%) of </a:t>
            </a:r>
            <a:r>
              <a:rPr lang="en"/>
              <a:t>bookings that were cancelled had a lead time of 3 months or less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In other words, bookings with a lead time of 3 months or less were more likely to get cancelled as opposed to bookings with  lead times of more than 3 months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7325"/>
            <a:ext cx="386390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997900" y="1853850"/>
            <a:ext cx="50220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Deposit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Deposit : 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 Refund : 1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Refundable :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~30,000 (~30%) of cancelled </a:t>
            </a:r>
            <a:r>
              <a:rPr lang="en"/>
              <a:t>bookings had a deposit type of no deposit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No deposit reservations were MUCH more likely to be cancelled as opposed to other deposit types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97" y="1853850"/>
            <a:ext cx="3847003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997900" y="1853850"/>
            <a:ext cx="50220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Reservation Status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Cancelled: 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No-Show: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~40,000 of cancelled bookings had a reservation status of cancelled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doesn’t tell us much, but it does explain why there was such a strong negative correlation between reservation_status and is_cancelled in our heatmap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-"/>
            </a:pPr>
            <a:r>
              <a:rPr lang="en">
                <a:solidFill>
                  <a:srgbClr val="FF0000"/>
                </a:solidFill>
              </a:rPr>
              <a:t>-0.92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Technically, the lower the value of reservation_status (0), the higher the value of is_cancelled (1)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1" y="1853846"/>
            <a:ext cx="3725225" cy="28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 Implementation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910100" y="1853850"/>
            <a:ext cx="31098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Accuracy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</a:t>
            </a:r>
            <a:r>
              <a:rPr lang="en"/>
              <a:t>orrect predictions / total # of predictions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Precision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</a:t>
            </a:r>
            <a:r>
              <a:rPr lang="en"/>
              <a:t>rue positive predictions / total # positive predictions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</a:t>
            </a:r>
            <a:r>
              <a:rPr lang="en"/>
              <a:t>ccuracy of positive predictions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Recall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</a:t>
            </a:r>
            <a:r>
              <a:rPr lang="en"/>
              <a:t>rue positive predictions / total # of actual positives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F1-Score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</a:t>
            </a:r>
            <a:r>
              <a:rPr lang="en"/>
              <a:t>ean of precision and recall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Confusion Matrix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47325"/>
            <a:ext cx="5180660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614" y="3997125"/>
            <a:ext cx="1428776" cy="9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