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1577-E5DD-61F9-E4C9-9CCD561E1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3C3BB-1825-43B1-A69C-68DC7E5E3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1FB2C-ADF2-17DE-EBB6-698934E6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91A-B697-AD4D-99ED-A48296CA3382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D395-4CB9-0839-8957-A26EA059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DCA44-5B5B-44E1-A6EA-2764B3B3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67BF-DEE7-1C47-9D60-093914D8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9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C7AF-1835-C0F1-BA61-329FC8BF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A6F80-BA0A-77A4-CC1E-E55D13BBA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355A8-9AC0-FEDA-855A-DACF2EE8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91A-B697-AD4D-99ED-A48296CA3382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782DB-3E6B-0DBE-4130-31B6B2F5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07B7F-01FC-9BC1-9268-A2432935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67BF-DEE7-1C47-9D60-093914D8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8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F3B55-4917-528F-9150-1A3FB8495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B8651-454D-CEF0-EB26-D89F5DD26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31CD2-F89C-4A12-63E2-ABECB2D6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91A-B697-AD4D-99ED-A48296CA3382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EB193-C667-46FA-F6AA-4C587D75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FCA05-01A7-C2DF-3AC6-F7734D08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67BF-DEE7-1C47-9D60-093914D8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2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3718-17A4-5CD6-FC97-90290DD3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DD52-6395-1972-5CC6-A4517FD68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9FAA3-4136-1DA8-FCB3-705FB662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91A-B697-AD4D-99ED-A48296CA3382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0EE90-C649-7352-1EE9-10001722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D7A52-C201-862D-AA84-99517125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67BF-DEE7-1C47-9D60-093914D8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8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92C4-AE03-36B6-7676-130B139F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F481C-D44A-B7CA-DEAA-9024E4F5F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52BBD-5722-20A9-2EE6-B63A09A5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91A-B697-AD4D-99ED-A48296CA3382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9B6CA-A22A-5668-DA4F-A072D423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8B33-763D-CA3C-EF58-AD292535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67BF-DEE7-1C47-9D60-093914D8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6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A4BA-1C95-59D3-2D62-77B7824A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2EE1E-652B-BFC1-7D43-B6527D9F3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95939-6E19-E784-622C-8D08818D1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EAFCE-E84A-F032-5AC2-64C0B9D6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91A-B697-AD4D-99ED-A48296CA3382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873B8-1228-C63E-2111-7DEB5AA5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15C0D-8653-1C2B-A0DB-A25279CF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67BF-DEE7-1C47-9D60-093914D8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2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4283-5184-A1DE-FF74-CFFA2CBF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37FE2-DC37-3BA6-72D8-6C3EC5082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0CC34-33A7-F334-862C-A9C197D3B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406FE-F531-22BC-CEBD-CE86E009B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6F6B9-F576-2167-E60E-204B09D9E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832E0-761F-CA23-2910-C4E3F81A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91A-B697-AD4D-99ED-A48296CA3382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16826-665A-466A-F140-DC589F2D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71737-DCBD-E1A6-7BBC-25E45AEF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67BF-DEE7-1C47-9D60-093914D8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6551-39A2-976F-C99F-BF508BAA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BB253-EA22-A7E6-D4B4-C9D34A73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91A-B697-AD4D-99ED-A48296CA3382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2B4A4-717F-27F7-0FEA-A071F975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4FE31-85C7-417A-50AC-802B566B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67BF-DEE7-1C47-9D60-093914D8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2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99A28-D09B-0F93-A99A-F669756B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91A-B697-AD4D-99ED-A48296CA3382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67DA7-38BC-485C-CACF-CCB8F6DC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5912F-A8EB-9F2F-0616-92B9A690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67BF-DEE7-1C47-9D60-093914D8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7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B5CC-A6CC-B590-86AA-8DCE0ED4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202C-68E8-7F1A-4BE8-25F467484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A575D-CFA6-DA7B-B163-B27C46EFA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A3E8B-1BBB-1B5F-203A-3A7AC8A7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91A-B697-AD4D-99ED-A48296CA3382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7371E-1600-B023-20B0-A6BB6838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D592B-21DF-18EE-90A3-EA1219EB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67BF-DEE7-1C47-9D60-093914D8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8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CAFC-5B25-5BDD-B3A6-FEF43FD7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59D8B-3DCF-1245-6091-9B1DF5596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732AD-C3F0-3EAE-1526-BB70A1807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C2B4E-C369-EF1A-999A-1C2032F9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91A-B697-AD4D-99ED-A48296CA3382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49EB5-DBB6-4FDC-7E45-AF2EA319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1038A-2FEC-1D38-2DFC-CC1EE3AD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67BF-DEE7-1C47-9D60-093914D8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8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D647D-9461-0EA2-B5BA-B97B96BE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58BF8-3504-38BB-AF14-555283CA2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170C5-8B33-6DA9-CBB9-80D973A6F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06991A-B697-AD4D-99ED-A48296CA3382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5EB43-4F2B-8A7F-AC72-9D4A532E5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CE37-7099-2867-A60D-C227AEE19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C67BF-DEE7-1C47-9D60-093914D8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5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6DB228-C210-AF35-A734-3D45D78A74D8}"/>
              </a:ext>
            </a:extLst>
          </p:cNvPr>
          <p:cNvGrpSpPr/>
          <p:nvPr/>
        </p:nvGrpSpPr>
        <p:grpSpPr>
          <a:xfrm>
            <a:off x="407773" y="94144"/>
            <a:ext cx="5522620" cy="6689541"/>
            <a:chOff x="407773" y="94144"/>
            <a:chExt cx="5522620" cy="66895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4308F5-4C6F-2EF9-41E0-74F0A7D1A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07773" y="94144"/>
              <a:ext cx="3669957" cy="6689541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65B2744-05E5-1044-C033-6CB82B6084B9}"/>
                </a:ext>
              </a:extLst>
            </p:cNvPr>
            <p:cNvSpPr/>
            <p:nvPr/>
          </p:nvSpPr>
          <p:spPr>
            <a:xfrm>
              <a:off x="3385748" y="412741"/>
              <a:ext cx="291593" cy="291593"/>
            </a:xfrm>
            <a:prstGeom prst="ellipse">
              <a:avLst/>
            </a:prstGeom>
            <a:noFill/>
            <a:ln w="603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B536C98-D28B-2C1A-2262-2FFA623C426B}"/>
                </a:ext>
              </a:extLst>
            </p:cNvPr>
            <p:cNvCxnSpPr>
              <a:cxnSpLocks/>
              <a:stCxn id="6" idx="6"/>
              <a:endCxn id="10" idx="1"/>
            </p:cNvCxnSpPr>
            <p:nvPr/>
          </p:nvCxnSpPr>
          <p:spPr>
            <a:xfrm flipV="1">
              <a:off x="3677341" y="550844"/>
              <a:ext cx="667268" cy="76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944FD0-4EB9-91AA-935C-5D5CF77D6F3B}"/>
                </a:ext>
              </a:extLst>
            </p:cNvPr>
            <p:cNvSpPr txBox="1"/>
            <p:nvPr/>
          </p:nvSpPr>
          <p:spPr>
            <a:xfrm>
              <a:off x="4344609" y="373872"/>
              <a:ext cx="15857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RfaH_049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C7BEA4-9640-DB24-BAB9-5DDABF8E1D22}"/>
                </a:ext>
              </a:extLst>
            </p:cNvPr>
            <p:cNvSpPr txBox="1"/>
            <p:nvPr/>
          </p:nvSpPr>
          <p:spPr>
            <a:xfrm>
              <a:off x="4344609" y="775064"/>
              <a:ext cx="15857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RfaH_056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9D4B1B-30CC-031A-6497-EC2A93254B3E}"/>
                </a:ext>
              </a:extLst>
            </p:cNvPr>
            <p:cNvSpPr txBox="1"/>
            <p:nvPr/>
          </p:nvSpPr>
          <p:spPr>
            <a:xfrm>
              <a:off x="4344609" y="1015237"/>
              <a:ext cx="15857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RfaH_021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07DEEF-8552-7B2B-3634-A4B1625250CD}"/>
                </a:ext>
              </a:extLst>
            </p:cNvPr>
            <p:cNvSpPr txBox="1"/>
            <p:nvPr/>
          </p:nvSpPr>
          <p:spPr>
            <a:xfrm>
              <a:off x="4344609" y="1255410"/>
              <a:ext cx="15857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RfaH_014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319526A-19AD-B120-7B03-BBDBA1FCFD9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3385748" y="952036"/>
              <a:ext cx="958861" cy="146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2F9475C-EDD2-3906-4DDB-CEBBA997BA8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3531544" y="1192209"/>
              <a:ext cx="813065" cy="340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8041FE7-35D1-FB09-7239-F01903749791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385748" y="1236629"/>
              <a:ext cx="958861" cy="195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1C8FAC-DB0C-8055-3C4D-126D1EA88463}"/>
                </a:ext>
              </a:extLst>
            </p:cNvPr>
            <p:cNvSpPr txBox="1"/>
            <p:nvPr/>
          </p:nvSpPr>
          <p:spPr>
            <a:xfrm>
              <a:off x="4344609" y="1546215"/>
              <a:ext cx="15857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RfaH_045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19B779-82B1-E139-EF5F-DDABF9A4851B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531544" y="1698982"/>
              <a:ext cx="813065" cy="24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B6BA60-E42A-162C-C6B2-55889D9A2C4E}"/>
                </a:ext>
              </a:extLst>
            </p:cNvPr>
            <p:cNvSpPr txBox="1"/>
            <p:nvPr/>
          </p:nvSpPr>
          <p:spPr>
            <a:xfrm>
              <a:off x="4344609" y="1885050"/>
              <a:ext cx="15857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RfaH_147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256928-82AD-9831-5470-E9E8680108A2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flipV="1">
              <a:off x="3545535" y="2062022"/>
              <a:ext cx="799074" cy="15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16C4AC-0B32-ECEB-FF86-ADD306654C9F}"/>
                </a:ext>
              </a:extLst>
            </p:cNvPr>
            <p:cNvSpPr txBox="1"/>
            <p:nvPr/>
          </p:nvSpPr>
          <p:spPr>
            <a:xfrm>
              <a:off x="4344609" y="2223884"/>
              <a:ext cx="15857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RfaH_043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9646A9-3C3D-18FA-1047-D46A7AED7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886" y="2418446"/>
              <a:ext cx="753443" cy="1744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67990EA-DBD9-B39D-D5AE-7D719BFF7305}"/>
                </a:ext>
              </a:extLst>
            </p:cNvPr>
            <p:cNvSpPr txBox="1"/>
            <p:nvPr/>
          </p:nvSpPr>
          <p:spPr>
            <a:xfrm>
              <a:off x="4344609" y="2532236"/>
              <a:ext cx="15857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RfaH_164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BD8F45-DE14-863F-BED2-87FCA9A8D885}"/>
                </a:ext>
              </a:extLst>
            </p:cNvPr>
            <p:cNvSpPr txBox="1"/>
            <p:nvPr/>
          </p:nvSpPr>
          <p:spPr>
            <a:xfrm>
              <a:off x="4344609" y="2796849"/>
              <a:ext cx="15857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RfaH_177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91EAE82-3DDA-ADD0-2D5C-4F54F84D4E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748" y="2719381"/>
              <a:ext cx="993446" cy="177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8A51104-C6BA-C2F8-4EB4-68E81387AA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5535" y="2986791"/>
              <a:ext cx="7990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C1A3D5-4114-126C-6B40-AEC42F387155}"/>
                </a:ext>
              </a:extLst>
            </p:cNvPr>
            <p:cNvSpPr txBox="1"/>
            <p:nvPr/>
          </p:nvSpPr>
          <p:spPr>
            <a:xfrm>
              <a:off x="4344609" y="3103835"/>
              <a:ext cx="15857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RfaH_224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E08D614-D95D-FC2F-19CF-A3E74391AFE6}"/>
                </a:ext>
              </a:extLst>
            </p:cNvPr>
            <p:cNvCxnSpPr>
              <a:cxnSpLocks/>
            </p:cNvCxnSpPr>
            <p:nvPr/>
          </p:nvCxnSpPr>
          <p:spPr>
            <a:xfrm>
              <a:off x="3531544" y="3295155"/>
              <a:ext cx="8633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65C7BC-3C02-411E-8C0C-9AA3FA86310D}"/>
                </a:ext>
              </a:extLst>
            </p:cNvPr>
            <p:cNvSpPr txBox="1"/>
            <p:nvPr/>
          </p:nvSpPr>
          <p:spPr>
            <a:xfrm>
              <a:off x="4342974" y="3548052"/>
              <a:ext cx="15857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RfaH_249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120CFB6-BDD0-E725-4B67-B7865EE0A248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3385748" y="3725023"/>
              <a:ext cx="957226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34E56B-3B4F-F19D-8D88-EA847110D275}"/>
                </a:ext>
              </a:extLst>
            </p:cNvPr>
            <p:cNvSpPr txBox="1"/>
            <p:nvPr/>
          </p:nvSpPr>
          <p:spPr>
            <a:xfrm>
              <a:off x="4344609" y="4066894"/>
              <a:ext cx="15857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RfaH_178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3B2F3F-A378-BF3A-4D0E-FA754F786385}"/>
                </a:ext>
              </a:extLst>
            </p:cNvPr>
            <p:cNvSpPr txBox="1"/>
            <p:nvPr/>
          </p:nvSpPr>
          <p:spPr>
            <a:xfrm>
              <a:off x="4330583" y="4437540"/>
              <a:ext cx="15857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RfaH_231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045369-F40B-FD80-0DEB-D9C50F3CE6A5}"/>
                </a:ext>
              </a:extLst>
            </p:cNvPr>
            <p:cNvSpPr txBox="1"/>
            <p:nvPr/>
          </p:nvSpPr>
          <p:spPr>
            <a:xfrm>
              <a:off x="4344609" y="4843938"/>
              <a:ext cx="15857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RfaH_070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C14FE48-6280-25D3-2345-F53CE46969EA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flipV="1">
              <a:off x="3450077" y="4243866"/>
              <a:ext cx="894532" cy="14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BF95411-3448-8C34-7845-E8B9107EF4E4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 flipV="1">
              <a:off x="3450077" y="4614512"/>
              <a:ext cx="880506" cy="1192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E2774B9-002D-0887-7924-18FDFB4E3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5719" y="5040365"/>
              <a:ext cx="738890" cy="9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928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DEJAVU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Porter, Lauren (NIH/NLM/NCBI) [E]</dc:creator>
  <cp:lastModifiedBy>Porter, Lauren (NIH/NLM/NCBI) [E]</cp:lastModifiedBy>
  <cp:revision>12</cp:revision>
  <dcterms:created xsi:type="dcterms:W3CDTF">2024-04-12T11:19:04Z</dcterms:created>
  <dcterms:modified xsi:type="dcterms:W3CDTF">2024-04-16T22:00:17Z</dcterms:modified>
</cp:coreProperties>
</file>