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7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5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A4AF51-A1FF-4679-B5DA-1BEE921DD64D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24F40-6315-4289-80BB-4911CEC1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5314" y="892958"/>
            <a:ext cx="8574622" cy="2616199"/>
          </a:xfrm>
        </p:spPr>
        <p:txBody>
          <a:bodyPr/>
          <a:lstStyle/>
          <a:p>
            <a:r>
              <a:rPr lang="en-US" dirty="0" err="1" smtClean="0"/>
              <a:t>Magento</a:t>
            </a:r>
            <a:r>
              <a:rPr lang="en-US" dirty="0" smtClean="0"/>
              <a:t> 2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836" y="737074"/>
            <a:ext cx="5147225" cy="724257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676" y="1529697"/>
            <a:ext cx="10018713" cy="3005271"/>
          </a:xfrm>
        </p:spPr>
        <p:txBody>
          <a:bodyPr/>
          <a:lstStyle/>
          <a:p>
            <a:r>
              <a:rPr lang="en-US" dirty="0" smtClean="0"/>
              <a:t>1. Structure Folder</a:t>
            </a:r>
          </a:p>
          <a:p>
            <a:r>
              <a:rPr lang="en-US" dirty="0" smtClean="0"/>
              <a:t>2. Structure Module</a:t>
            </a:r>
          </a:p>
          <a:p>
            <a:r>
              <a:rPr lang="en-US" dirty="0"/>
              <a:t>3</a:t>
            </a:r>
            <a:r>
              <a:rPr lang="en-US" dirty="0" smtClean="0"/>
              <a:t>. Create module simple</a:t>
            </a:r>
          </a:p>
          <a:p>
            <a:r>
              <a:rPr lang="en-US" dirty="0" smtClean="0"/>
              <a:t>4. Event, plugin,  preference</a:t>
            </a:r>
          </a:p>
        </p:txBody>
      </p:sp>
    </p:spTree>
    <p:extLst>
      <p:ext uri="{BB962C8B-B14F-4D97-AF65-F5344CB8AC3E}">
        <p14:creationId xmlns:p14="http://schemas.microsoft.com/office/powerpoint/2010/main" val="8215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305" y="0"/>
            <a:ext cx="5480510" cy="578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Structure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024" y="594378"/>
            <a:ext cx="5384234" cy="596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a</a:t>
            </a:r>
            <a:r>
              <a:rPr lang="en-US" sz="1200" dirty="0" smtClean="0"/>
              <a:t>pp: 	- /code: Module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- /design: Theme</a:t>
            </a:r>
          </a:p>
          <a:p>
            <a:pPr marL="0" indent="0">
              <a:buNone/>
            </a:pPr>
            <a:r>
              <a:rPr lang="en-US" sz="1200" dirty="0" smtClean="0"/>
              <a:t>	- /</a:t>
            </a:r>
            <a:r>
              <a:rPr lang="en-US" sz="1200" dirty="0" err="1" smtClean="0"/>
              <a:t>etc</a:t>
            </a:r>
            <a:r>
              <a:rPr lang="en-US" sz="1200" dirty="0" smtClean="0"/>
              <a:t>: </a:t>
            </a:r>
            <a:r>
              <a:rPr lang="en-US" sz="1200" dirty="0" err="1" smtClean="0"/>
              <a:t>config.php</a:t>
            </a:r>
            <a:r>
              <a:rPr lang="en-US" sz="1200" dirty="0" smtClean="0"/>
              <a:t>, </a:t>
            </a:r>
            <a:r>
              <a:rPr lang="en-US" sz="1200" dirty="0" err="1" smtClean="0"/>
              <a:t>env.php</a:t>
            </a:r>
            <a:r>
              <a:rPr lang="en-US" sz="1200" dirty="0" smtClean="0"/>
              <a:t>, di.xml …</a:t>
            </a:r>
          </a:p>
          <a:p>
            <a:pPr marL="0" indent="0">
              <a:buNone/>
            </a:pPr>
            <a:r>
              <a:rPr lang="en-US" sz="1200" dirty="0" smtClean="0"/>
              <a:t>bin:  Run command line.</a:t>
            </a:r>
          </a:p>
          <a:p>
            <a:pPr marL="0" indent="0">
              <a:buNone/>
            </a:pPr>
            <a:r>
              <a:rPr lang="en-US" sz="1200" dirty="0" err="1" smtClean="0"/>
              <a:t>dev</a:t>
            </a:r>
            <a:r>
              <a:rPr lang="en-US" sz="1200" dirty="0" smtClean="0"/>
              <a:t>:  Test script.</a:t>
            </a:r>
          </a:p>
          <a:p>
            <a:pPr marL="0" indent="0">
              <a:buNone/>
            </a:pPr>
            <a:r>
              <a:rPr lang="en-US" sz="1200" dirty="0"/>
              <a:t>g</a:t>
            </a:r>
            <a:r>
              <a:rPr lang="en-US" sz="1200" dirty="0" smtClean="0"/>
              <a:t>enerated</a:t>
            </a:r>
            <a:r>
              <a:rPr lang="en-US" sz="1200" dirty="0"/>
              <a:t>: </a:t>
            </a:r>
            <a:r>
              <a:rPr lang="en-US" sz="1200" dirty="0" smtClean="0"/>
              <a:t>	- </a:t>
            </a:r>
            <a:r>
              <a:rPr lang="en-US" sz="1200" dirty="0" err="1" smtClean="0"/>
              <a:t>Interceptor.php</a:t>
            </a:r>
            <a:r>
              <a:rPr lang="en-US" sz="1200" dirty="0" smtClean="0"/>
              <a:t> (Plugin)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- </a:t>
            </a:r>
            <a:r>
              <a:rPr lang="en-US" sz="1200" dirty="0" err="1" smtClean="0"/>
              <a:t>Factory.php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 smtClean="0"/>
              <a:t>		- </a:t>
            </a:r>
            <a:r>
              <a:rPr lang="en-US" sz="1200" dirty="0" err="1" smtClean="0"/>
              <a:t>Proxy.php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lib:  The </a:t>
            </a:r>
            <a:r>
              <a:rPr lang="en-US" sz="1200" dirty="0"/>
              <a:t>directory contains several libraries packed separately from the </a:t>
            </a:r>
            <a:r>
              <a:rPr lang="en-US" sz="1200" dirty="0" err="1"/>
              <a:t>Magento</a:t>
            </a:r>
            <a:r>
              <a:rPr lang="en-US" sz="1200" dirty="0"/>
              <a:t> </a:t>
            </a:r>
            <a:r>
              <a:rPr lang="en-US" sz="1200" dirty="0" smtClean="0"/>
              <a:t>core.</a:t>
            </a:r>
          </a:p>
          <a:p>
            <a:pPr marL="0" indent="0">
              <a:buNone/>
            </a:pPr>
            <a:r>
              <a:rPr lang="en-US" sz="1200" dirty="0" smtClean="0"/>
              <a:t>pub: 	- media: image, videos …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- static: build </a:t>
            </a:r>
            <a:r>
              <a:rPr lang="en-US" sz="1200" dirty="0" err="1" smtClean="0"/>
              <a:t>css</a:t>
            </a:r>
            <a:r>
              <a:rPr lang="en-US" sz="1200" dirty="0" smtClean="0"/>
              <a:t>, </a:t>
            </a:r>
            <a:r>
              <a:rPr lang="en-US" sz="1200" dirty="0" err="1" smtClean="0"/>
              <a:t>js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r>
              <a:rPr lang="en-US" sz="1200" dirty="0"/>
              <a:t>s</a:t>
            </a:r>
            <a:r>
              <a:rPr lang="en-US" sz="1200" dirty="0" smtClean="0"/>
              <a:t>etup:	Setup </a:t>
            </a:r>
            <a:r>
              <a:rPr lang="en-US" sz="1200" dirty="0" err="1" smtClean="0"/>
              <a:t>magento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/>
              <a:t>v</a:t>
            </a:r>
            <a:r>
              <a:rPr lang="en-US" sz="1200" dirty="0" err="1" smtClean="0"/>
              <a:t>ar</a:t>
            </a:r>
            <a:r>
              <a:rPr lang="en-US" sz="1200" dirty="0" smtClean="0"/>
              <a:t>: </a:t>
            </a:r>
            <a:r>
              <a:rPr lang="en-US" sz="1200" dirty="0"/>
              <a:t>	</a:t>
            </a:r>
            <a:r>
              <a:rPr lang="en-US" sz="1200" dirty="0" smtClean="0"/>
              <a:t>- cache: cache, </a:t>
            </a:r>
            <a:r>
              <a:rPr lang="en-US" sz="1200" dirty="0" err="1" smtClean="0"/>
              <a:t>view_preprocessed</a:t>
            </a:r>
            <a:r>
              <a:rPr lang="en-US" sz="1200" dirty="0" smtClean="0"/>
              <a:t>, </a:t>
            </a:r>
            <a:r>
              <a:rPr lang="en-US" sz="1200" dirty="0" err="1" smtClean="0"/>
              <a:t>page_cache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- /export: 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- /log: debug.log, system.log, exception.log …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- /report</a:t>
            </a:r>
          </a:p>
          <a:p>
            <a:pPr marL="0" indent="0">
              <a:buNone/>
            </a:pPr>
            <a:r>
              <a:rPr lang="en-US" sz="1200" dirty="0"/>
              <a:t>v</a:t>
            </a:r>
            <a:r>
              <a:rPr lang="en-US" sz="1200" dirty="0" smtClean="0"/>
              <a:t>endor: Core </a:t>
            </a:r>
            <a:r>
              <a:rPr lang="en-US" sz="1200" dirty="0" err="1" smtClean="0"/>
              <a:t>magento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77" y="594378"/>
            <a:ext cx="2453160" cy="59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852" y="1016950"/>
            <a:ext cx="5384234" cy="4203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Api</a:t>
            </a:r>
            <a:r>
              <a:rPr lang="en-US" sz="1200" dirty="0" smtClean="0"/>
              <a:t>: API</a:t>
            </a:r>
          </a:p>
          <a:p>
            <a:pPr marL="0" indent="0">
              <a:buNone/>
            </a:pPr>
            <a:r>
              <a:rPr lang="en-US" sz="1200" dirty="0" smtClean="0"/>
              <a:t>Block: Create function use for </a:t>
            </a:r>
            <a:r>
              <a:rPr lang="en-US" sz="1200" dirty="0" err="1" smtClean="0"/>
              <a:t>phtml</a:t>
            </a:r>
            <a:r>
              <a:rPr lang="en-US" sz="1200" dirty="0" smtClean="0"/>
              <a:t> file.</a:t>
            </a:r>
          </a:p>
          <a:p>
            <a:pPr marL="0" indent="0">
              <a:buNone/>
            </a:pPr>
            <a:r>
              <a:rPr lang="en-US" sz="1200" dirty="0" smtClean="0"/>
              <a:t>Console: Define cli</a:t>
            </a:r>
          </a:p>
          <a:p>
            <a:pPr marL="0" indent="0">
              <a:buNone/>
            </a:pPr>
            <a:r>
              <a:rPr lang="en-US" sz="1200" dirty="0" smtClean="0"/>
              <a:t>Controller</a:t>
            </a:r>
            <a:r>
              <a:rPr lang="en-US" sz="1200" dirty="0"/>
              <a:t>: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 smtClean="0"/>
              <a:t>redirection</a:t>
            </a:r>
          </a:p>
          <a:p>
            <a:pPr marL="0" indent="0">
              <a:buNone/>
            </a:pPr>
            <a:r>
              <a:rPr lang="en-US" sz="1200" dirty="0" err="1" smtClean="0"/>
              <a:t>CustomerData</a:t>
            </a:r>
            <a:r>
              <a:rPr lang="en-US" sz="1200" dirty="0" smtClean="0"/>
              <a:t>: Local Storage -&gt; </a:t>
            </a:r>
            <a:r>
              <a:rPr lang="en-US" sz="1200" dirty="0"/>
              <a:t>mage-cache-storage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/>
              <a:t>e</a:t>
            </a:r>
            <a:r>
              <a:rPr lang="en-US" sz="1200" dirty="0" err="1" smtClean="0"/>
              <a:t>tc</a:t>
            </a:r>
            <a:r>
              <a:rPr lang="en-US" sz="1200" dirty="0" smtClean="0"/>
              <a:t>: contain file xml (module.xml, di.xml, event.xml …)</a:t>
            </a:r>
          </a:p>
          <a:p>
            <a:pPr marL="0" indent="0">
              <a:buNone/>
            </a:pPr>
            <a:r>
              <a:rPr lang="en-US" sz="1200" dirty="0" smtClean="0"/>
              <a:t>Helper: Common function</a:t>
            </a:r>
          </a:p>
          <a:p>
            <a:pPr marL="0" indent="0">
              <a:buNone/>
            </a:pPr>
            <a:r>
              <a:rPr lang="en-US" sz="1200" dirty="0"/>
              <a:t>i</a:t>
            </a:r>
            <a:r>
              <a:rPr lang="en-US" sz="1200" dirty="0" smtClean="0"/>
              <a:t>18n: Translate</a:t>
            </a:r>
          </a:p>
          <a:p>
            <a:pPr marL="0" indent="0">
              <a:buNone/>
            </a:pPr>
            <a:r>
              <a:rPr lang="en-US" sz="1200" dirty="0" smtClean="0"/>
              <a:t>Model: </a:t>
            </a:r>
            <a:r>
              <a:rPr lang="en-US" sz="1200" dirty="0" err="1" smtClean="0"/>
              <a:t>ResourceModel</a:t>
            </a:r>
            <a:r>
              <a:rPr lang="en-US" sz="1200" dirty="0" smtClean="0"/>
              <a:t> connect database</a:t>
            </a:r>
          </a:p>
          <a:p>
            <a:pPr marL="0" indent="0">
              <a:buNone/>
            </a:pPr>
            <a:r>
              <a:rPr lang="en-US" sz="1200" dirty="0" smtClean="0"/>
              <a:t>Observer: Event </a:t>
            </a:r>
            <a:r>
              <a:rPr lang="en-US" sz="1200" dirty="0" err="1" smtClean="0"/>
              <a:t>Magento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Setup: Install and Upgrade Data or Schema</a:t>
            </a:r>
          </a:p>
          <a:p>
            <a:pPr marL="0" indent="0">
              <a:buNone/>
            </a:pPr>
            <a:r>
              <a:rPr lang="en-US" sz="1200" dirty="0" smtClean="0"/>
              <a:t>Test: Function test</a:t>
            </a:r>
          </a:p>
          <a:p>
            <a:pPr marL="0" indent="0">
              <a:buNone/>
            </a:pPr>
            <a:r>
              <a:rPr lang="en-US" sz="1200" dirty="0" err="1" smtClean="0"/>
              <a:t>Ui</a:t>
            </a:r>
            <a:r>
              <a:rPr lang="en-US" sz="1200" dirty="0" smtClean="0"/>
              <a:t>: Define component .</a:t>
            </a:r>
          </a:p>
          <a:p>
            <a:pPr marL="0" indent="0">
              <a:buNone/>
            </a:pPr>
            <a:r>
              <a:rPr lang="en-US" sz="1200" dirty="0" smtClean="0"/>
              <a:t>registration: Register module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03" y="1173356"/>
            <a:ext cx="3723021" cy="392323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13003" y="32492"/>
            <a:ext cx="5480510" cy="5789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Structure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321" y="781583"/>
            <a:ext cx="5384234" cy="877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registration.php</a:t>
            </a:r>
            <a:endParaRPr lang="en-US" sz="12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13003" y="32492"/>
            <a:ext cx="5688552" cy="5789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Create Simple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21" y="1479267"/>
            <a:ext cx="469582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38" y="3905428"/>
            <a:ext cx="7492867" cy="2738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09438" y="3136617"/>
            <a:ext cx="5384234" cy="877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module.xml</a:t>
            </a:r>
            <a:endParaRPr lang="en-US" sz="1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70855" y="1314939"/>
            <a:ext cx="3941227" cy="1718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/>
              <a:t>Module Name: </a:t>
            </a:r>
            <a:r>
              <a:rPr lang="en-US" sz="1200" dirty="0" err="1" smtClean="0"/>
              <a:t>Magento_Catalog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sequence</a:t>
            </a:r>
            <a:r>
              <a:rPr lang="en-US" sz="1200" dirty="0"/>
              <a:t>: </a:t>
            </a:r>
            <a:r>
              <a:rPr lang="en-US" sz="1200" dirty="0" smtClean="0"/>
              <a:t>Dependency module (</a:t>
            </a:r>
            <a:r>
              <a:rPr lang="en-US" sz="1200" dirty="0" err="1" smtClean="0"/>
              <a:t>Magento_Eav</a:t>
            </a:r>
            <a:r>
              <a:rPr lang="en-US" sz="1200" dirty="0" smtClean="0"/>
              <a:t> …)</a:t>
            </a:r>
          </a:p>
          <a:p>
            <a:pPr marL="0" indent="0">
              <a:buNone/>
            </a:pPr>
            <a:r>
              <a:rPr lang="en-US" sz="1200" dirty="0"/>
              <a:t>v</a:t>
            </a:r>
            <a:r>
              <a:rPr lang="en-US" sz="1200" dirty="0" smtClean="0"/>
              <a:t>ersion: 2.1.3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73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131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Magento 2 Presentation</vt:lpstr>
      <vt:lpstr>Content</vt:lpstr>
      <vt:lpstr>1. Structure Folder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2 Presentation</dc:title>
  <dc:creator>Binh Nguyen</dc:creator>
  <cp:lastModifiedBy>Binh Nguyen</cp:lastModifiedBy>
  <cp:revision>21</cp:revision>
  <dcterms:created xsi:type="dcterms:W3CDTF">2020-02-08T14:37:49Z</dcterms:created>
  <dcterms:modified xsi:type="dcterms:W3CDTF">2020-02-08T16:23:20Z</dcterms:modified>
</cp:coreProperties>
</file>