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0" r:id="rId4"/>
    <p:sldId id="267" r:id="rId5"/>
    <p:sldId id="271" r:id="rId6"/>
    <p:sldId id="269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8C65-4A12-42F0-8A98-8EC4C99D41A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4" y="3740150"/>
            <a:ext cx="8353425" cy="774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INVESTIGATE MAGENTO 2 Performance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267200"/>
            <a:ext cx="85344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idx="1"/>
          </p:nvPr>
        </p:nvSpPr>
        <p:spPr>
          <a:xfrm>
            <a:off x="533400" y="4648200"/>
            <a:ext cx="3733800" cy="533400"/>
          </a:xfrm>
        </p:spPr>
        <p:txBody>
          <a:bodyPr anchor="t" anchorCtr="0"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Chau Thanh Nhan 11-22-2016</a:t>
            </a:r>
          </a:p>
        </p:txBody>
      </p:sp>
      <p:pic>
        <p:nvPicPr>
          <p:cNvPr id="2" name="Picture 2" descr="Image result for investig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6096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895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Define the measure of performance tuning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support tool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performance test scenarios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performance reports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895600"/>
          </a:xfrm>
        </p:spPr>
        <p:txBody>
          <a:bodyPr anchor="t" anchorCtr="0"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/CSS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PHP language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Database-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Mysql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Magento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52400" y="3962400"/>
            <a:ext cx="7772400" cy="1981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Effort: 14MD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Person in charge: 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Hai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Dang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00" t="19231" r="47500" b="53077"/>
          <a:stretch>
            <a:fillRect/>
          </a:stretch>
        </p:blipFill>
        <p:spPr bwMode="auto">
          <a:xfrm>
            <a:off x="152400" y="1295400"/>
            <a:ext cx="88392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Preparing Environment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Build the development environment for investigation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Confirm &amp; Analysis Requirement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Define measure methods of performance: page load time, execute time, response time.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the support tool for executing measure.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erformance test results for Magento 1.9 without full page cache"/>
          <p:cNvPicPr>
            <a:picLocks noChangeAspect="1" noChangeArrowheads="1"/>
          </p:cNvPicPr>
          <p:nvPr/>
        </p:nvPicPr>
        <p:blipFill>
          <a:blip r:embed="rId2"/>
          <a:srcRect t="17021"/>
          <a:stretch>
            <a:fillRect/>
          </a:stretch>
        </p:blipFill>
        <p:spPr bwMode="auto">
          <a:xfrm>
            <a:off x="762000" y="2514600"/>
            <a:ext cx="6667500" cy="297180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 rot="20381130">
            <a:off x="457200" y="3244551"/>
            <a:ext cx="7467600" cy="1447800"/>
          </a:xfrm>
          <a:prstGeom prst="roundRect">
            <a:avLst>
              <a:gd name="adj" fmla="val 23246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>
                    <a:lumMod val="75000"/>
                  </a:schemeClr>
                </a:solidFill>
              </a:rPr>
              <a:t>Sample</a:t>
            </a:r>
            <a:endParaRPr lang="en-US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Make Performance test scenarios with 10/20 users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Main Page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Category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 Page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Search Page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 to Cart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Execute the scenarios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43434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 the report about performance tuning</a:t>
            </a:r>
            <a:endParaRPr lang="en-US" sz="1500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110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INVESTIGATE MAGENTO 2 Performance</vt:lpstr>
      <vt:lpstr>Objective</vt:lpstr>
      <vt:lpstr>Requirements</vt:lpstr>
      <vt:lpstr>Plan</vt:lpstr>
      <vt:lpstr>Preparing Environment</vt:lpstr>
      <vt:lpstr>Confirm &amp; Analysis Requirement</vt:lpstr>
      <vt:lpstr>Execution</vt:lpstr>
      <vt:lpstr>Report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Extension</dc:title>
  <dc:creator>Nhan Chau Thanh</dc:creator>
  <cp:lastModifiedBy>Nhan Chau Thanh</cp:lastModifiedBy>
  <cp:revision>66</cp:revision>
  <dcterms:created xsi:type="dcterms:W3CDTF">2016-11-14T01:40:37Z</dcterms:created>
  <dcterms:modified xsi:type="dcterms:W3CDTF">2016-12-01T04:30:59Z</dcterms:modified>
</cp:coreProperties>
</file>