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59" r:id="rId5"/>
    <p:sldId id="269" r:id="rId6"/>
    <p:sldId id="260" r:id="rId7"/>
    <p:sldId id="261" r:id="rId8"/>
    <p:sldId id="268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0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8C65-4A12-42F0-8A98-8EC4C99D4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3740150"/>
            <a:ext cx="7772400" cy="7747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Rule of Project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267200"/>
            <a:ext cx="85344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idx="1"/>
          </p:nvPr>
        </p:nvSpPr>
        <p:spPr>
          <a:xfrm>
            <a:off x="533400" y="4648200"/>
            <a:ext cx="3733800" cy="533400"/>
          </a:xfrm>
        </p:spPr>
        <p:txBody>
          <a:bodyPr anchor="t" anchorCtr="0">
            <a:norm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Chau Thanh Nhan 11-22-2016</a:t>
            </a:r>
          </a:p>
        </p:txBody>
      </p:sp>
      <p:pic>
        <p:nvPicPr>
          <p:cNvPr id="9218" name="Picture 2" descr="Kết quả hình ảnh cho rule of project icon"/>
          <p:cNvPicPr>
            <a:picLocks noChangeAspect="1" noChangeArrowheads="1"/>
          </p:cNvPicPr>
          <p:nvPr/>
        </p:nvPicPr>
        <p:blipFill>
          <a:blip r:embed="rId2"/>
          <a:srcRect t="26229" r="40364"/>
          <a:stretch>
            <a:fillRect/>
          </a:stretch>
        </p:blipFill>
        <p:spPr bwMode="auto">
          <a:xfrm>
            <a:off x="3429000" y="1066800"/>
            <a:ext cx="3124200" cy="2571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end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743200" y="1752600"/>
            <a:ext cx="3011487" cy="1500187"/>
          </a:xfrm>
        </p:spPr>
        <p:txBody>
          <a:bodyPr anchor="t" anchorCtr="0"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Thank You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Agenda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2895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Mail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Redmine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Pull/Push GIT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SCM Flow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Mean of “Done”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Why?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2133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Shared the project information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 conflict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Support and work together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Mail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5052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Subject Mail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Add prefix 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projectname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Could add prefix 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recevied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name] after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projectname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Ex: Subject: 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MagentoProject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][Nhan]Setup Environment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Mail Meeting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 meeting template to invite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Must have Invite, Time, Location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Must have Agenda of meeting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Content Mail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Should explain detail.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Redmine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5052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Member don’t create task without parent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task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Task MUST have category and target version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Pull/push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5052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Should use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TortoiseGIT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Get latest version of source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Should  use SSH(don’t use http)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Pull Time: 08:30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Push Time: 16:30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 l="34222" t="12888" r="5511"/>
          <a:stretch>
            <a:fillRect/>
          </a:stretch>
        </p:blipFill>
        <p:spPr bwMode="auto">
          <a:xfrm>
            <a:off x="4114800" y="1369535"/>
            <a:ext cx="3686175" cy="30500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SCM Flow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43434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Develop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All Member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Master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Configuration Controller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Release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Configuration Controller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Product</a:t>
            </a:r>
          </a:p>
          <a:p>
            <a:pPr marL="457200"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Configuration Controller </a:t>
            </a:r>
          </a:p>
          <a:p>
            <a:pPr marL="0" lvl="1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/>
            <a:r>
              <a:rPr lang="en-US" sz="1500" dirty="0" smtClean="0">
                <a:solidFill>
                  <a:srgbClr val="FF0000"/>
                </a:solidFill>
              </a:rPr>
              <a:t>Configuration Controller is assigned by Leader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 l="8698" t="25577" r="44740" b="20769"/>
          <a:stretch>
            <a:fillRect/>
          </a:stretch>
        </p:blipFill>
        <p:spPr bwMode="auto">
          <a:xfrm>
            <a:off x="3276600" y="1143000"/>
            <a:ext cx="5737941" cy="35814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MEAN OF “DONE”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2004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Task is done after is confirmed from Leader.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Coding Task is done if is passed coding, unit test, review.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657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Daily Report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Get Plan/Start Date/ Due Date/ Progress from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Redmine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 task is late, we need to input the problem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 input/report the sub tasks which is created by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yourself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 Daily Report Template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Time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Input Log time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redmine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everyday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Weekly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Report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Collect problems, efforts, Plan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230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Rule of Project</vt:lpstr>
      <vt:lpstr>Agenda</vt:lpstr>
      <vt:lpstr>Why?</vt:lpstr>
      <vt:lpstr>Mail</vt:lpstr>
      <vt:lpstr>Redmine</vt:lpstr>
      <vt:lpstr>Pull/push Git</vt:lpstr>
      <vt:lpstr>SCM Flow</vt:lpstr>
      <vt:lpstr>MEAN OF “DONE”</vt:lpstr>
      <vt:lpstr>Report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Magento Extension</dc:title>
  <dc:creator>Nhan Chau Thanh</dc:creator>
  <cp:lastModifiedBy>Nhan Chau Thanh</cp:lastModifiedBy>
  <cp:revision>61</cp:revision>
  <dcterms:created xsi:type="dcterms:W3CDTF">2016-11-14T01:40:37Z</dcterms:created>
  <dcterms:modified xsi:type="dcterms:W3CDTF">2016-11-22T02:56:45Z</dcterms:modified>
</cp:coreProperties>
</file>