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9" r:id="rId2"/>
    <p:sldId id="386" r:id="rId3"/>
    <p:sldId id="387" r:id="rId4"/>
    <p:sldId id="388" r:id="rId5"/>
    <p:sldId id="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FEE7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0841" autoAdjust="0"/>
    <p:restoredTop sz="91534" autoAdjust="0"/>
  </p:normalViewPr>
  <p:slideViewPr>
    <p:cSldViewPr snapToGrid="0">
      <p:cViewPr varScale="1">
        <p:scale>
          <a:sx n="106" d="100"/>
          <a:sy n="106" d="100"/>
        </p:scale>
        <p:origin x="-14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3B58-6D72-4F6D-B0D2-FC7D0AFC38A1}" type="datetimeFigureOut">
              <a:rPr lang="en-GB" smtClean="0"/>
              <a:pPr/>
              <a:t>02/12/2016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251C-710B-4D83-B24E-6AB95431BC4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8618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0099" name="ノート プレースホルダー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Times New Roman" charset="0"/>
              <a:ea typeface="ＭＳ Ｐ明朝" charset="0"/>
            </a:endParaRPr>
          </a:p>
        </p:txBody>
      </p:sp>
      <p:sp>
        <p:nvSpPr>
          <p:cNvPr id="2601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9pPr>
          </a:lstStyle>
          <a:p>
            <a:pPr eaLnBrk="1" hangingPunct="1">
              <a:defRPr/>
            </a:pPr>
            <a:fld id="{DF0D3995-1313-7C4E-B588-0FE2A931D523}" type="slidenum">
              <a:rPr lang="en-US" altLang="ja-JP" sz="1200" smtClean="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eaLnBrk="1" hangingPunct="1">
                <a:defRPr/>
              </a:pPr>
              <a:t>1</a:t>
            </a:fld>
            <a:endParaRPr lang="en-US" altLang="ja-JP" sz="1200" smtClean="0">
              <a:solidFill>
                <a:prstClr val="black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24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dirty="0" smtClean="0"/>
              <a:t>11.5</a:t>
            </a:r>
            <a:r>
              <a:rPr lang="ja-JP" altLang="en-US" smtClean="0"/>
              <a:t>、幅：</a:t>
            </a:r>
            <a:r>
              <a:rPr lang="en-US" altLang="ja-JP" dirty="0" smtClean="0"/>
              <a:t>25</a:t>
            </a:r>
            <a:r>
              <a:rPr lang="ja-JP" altLang="en-US" smtClean="0"/>
              <a:t>、横位置：</a:t>
            </a:r>
            <a:r>
              <a:rPr lang="en-US" altLang="ja-JP" dirty="0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dirty="0" smtClean="0"/>
              <a:t>2.06 cm</a:t>
            </a:r>
          </a:p>
          <a:p>
            <a:pPr eaLnBrk="1" hangingPunct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117464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smtClean="0"/>
              <a:t>11.5</a:t>
            </a:r>
            <a:r>
              <a:rPr lang="ja-JP" altLang="en-US" smtClean="0"/>
              <a:t>、幅：</a:t>
            </a:r>
            <a:r>
              <a:rPr lang="en-US" altLang="ja-JP" smtClean="0"/>
              <a:t>25</a:t>
            </a:r>
            <a:r>
              <a:rPr lang="ja-JP" altLang="en-US" smtClean="0"/>
              <a:t>、横位置：</a:t>
            </a:r>
            <a:r>
              <a:rPr lang="en-US" altLang="ja-JP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smtClean="0"/>
              <a:t>2.06 cm</a:t>
            </a:r>
          </a:p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xmlns="" val="117464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531CE-D453-414A-80FC-8A037E5B2F26}" type="slidenum">
              <a:rPr lang="en-US" altLang="ja-JP" smtClean="0">
                <a:latin typeface="Tahoma" pitchFamily="34" charset="0"/>
                <a:ea typeface="HGP創英角ｺﾞｼｯｸUB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6438"/>
            <a:ext cx="6129338" cy="3448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744" y="4366541"/>
            <a:ext cx="5030588" cy="4072612"/>
          </a:xfrm>
          <a:noFill/>
        </p:spPr>
        <p:txBody>
          <a:bodyPr/>
          <a:lstStyle/>
          <a:p>
            <a:pPr eaLnBrk="1" hangingPunct="1"/>
            <a:r>
              <a:rPr lang="ja-JP" altLang="en-US" smtClean="0"/>
              <a:t>高さ：</a:t>
            </a:r>
            <a:r>
              <a:rPr lang="en-US" altLang="ja-JP" smtClean="0"/>
              <a:t>11.5</a:t>
            </a:r>
            <a:r>
              <a:rPr lang="ja-JP" altLang="en-US" smtClean="0"/>
              <a:t>、幅：</a:t>
            </a:r>
            <a:r>
              <a:rPr lang="en-US" altLang="ja-JP" smtClean="0"/>
              <a:t>25</a:t>
            </a:r>
            <a:r>
              <a:rPr lang="ja-JP" altLang="en-US" smtClean="0"/>
              <a:t>、横位置：</a:t>
            </a:r>
            <a:r>
              <a:rPr lang="en-US" altLang="ja-JP" smtClean="0"/>
              <a:t>0.14 cm</a:t>
            </a:r>
            <a:r>
              <a:rPr lang="ja-JP" altLang="en-US" smtClean="0"/>
              <a:t>、縦位置：</a:t>
            </a:r>
            <a:r>
              <a:rPr lang="en-US" altLang="ja-JP" smtClean="0"/>
              <a:t>2.06 cm</a:t>
            </a:r>
          </a:p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xmlns="" val="117464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3626422" y="2675032"/>
            <a:ext cx="4914807" cy="442302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88" y="3645024"/>
            <a:ext cx="5378417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332582"/>
            <a:ext cx="499321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sp>
        <p:nvSpPr>
          <p:cNvPr id="18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32597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auto">
          <a:xfrm>
            <a:off x="-9379" y="3219916"/>
            <a:ext cx="281354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32106"/>
            <a:ext cx="1487488" cy="9973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1642" y="5878982"/>
            <a:ext cx="37519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25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50"/>
          <p:cNvSpPr>
            <a:spLocks noChangeArrowheads="1"/>
          </p:cNvSpPr>
          <p:nvPr userDrawn="1"/>
        </p:nvSpPr>
        <p:spPr bwMode="auto">
          <a:xfrm>
            <a:off x="2053714" y="2204442"/>
            <a:ext cx="108863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ja-JP" altLang="ja-JP" sz="1200" b="1">
              <a:solidFill>
                <a:srgbClr val="000000"/>
              </a:solidFill>
            </a:endParaRPr>
          </a:p>
        </p:txBody>
      </p:sp>
      <p:sp>
        <p:nvSpPr>
          <p:cNvPr id="6" name="テキスト ボックス 1"/>
          <p:cNvSpPr txBox="1"/>
          <p:nvPr userDrawn="1"/>
        </p:nvSpPr>
        <p:spPr>
          <a:xfrm>
            <a:off x="431371" y="22362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rgbClr val="00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sz="1800" b="1" dirty="0">
              <a:solidFill>
                <a:srgbClr val="000000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580379" y="2216894"/>
            <a:ext cx="9156374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10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11459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39" y="161798"/>
            <a:ext cx="4231928" cy="386902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7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53" y="129530"/>
            <a:ext cx="4231928" cy="3869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527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353" y="12953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11376601" y="6626227"/>
            <a:ext cx="51452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kumimoji="1" lang="en-US" altLang="ja-JP" sz="80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23925" eaLnBrk="0"/>
              <a:t>‹#›</a:t>
            </a:fld>
            <a:endParaRPr kumimoji="1" lang="en-US" altLang="ja-JP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1548997" y="6629270"/>
            <a:ext cx="172964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/>
            <a:r>
              <a:rPr lang="en-US" altLang="ja-JP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Transcosmos Technologic Arts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473634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-5410" y="461209"/>
            <a:ext cx="226197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700" y="6432421"/>
            <a:ext cx="587100" cy="393656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305" y="73550"/>
            <a:ext cx="1984225" cy="4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64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タイトル 1"/>
          <p:cNvSpPr>
            <a:spLocks noGrp="1"/>
          </p:cNvSpPr>
          <p:nvPr>
            <p:ph type="title"/>
          </p:nvPr>
        </p:nvSpPr>
        <p:spPr>
          <a:xfrm>
            <a:off x="334619" y="101911"/>
            <a:ext cx="9165971" cy="386902"/>
          </a:xfrm>
        </p:spPr>
        <p:txBody>
          <a:bodyPr/>
          <a:lstStyle/>
          <a:p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Project: Training(</a:t>
            </a:r>
            <a:r>
              <a:rPr lang="en-GB" altLang="ja-JP" dirty="0" smtClean="0">
                <a:solidFill>
                  <a:srgbClr val="FF0000"/>
                </a:solidFill>
                <a:latin typeface="HGP創英角ｺﾞｼｯｸUB" charset="0"/>
                <a:ea typeface="HGP創英角ｺﾞｼｯｸUB" charset="0"/>
              </a:rPr>
              <a:t>MAGENTO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). Week: 49           Leader: </a:t>
            </a:r>
            <a:r>
              <a:rPr lang="en-GB" altLang="ja-JP" dirty="0" err="1" smtClean="0">
                <a:latin typeface="HGP創英角ｺﾞｼｯｸUB" charset="0"/>
                <a:ea typeface="HGP創英角ｺﾞｼｯｸUB" charset="0"/>
              </a:rPr>
              <a:t>NhanCT</a:t>
            </a:r>
            <a:endParaRPr lang="ja-JP" altLang="en-US" dirty="0">
              <a:latin typeface="HGP創英角ｺﾞｼｯｸUB" charset="0"/>
              <a:ea typeface="HGP創英角ｺﾞｼｯｸUB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96" y="766637"/>
            <a:ext cx="170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Overall Status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15470" y="1125551"/>
            <a:ext cx="4572440" cy="3766397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53" y="1275779"/>
            <a:ext cx="4448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Overview and Purpose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 Training &amp; support to develop </a:t>
            </a:r>
            <a:r>
              <a:rPr kumimoji="1" lang="en-GB" sz="11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magento’s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extension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</a:p>
          <a:p>
            <a:endParaRPr kumimoji="1" 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Assign Head Count: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3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Deadline: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2016/12/07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Estimation: 5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MM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Achievements Last Week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Refer to Slide Task</a:t>
            </a:r>
          </a:p>
          <a:p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Next Week</a:t>
            </a:r>
            <a:endParaRPr kumimoji="1" lang="en-GB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Refer to Slide Task</a:t>
            </a:r>
          </a:p>
          <a:p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459" y="5733535"/>
            <a:ext cx="225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Decisions Required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68236" y="777053"/>
            <a:ext cx="1469104" cy="348500"/>
          </a:xfrm>
          <a:prstGeom prst="rect">
            <a:avLst/>
          </a:prstGeom>
          <a:solidFill>
            <a:schemeClr val="accent2">
              <a:alpha val="99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Blue</a:t>
            </a:r>
            <a:endParaRPr lang="en-GB" sz="1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8761" y="6095999"/>
            <a:ext cx="4519149" cy="383933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9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390" y="5471925"/>
            <a:ext cx="410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2006" y="7424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Metrics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9520581"/>
              </p:ext>
            </p:extLst>
          </p:nvPr>
        </p:nvGraphicFramePr>
        <p:xfrm>
          <a:off x="4958367" y="1181224"/>
          <a:ext cx="7094212" cy="103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2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Measurement Method /Success</a:t>
                      </a:r>
                      <a:r>
                        <a:rPr lang="en-GB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Criteria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QA: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0/0; Issues: 3/3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Delay: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None</a:t>
                      </a:r>
                      <a:endParaRPr lang="en-GB" sz="1100" b="0" dirty="0" smtClean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endParaRPr lang="en-GB" sz="1100" b="0" dirty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68143" y="2309028"/>
            <a:ext cx="202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Major Milestones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3693" y="4464148"/>
            <a:ext cx="188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Risk and Issues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518200"/>
              </p:ext>
            </p:extLst>
          </p:nvPr>
        </p:nvGraphicFramePr>
        <p:xfrm>
          <a:off x="4931474" y="2686822"/>
          <a:ext cx="7094212" cy="16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0"/>
                <a:gridCol w="4287246"/>
                <a:gridCol w="1039652"/>
                <a:gridCol w="1216404"/>
              </a:tblGrid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Activity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Planned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Actual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Training</a:t>
                      </a:r>
                      <a:endParaRPr lang="en-GB" sz="1100" baseline="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2016/12/07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257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5274620"/>
              </p:ext>
            </p:extLst>
          </p:nvPr>
        </p:nvGraphicFramePr>
        <p:xfrm>
          <a:off x="4958365" y="4821218"/>
          <a:ext cx="70942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737"/>
                <a:gridCol w="2364737"/>
                <a:gridCol w="2364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Issue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Root</a:t>
                      </a:r>
                      <a:r>
                        <a:rPr lang="en-GB" sz="9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Cause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Proposed Solution /Action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err="1" smtClean="0"/>
                        <a:t>Mr</a:t>
                      </a:r>
                      <a:r>
                        <a:rPr kumimoji="1" lang="en-US" altLang="ja-JP" sz="900" dirty="0" smtClean="0"/>
                        <a:t> Dang moved</a:t>
                      </a:r>
                      <a:r>
                        <a:rPr kumimoji="1" lang="en-US" altLang="ja-JP" sz="900" baseline="0" dirty="0" smtClean="0"/>
                        <a:t> to </a:t>
                      </a:r>
                      <a:r>
                        <a:rPr kumimoji="1" lang="en-US" altLang="ja-JP" sz="900" baseline="0" dirty="0" err="1" smtClean="0"/>
                        <a:t>NihonTyokuhan</a:t>
                      </a:r>
                      <a:r>
                        <a:rPr kumimoji="1" lang="en-US" altLang="ja-JP" sz="900" baseline="0" dirty="0" smtClean="0"/>
                        <a:t> team</a:t>
                      </a:r>
                      <a:endParaRPr kumimoji="1" lang="ja-JP" altLang="en-US" sz="9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11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4661533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Available resources </a:t>
            </a:r>
            <a:r>
              <a:rPr lang="en-US" altLang="ja-JP" dirty="0" smtClean="0">
                <a:latin typeface="HGPSoeiKakugothicUB"/>
              </a:rPr>
              <a:t>in week 49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2583" y="821651"/>
          <a:ext cx="11793579" cy="429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859"/>
                <a:gridCol w="3534577"/>
                <a:gridCol w="1035449"/>
                <a:gridCol w="1035449"/>
                <a:gridCol w="1035449"/>
                <a:gridCol w="1035449"/>
                <a:gridCol w="1035449"/>
                <a:gridCol w="1035449"/>
                <a:gridCol w="1035449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Mon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Tue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Wed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Thu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Fri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Sat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 smtClean="0"/>
                        <a:t>Avg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Chau Thanh Nhan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Nguyen Cong </a:t>
                      </a:r>
                      <a:r>
                        <a:rPr kumimoji="1" lang="en-US" altLang="ja-JP" sz="900" dirty="0" err="1" smtClean="0"/>
                        <a:t>Binh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Le </a:t>
                      </a:r>
                      <a:r>
                        <a:rPr kumimoji="1" lang="en-US" altLang="ja-JP" sz="900" dirty="0" err="1" smtClean="0"/>
                        <a:t>Hai</a:t>
                      </a:r>
                      <a:r>
                        <a:rPr kumimoji="1" lang="en-US" altLang="ja-JP" sz="900" dirty="0" smtClean="0"/>
                        <a:t> Dang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r>
                        <a:rPr kumimoji="1" lang="en-US" altLang="ja-JP" sz="900" dirty="0" smtClean="0"/>
                        <a:t>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Vu </a:t>
                      </a:r>
                      <a:r>
                        <a:rPr kumimoji="1" lang="en-US" altLang="ja-JP" sz="900" dirty="0" err="1" smtClean="0"/>
                        <a:t>Duc</a:t>
                      </a:r>
                      <a:r>
                        <a:rPr kumimoji="1" lang="en-US" altLang="ja-JP" sz="900" dirty="0" smtClean="0"/>
                        <a:t> </a:t>
                      </a:r>
                      <a:r>
                        <a:rPr kumimoji="1" lang="en-US" altLang="ja-JP" sz="900" dirty="0" err="1" smtClean="0"/>
                        <a:t>Thuan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Bui Viet </a:t>
                      </a:r>
                      <a:r>
                        <a:rPr kumimoji="1" lang="en-US" altLang="ja-JP" sz="900" dirty="0" err="1" smtClean="0"/>
                        <a:t>Huong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1720023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Tasks </a:t>
            </a:r>
            <a:r>
              <a:rPr lang="en-US" altLang="ja-JP" dirty="0" smtClean="0">
                <a:latin typeface="HGPSoeiKakugothicUB"/>
              </a:rPr>
              <a:t>W49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2583" y="821651"/>
          <a:ext cx="11515677" cy="448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"/>
                <a:gridCol w="4986726"/>
                <a:gridCol w="1226400"/>
                <a:gridCol w="1226400"/>
                <a:gridCol w="1226400"/>
                <a:gridCol w="1226400"/>
                <a:gridCol w="1226400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Task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Start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Due Date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Status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Actual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Next Week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9-267] Translation Extension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11/10/2016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11/25/2016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Completed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1-2] Member Information Registration-Email address identity confirmation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11/28/2016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94%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1-3]Member Information Registration-Confirmation for inputted member information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11/30/2016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3-44]</a:t>
                      </a:r>
                      <a:r>
                        <a:rPr kumimoji="1" lang="ja-JP" altLang="en-US" sz="900" smtClean="0"/>
                        <a:t>会員系サービス管理</a:t>
                      </a:r>
                      <a:r>
                        <a:rPr kumimoji="1" lang="en-US" altLang="ja-JP" sz="900" dirty="0" smtClean="0"/>
                        <a:t>-</a:t>
                      </a:r>
                      <a:r>
                        <a:rPr kumimoji="1" lang="ja-JP" altLang="en-US" sz="900" smtClean="0"/>
                        <a:t>サイト利用規約設定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11/21/2016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12/05/2016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78%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3-60]</a:t>
                      </a:r>
                      <a:r>
                        <a:rPr kumimoji="1" lang="ja-JP" altLang="en-US" sz="900" smtClean="0"/>
                        <a:t>会員管理</a:t>
                      </a:r>
                      <a:r>
                        <a:rPr kumimoji="1" lang="en-US" altLang="ja-JP" sz="900" dirty="0" smtClean="0"/>
                        <a:t>-</a:t>
                      </a:r>
                      <a:r>
                        <a:rPr kumimoji="1" lang="ja-JP" altLang="en-US" sz="900" smtClean="0"/>
                        <a:t>会員情報の代理登録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11/18/2016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11/30/2016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84%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[NO 9-267] Upgrade Translation Extension v2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12/01/2016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12/06/2016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In Progress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3%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340" y="161778"/>
            <a:ext cx="1804981" cy="386902"/>
          </a:xfrm>
        </p:spPr>
        <p:txBody>
          <a:bodyPr/>
          <a:lstStyle/>
          <a:p>
            <a:r>
              <a:rPr kumimoji="1" lang="en-US" altLang="ja-JP" dirty="0" smtClean="0">
                <a:latin typeface="HGPSoeiKakugothicUB"/>
              </a:rPr>
              <a:t>Issues</a:t>
            </a:r>
            <a:r>
              <a:rPr lang="en-US" altLang="ja-JP" dirty="0" smtClean="0">
                <a:latin typeface="HGPSoeiKakugothicUB"/>
              </a:rPr>
              <a:t> W49</a:t>
            </a:r>
            <a:endParaRPr kumimoji="1" lang="ja-JP" altLang="en-US" dirty="0">
              <a:latin typeface="HGPSoeiKakugothic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2583" y="821651"/>
          <a:ext cx="11668076" cy="473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39"/>
                <a:gridCol w="2444619"/>
                <a:gridCol w="3779746"/>
                <a:gridCol w="2489386"/>
                <a:gridCol w="2489386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Issue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Cause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Action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Status</a:t>
                      </a:r>
                      <a:endParaRPr kumimoji="1" lang="ja-JP" altLang="en-US" sz="1000" dirty="0"/>
                    </a:p>
                  </a:txBody>
                  <a:tcPr marL="112542" marR="112542">
                    <a:solidFill>
                      <a:srgbClr val="C00000"/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Mr</a:t>
                      </a:r>
                      <a:r>
                        <a:rPr kumimoji="1" lang="en-US" altLang="ja-JP" sz="900" dirty="0" smtClean="0"/>
                        <a:t> </a:t>
                      </a:r>
                      <a:r>
                        <a:rPr kumimoji="1" lang="en-US" altLang="ja-JP" sz="900" dirty="0" err="1" smtClean="0"/>
                        <a:t>Duy</a:t>
                      </a:r>
                      <a:r>
                        <a:rPr kumimoji="1" lang="en-US" altLang="ja-JP" sz="900" dirty="0" smtClean="0"/>
                        <a:t> will</a:t>
                      </a:r>
                      <a:r>
                        <a:rPr kumimoji="1" lang="en-US" altLang="ja-JP" sz="900" baseline="0" dirty="0" smtClean="0"/>
                        <a:t> resign next week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Occurred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Vaimo’s</a:t>
                      </a:r>
                      <a:r>
                        <a:rPr kumimoji="1" lang="en-US" altLang="ja-JP" sz="900" dirty="0" smtClean="0"/>
                        <a:t> Development</a:t>
                      </a:r>
                      <a:r>
                        <a:rPr kumimoji="1" lang="en-US" altLang="ja-JP" sz="900" baseline="0" dirty="0" smtClean="0"/>
                        <a:t> Environment is </a:t>
                      </a:r>
                      <a:r>
                        <a:rPr kumimoji="1" lang="en-US" altLang="ja-JP" sz="900" baseline="0" dirty="0" err="1" smtClean="0"/>
                        <a:t>MacOS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Member will development on Window</a:t>
                      </a:r>
                      <a:r>
                        <a:rPr kumimoji="1" lang="en-US" altLang="ja-JP" sz="900" baseline="0" dirty="0" smtClean="0"/>
                        <a:t>s Environment, PL will check source code on Mac Environment before release to customer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Not Yet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err="1" smtClean="0"/>
                        <a:t>Mr</a:t>
                      </a:r>
                      <a:r>
                        <a:rPr kumimoji="1" lang="en-US" altLang="ja-JP" sz="900" dirty="0" smtClean="0"/>
                        <a:t> Dang moved</a:t>
                      </a:r>
                      <a:r>
                        <a:rPr kumimoji="1" lang="en-US" altLang="ja-JP" sz="900" baseline="0" dirty="0" smtClean="0"/>
                        <a:t> to </a:t>
                      </a:r>
                      <a:r>
                        <a:rPr kumimoji="1" lang="en-US" altLang="ja-JP" sz="900" baseline="0" dirty="0" err="1" smtClean="0"/>
                        <a:t>NihonTyokuhan</a:t>
                      </a:r>
                      <a:r>
                        <a:rPr kumimoji="1" lang="en-US" altLang="ja-JP" sz="900" baseline="0" dirty="0" smtClean="0"/>
                        <a:t> team</a:t>
                      </a:r>
                      <a:endParaRPr kumimoji="1" lang="ja-JP" altLang="en-US" sz="900" smtClean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Request by SPM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approved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Occurred</a:t>
                      </a:r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112542" marR="112542"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3600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4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53" y="120297"/>
            <a:ext cx="948978" cy="386902"/>
          </a:xfrm>
        </p:spPr>
        <p:txBody>
          <a:bodyPr/>
          <a:lstStyle/>
          <a:p>
            <a:r>
              <a:rPr lang="en-US" dirty="0" smtClean="0">
                <a:latin typeface="HGPSoeiKakugothicUB"/>
              </a:rPr>
              <a:t>Other</a:t>
            </a:r>
            <a:endParaRPr lang="en-GB" dirty="0">
              <a:latin typeface="HGPSoeiKakugothicUB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608" y="849263"/>
            <a:ext cx="9528670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buFont typeface="+mj-lt"/>
              <a:buAutoNum type="arabicPeriod"/>
              <a:tabLst>
                <a:tab pos="542925" algn="l"/>
                <a:tab pos="1797050" algn="l"/>
              </a:tabLst>
            </a:pP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2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98822"/>
          </a:srgbClr>
        </a:solidFill>
        <a:ln w="12700">
          <a:solidFill>
            <a:srgbClr val="000000"/>
          </a:solidFill>
          <a:miter lim="800000"/>
          <a:headEnd/>
          <a:tailEnd/>
        </a:ln>
      </a:spPr>
      <a:bodyPr lIns="90488" tIns="44450" rIns="90488" bIns="44450" anchor="ctr"/>
      <a:lstStyle>
        <a:defPPr algn="ctr">
          <a:defRPr sz="900">
            <a:solidFill>
              <a:srgbClr val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12596</TotalTime>
  <Words>451</Words>
  <Application>Microsoft Office PowerPoint</Application>
  <PresentationFormat>Custom</PresentationFormat>
  <Paragraphs>157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62_ﾃﾞｽｸﾄｯﾌﾟ</vt:lpstr>
      <vt:lpstr>Project: Training(MAGENTO). Week: 49           Leader: NhanCT</vt:lpstr>
      <vt:lpstr>Available resources in week 49</vt:lpstr>
      <vt:lpstr>Tasks W49</vt:lpstr>
      <vt:lpstr>Issues W49</vt:lpstr>
      <vt:lpstr>Other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XXX. Week: 28</dc:title>
  <dc:creator>vicente</dc:creator>
  <cp:lastModifiedBy>Nhan Chau Thanh</cp:lastModifiedBy>
  <cp:revision>612</cp:revision>
  <dcterms:created xsi:type="dcterms:W3CDTF">2016-07-20T03:03:34Z</dcterms:created>
  <dcterms:modified xsi:type="dcterms:W3CDTF">2016-12-02T09:32:42Z</dcterms:modified>
</cp:coreProperties>
</file>