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4" r:id="rId4"/>
    <p:sldId id="260" r:id="rId5"/>
    <p:sldId id="259" r:id="rId6"/>
    <p:sldId id="258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F0EC-3DAA-4A04-9238-F9246581E71F}" type="datetimeFigureOut">
              <a:rPr lang="en-GB" smtClean="0"/>
              <a:t>27/05/2015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24FA-FF65-4161-A785-E3289EC8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0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A24FA-FF65-4161-A785-E3289EC8E0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4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2534"/>
            <a:ext cx="3987799" cy="65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9900" cy="69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Risk Management Training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015" y="4855334"/>
            <a:ext cx="7315200" cy="729311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/>
              <a:t>'</a:t>
            </a:r>
            <a:r>
              <a:rPr lang="en-GB" dirty="0" smtClean="0"/>
              <a:t>'Fail </a:t>
            </a:r>
            <a:r>
              <a:rPr lang="en-GB" dirty="0"/>
              <a:t>to plan is planning to fail''</a:t>
            </a:r>
          </a:p>
        </p:txBody>
      </p:sp>
    </p:spTree>
    <p:extLst>
      <p:ext uri="{BB962C8B-B14F-4D97-AF65-F5344CB8AC3E}">
        <p14:creationId xmlns:p14="http://schemas.microsoft.com/office/powerpoint/2010/main" val="457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Divide in teams and work together to identify risks, mitigation and contingency plan for a fictitious project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808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Review the List of Common Risks in Projects, identify which ones would typical apply on TTV and think on mitigation actions</a:t>
            </a:r>
          </a:p>
        </p:txBody>
      </p:sp>
    </p:spTree>
    <p:extLst>
      <p:ext uri="{BB962C8B-B14F-4D97-AF65-F5344CB8AC3E}">
        <p14:creationId xmlns:p14="http://schemas.microsoft.com/office/powerpoint/2010/main" val="3043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Management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Risk Management Plan</a:t>
            </a:r>
          </a:p>
          <a:p>
            <a:r>
              <a:rPr lang="en-GB" sz="3200" dirty="0" smtClean="0"/>
              <a:t>Identify Risks</a:t>
            </a:r>
          </a:p>
          <a:p>
            <a:r>
              <a:rPr lang="en-GB" sz="3200" dirty="0" smtClean="0"/>
              <a:t>Perform Qualitative  Risk Analysis</a:t>
            </a:r>
          </a:p>
          <a:p>
            <a:r>
              <a:rPr lang="en-GB" sz="3200" dirty="0" smtClean="0"/>
              <a:t>Perform Quantitative Risk Analysis</a:t>
            </a:r>
          </a:p>
          <a:p>
            <a:r>
              <a:rPr lang="en-GB" sz="3200" dirty="0" smtClean="0"/>
              <a:t>Plan Risk Responses</a:t>
            </a:r>
          </a:p>
          <a:p>
            <a:r>
              <a:rPr lang="en-GB" sz="3200" dirty="0" smtClean="0"/>
              <a:t>Control Risks</a:t>
            </a:r>
          </a:p>
        </p:txBody>
      </p:sp>
    </p:spTree>
    <p:extLst>
      <p:ext uri="{BB962C8B-B14F-4D97-AF65-F5344CB8AC3E}">
        <p14:creationId xmlns:p14="http://schemas.microsoft.com/office/powerpoint/2010/main" val="17613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Management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Who will do what?</a:t>
            </a:r>
          </a:p>
          <a:p>
            <a:endParaRPr lang="en-GB" sz="2800" dirty="0" smtClean="0"/>
          </a:p>
          <a:p>
            <a:r>
              <a:rPr lang="en-GB" sz="2800" dirty="0" smtClean="0"/>
              <a:t>How will we categorize the risks?</a:t>
            </a:r>
          </a:p>
          <a:p>
            <a:endParaRPr lang="en-GB" sz="2800" dirty="0" smtClean="0"/>
          </a:p>
          <a:p>
            <a:r>
              <a:rPr lang="en-GB" sz="2800" dirty="0" smtClean="0"/>
              <a:t>How will we report and track the risks?</a:t>
            </a:r>
          </a:p>
          <a:p>
            <a:endParaRPr lang="en-GB" sz="2800" dirty="0" smtClean="0"/>
          </a:p>
          <a:p>
            <a:r>
              <a:rPr lang="en-GB" sz="2800" dirty="0" smtClean="0"/>
              <a:t>Budget / Timing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363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Categories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External, Internal, Technical, Unforeseeable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Risk Dimensions: User, Requirements, Project Complexity, Planning &amp; Control, Team, Organizational Environment</a:t>
            </a:r>
          </a:p>
          <a:p>
            <a:endParaRPr lang="en-GB" sz="2800" dirty="0"/>
          </a:p>
          <a:p>
            <a:r>
              <a:rPr lang="en-GB" sz="2800" dirty="0" smtClean="0"/>
              <a:t>Sources of risk: Schedule, Cost, Quality, Scope, Resources, Customer Satisfaction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4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Risks: Qualitative Analysis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0" y="1400056"/>
            <a:ext cx="8109255" cy="4048743"/>
          </a:xfrm>
        </p:spPr>
      </p:pic>
    </p:spTree>
    <p:extLst>
      <p:ext uri="{BB962C8B-B14F-4D97-AF65-F5344CB8AC3E}">
        <p14:creationId xmlns:p14="http://schemas.microsoft.com/office/powerpoint/2010/main" val="40763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Analysis for Baking Cookies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83" y="960415"/>
            <a:ext cx="7614789" cy="6320018"/>
          </a:xfrm>
        </p:spPr>
      </p:pic>
    </p:spTree>
    <p:extLst>
      <p:ext uri="{BB962C8B-B14F-4D97-AF65-F5344CB8AC3E}">
        <p14:creationId xmlns:p14="http://schemas.microsoft.com/office/powerpoint/2010/main" val="5397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Risks: SWOT Analysis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39" y="325346"/>
            <a:ext cx="5125009" cy="5765635"/>
          </a:xfrm>
        </p:spPr>
      </p:pic>
    </p:spTree>
    <p:extLst>
      <p:ext uri="{BB962C8B-B14F-4D97-AF65-F5344CB8AC3E}">
        <p14:creationId xmlns:p14="http://schemas.microsoft.com/office/powerpoint/2010/main" val="27393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 Responses (mitigation)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we going to do about each top risk?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How can we reduce the probability and impact?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Can we do something do eliminate the risk before it happens?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Contingency plan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Monitor the risks 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Are they any new risks? -&gt; analyse and plan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Are the risk management processes working?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Update risk status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75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227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Risk Management Training</vt:lpstr>
      <vt:lpstr>Risk Management Process</vt:lpstr>
      <vt:lpstr>Risk Management Plan</vt:lpstr>
      <vt:lpstr>Risk Categories</vt:lpstr>
      <vt:lpstr>Identify Risks: Qualitative Analysis</vt:lpstr>
      <vt:lpstr>Risk Analysis for Baking Cookies</vt:lpstr>
      <vt:lpstr>Identify Risks: SWOT Analysis</vt:lpstr>
      <vt:lpstr>Risks Responses (mitigation)</vt:lpstr>
      <vt:lpstr>Risk Control</vt:lpstr>
      <vt:lpstr>Exercise 1</vt:lpstr>
      <vt:lpstr>Exercise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vicente</dc:creator>
  <cp:lastModifiedBy>vicente</cp:lastModifiedBy>
  <cp:revision>10</cp:revision>
  <dcterms:created xsi:type="dcterms:W3CDTF">2015-05-27T02:03:43Z</dcterms:created>
  <dcterms:modified xsi:type="dcterms:W3CDTF">2015-05-27T09:03:54Z</dcterms:modified>
</cp:coreProperties>
</file>