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7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8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0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11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6" r:id="rId1"/>
    <p:sldMasterId id="2147484045" r:id="rId2"/>
    <p:sldMasterId id="2147484018" r:id="rId3"/>
    <p:sldMasterId id="2147484006" r:id="rId4"/>
    <p:sldMasterId id="2147483994" r:id="rId5"/>
    <p:sldMasterId id="2147484030" r:id="rId6"/>
    <p:sldMasterId id="2147484111" r:id="rId7"/>
    <p:sldMasterId id="2147484081" r:id="rId8"/>
    <p:sldMasterId id="2147484069" r:id="rId9"/>
    <p:sldMasterId id="2147484093" r:id="rId10"/>
    <p:sldMasterId id="2147484123" r:id="rId11"/>
  </p:sldMasterIdLst>
  <p:sldIdLst>
    <p:sldId id="256" r:id="rId12"/>
    <p:sldId id="259" r:id="rId13"/>
    <p:sldId id="261" r:id="rId14"/>
    <p:sldId id="262" r:id="rId15"/>
    <p:sldId id="257" r:id="rId16"/>
    <p:sldId id="258" r:id="rId17"/>
    <p:sldId id="260" r:id="rId18"/>
    <p:sldId id="265" r:id="rId19"/>
    <p:sldId id="276" r:id="rId20"/>
    <p:sldId id="277" r:id="rId21"/>
    <p:sldId id="274" r:id="rId22"/>
    <p:sldId id="263" r:id="rId23"/>
    <p:sldId id="268" r:id="rId24"/>
    <p:sldId id="267" r:id="rId25"/>
    <p:sldId id="269" r:id="rId26"/>
    <p:sldId id="270" r:id="rId27"/>
    <p:sldId id="271" r:id="rId28"/>
    <p:sldId id="272" r:id="rId29"/>
    <p:sldId id="266" r:id="rId30"/>
    <p:sldId id="275" r:id="rId31"/>
    <p:sldId id="27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0E1E"/>
    <a:srgbClr val="FF3300"/>
    <a:srgbClr val="5C2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Top Coffee Brands in</a:t>
            </a:r>
            <a:r>
              <a:rPr lang="en-US" baseline="0" dirty="0" smtClean="0"/>
              <a:t> USA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007997047244092E-2"/>
          <c:y val="1.6710936472014243E-2"/>
          <c:w val="0.91399200295275596"/>
          <c:h val="0.768935791773142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Starbucks</c:v>
                </c:pt>
                <c:pt idx="1">
                  <c:v>Costa Coffee</c:v>
                </c:pt>
                <c:pt idx="2">
                  <c:v>Caribu</c:v>
                </c:pt>
                <c:pt idx="3">
                  <c:v>Tea Leaf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8000</c:v>
                </c:pt>
                <c:pt idx="1">
                  <c:v>3000</c:v>
                </c:pt>
                <c:pt idx="2">
                  <c:v>1000</c:v>
                </c:pt>
                <c:pt idx="3">
                  <c:v>500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5489904"/>
        <c:axId val="235486768"/>
      </c:barChart>
      <c:catAx>
        <c:axId val="23548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486768"/>
        <c:crosses val="autoZero"/>
        <c:auto val="1"/>
        <c:lblAlgn val="ctr"/>
        <c:lblOffset val="100"/>
        <c:noMultiLvlLbl val="0"/>
      </c:catAx>
      <c:valAx>
        <c:axId val="23548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4899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Top Coffee Brands in</a:t>
            </a:r>
            <a:r>
              <a:rPr lang="en-US" baseline="0" dirty="0" smtClean="0"/>
              <a:t> USA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456407222910717"/>
          <c:y val="2.6751481513707963E-4"/>
          <c:w val="0.91399200295275596"/>
          <c:h val="0.7689357917731427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Starbucks</c:v>
                </c:pt>
                <c:pt idx="1">
                  <c:v>Costa Coffee</c:v>
                </c:pt>
                <c:pt idx="2">
                  <c:v>Caribu</c:v>
                </c:pt>
                <c:pt idx="3">
                  <c:v>Tea Leaf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8000</c:v>
                </c:pt>
                <c:pt idx="1">
                  <c:v>3000</c:v>
                </c:pt>
                <c:pt idx="2">
                  <c:v>1000</c:v>
                </c:pt>
                <c:pt idx="3">
                  <c:v>500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403F26A-5679-4B02-A00D-B276C31EA8E4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C5F5E2E-4538-4A24-8188-DBB5413CD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74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F26A-5679-4B02-A00D-B276C31EA8E4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5E2E-4538-4A24-8188-DBB5413CD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53100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C628-AA81-40ED-810F-C93BB7EF6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C54E-DB3E-493A-9435-4A47B4D45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222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C628-AA81-40ED-810F-C93BB7EF6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C54E-DB3E-493A-9435-4A47B4D45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19695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C628-AA81-40ED-810F-C93BB7EF6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C54E-DB3E-493A-9435-4A47B4D45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34444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C628-AA81-40ED-810F-C93BB7EF6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C54E-DB3E-493A-9435-4A47B4D45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560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C628-AA81-40ED-810F-C93BB7EF6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C54E-DB3E-493A-9435-4A47B4D45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088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C628-AA81-40ED-810F-C93BB7EF6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769C54E-DB3E-493A-9435-4A47B4D45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84930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465C628-AA81-40ED-810F-C93BB7EF6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769C54E-DB3E-493A-9435-4A47B4D45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589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C628-AA81-40ED-810F-C93BB7EF6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C54E-DB3E-493A-9435-4A47B4D45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79746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C628-AA81-40ED-810F-C93BB7EF6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C54E-DB3E-493A-9435-4A47B4D45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27497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85D2-96BC-465D-BC01-3E031F1B1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F8D3-63AC-4D85-827B-DDA586211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32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F26A-5679-4B02-A00D-B276C31EA8E4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5E2E-4538-4A24-8188-DBB5413CD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19851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85D2-96BC-465D-BC01-3E031F1B1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FBF8D3-63AC-4D85-827B-DDA586211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86762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85D2-96BC-465D-BC01-3E031F1B1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F8D3-63AC-4D85-827B-DDA586211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480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85D2-96BC-465D-BC01-3E031F1B1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F8D3-63AC-4D85-827B-DDA586211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1106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85D2-96BC-465D-BC01-3E031F1B1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F8D3-63AC-4D85-827B-DDA586211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59428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85D2-96BC-465D-BC01-3E031F1B1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F8D3-63AC-4D85-827B-DDA586211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77389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85D2-96BC-465D-BC01-3E031F1B1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F8D3-63AC-4D85-827B-DDA586211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1918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85D2-96BC-465D-BC01-3E031F1B1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F8D3-63AC-4D85-827B-DDA586211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33531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85D2-96BC-465D-BC01-3E031F1B1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F8D3-63AC-4D85-827B-DDA586211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41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85D2-96BC-465D-BC01-3E031F1B1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F8D3-63AC-4D85-827B-DDA586211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50713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85D2-96BC-465D-BC01-3E031F1B1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F8D3-63AC-4D85-827B-DDA586211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55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F26A-5679-4B02-A00D-B276C31EA8E4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5E2E-4538-4A24-8188-DBB5413CD393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17978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85D2-96BC-465D-BC01-3E031F1B1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F8D3-63AC-4D85-827B-DDA586211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13371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85D2-96BC-465D-BC01-3E031F1B1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F8D3-63AC-4D85-827B-DDA586211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95477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85D2-96BC-465D-BC01-3E031F1B1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F8D3-63AC-4D85-827B-DDA586211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30369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85D2-96BC-465D-BC01-3E031F1B1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F8D3-63AC-4D85-827B-DDA586211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03768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85D2-96BC-465D-BC01-3E031F1B1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F8D3-63AC-4D85-827B-DDA586211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35010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85D2-96BC-465D-BC01-3E031F1B1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F8D3-63AC-4D85-827B-DDA586211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92825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DA20-F318-4E4D-9E97-2FC39EC3267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DAE5-D049-4279-8521-083B37195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12642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DA20-F318-4E4D-9E97-2FC39EC3267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DAE5-D049-4279-8521-083B37195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08370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DA20-F318-4E4D-9E97-2FC39EC3267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DAE5-D049-4279-8521-083B37195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7901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DA20-F318-4E4D-9E97-2FC39EC3267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DAE5-D049-4279-8521-083B37195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519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F26A-5679-4B02-A00D-B276C31EA8E4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5E2E-4538-4A24-8188-DBB5413CD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74468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DA20-F318-4E4D-9E97-2FC39EC3267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DAE5-D049-4279-8521-083B37195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18713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DA20-F318-4E4D-9E97-2FC39EC3267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DAE5-D049-4279-8521-083B37195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96805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DA20-F318-4E4D-9E97-2FC39EC3267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DAE5-D049-4279-8521-083B37195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83534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DA20-F318-4E4D-9E97-2FC39EC3267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DAE5-D049-4279-8521-083B37195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34312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DA20-F318-4E4D-9E97-2FC39EC3267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DAE5-D049-4279-8521-083B37195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42819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DA20-F318-4E4D-9E97-2FC39EC3267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DAE5-D049-4279-8521-083B37195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91389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DA20-F318-4E4D-9E97-2FC39EC3267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DAE5-D049-4279-8521-083B37195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520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F26A-5679-4B02-A00D-B276C31EA8E4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5E2E-4538-4A24-8188-DBB5413CD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11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F26A-5679-4B02-A00D-B276C31EA8E4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5E2E-4538-4A24-8188-DBB5413CD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80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F26A-5679-4B02-A00D-B276C31EA8E4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5E2E-4538-4A24-8188-DBB5413CD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180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F26A-5679-4B02-A00D-B276C31EA8E4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5E2E-4538-4A24-8188-DBB5413CD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986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C628-AA81-40ED-810F-C93BB7EF6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C54E-DB3E-493A-9435-4A47B4D45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341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C628-AA81-40ED-810F-C93BB7EF6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C54E-DB3E-493A-9435-4A47B4D45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18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F26A-5679-4B02-A00D-B276C31EA8E4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5E2E-4538-4A24-8188-DBB5413CD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978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C628-AA81-40ED-810F-C93BB7EF6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C54E-DB3E-493A-9435-4A47B4D45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731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C628-AA81-40ED-810F-C93BB7EF6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C54E-DB3E-493A-9435-4A47B4D45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626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C628-AA81-40ED-810F-C93BB7EF6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C54E-DB3E-493A-9435-4A47B4D45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4331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C628-AA81-40ED-810F-C93BB7EF6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C54E-DB3E-493A-9435-4A47B4D45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539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C628-AA81-40ED-810F-C93BB7EF6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C54E-DB3E-493A-9435-4A47B4D45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3817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C628-AA81-40ED-810F-C93BB7EF6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C54E-DB3E-493A-9435-4A47B4D45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5774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C628-AA81-40ED-810F-C93BB7EF6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C54E-DB3E-493A-9435-4A47B4D45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8491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C628-AA81-40ED-810F-C93BB7EF6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C54E-DB3E-493A-9435-4A47B4D45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7520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C628-AA81-40ED-810F-C93BB7EF6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C54E-DB3E-493A-9435-4A47B4D45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8334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DDF-414A-4EF6-A335-06BC4FC78E9D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D244-BB32-41B8-902D-4FEFB6BA9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94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F26A-5679-4B02-A00D-B276C31EA8E4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5E2E-4538-4A24-8188-DBB5413CD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0322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DDF-414A-4EF6-A335-06BC4FC78E9D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D244-BB32-41B8-902D-4FEFB6BA9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9627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DDF-414A-4EF6-A335-06BC4FC78E9D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D244-BB32-41B8-902D-4FEFB6BA9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6295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DDF-414A-4EF6-A335-06BC4FC78E9D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D244-BB32-41B8-902D-4FEFB6BA9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7362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DDF-414A-4EF6-A335-06BC4FC78E9D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D244-BB32-41B8-902D-4FEFB6BA9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1341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DDF-414A-4EF6-A335-06BC4FC78E9D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D244-BB32-41B8-902D-4FEFB6BA9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5847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DDF-414A-4EF6-A335-06BC4FC78E9D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D244-BB32-41B8-902D-4FEFB6BA9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6876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DDF-414A-4EF6-A335-06BC4FC78E9D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D244-BB32-41B8-902D-4FEFB6BA9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1966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DDF-414A-4EF6-A335-06BC4FC78E9D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D244-BB32-41B8-902D-4FEFB6BA9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9947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DDF-414A-4EF6-A335-06BC4FC78E9D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D244-BB32-41B8-902D-4FEFB6BA9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2257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DDF-414A-4EF6-A335-06BC4FC78E9D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D244-BB32-41B8-902D-4FEFB6BA9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76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F26A-5679-4B02-A00D-B276C31EA8E4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5E2E-4538-4A24-8188-DBB5413CD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2547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E46F-8827-450B-BB16-B9F6C2AF85D9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90BB-F8CB-4622-B7BE-6AB31630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728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E46F-8827-450B-BB16-B9F6C2AF85D9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90BB-F8CB-4622-B7BE-6AB31630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9014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E46F-8827-450B-BB16-B9F6C2AF85D9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90BB-F8CB-4622-B7BE-6AB31630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221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E46F-8827-450B-BB16-B9F6C2AF85D9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90BB-F8CB-4622-B7BE-6AB31630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775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E46F-8827-450B-BB16-B9F6C2AF85D9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90BB-F8CB-4622-B7BE-6AB31630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0512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E46F-8827-450B-BB16-B9F6C2AF85D9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90BB-F8CB-4622-B7BE-6AB31630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9068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E46F-8827-450B-BB16-B9F6C2AF85D9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90BB-F8CB-4622-B7BE-6AB31630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1933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E46F-8827-450B-BB16-B9F6C2AF85D9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90BB-F8CB-4622-B7BE-6AB31630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3719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E46F-8827-450B-BB16-B9F6C2AF85D9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90BB-F8CB-4622-B7BE-6AB31630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9273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E46F-8827-450B-BB16-B9F6C2AF85D9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90BB-F8CB-4622-B7BE-6AB31630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59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F26A-5679-4B02-A00D-B276C31EA8E4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5E2E-4538-4A24-8188-DBB5413CD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895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E46F-8827-450B-BB16-B9F6C2AF85D9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90BB-F8CB-4622-B7BE-6AB31630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0990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F0F9-E55D-42D0-960D-DAA81DE44A7A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388D-DEF1-4983-954B-8A1739C832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921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F0F9-E55D-42D0-960D-DAA81DE44A7A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388D-DEF1-4983-954B-8A1739C832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771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F0F9-E55D-42D0-960D-DAA81DE44A7A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388D-DEF1-4983-954B-8A1739C832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3243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F0F9-E55D-42D0-960D-DAA81DE44A7A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388D-DEF1-4983-954B-8A1739C832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3738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F0F9-E55D-42D0-960D-DAA81DE44A7A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388D-DEF1-4983-954B-8A1739C832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6910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F0F9-E55D-42D0-960D-DAA81DE44A7A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388D-DEF1-4983-954B-8A1739C832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076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F0F9-E55D-42D0-960D-DAA81DE44A7A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388D-DEF1-4983-954B-8A1739C832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12224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F0F9-E55D-42D0-960D-DAA81DE44A7A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388D-DEF1-4983-954B-8A1739C832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79106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F0F9-E55D-42D0-960D-DAA81DE44A7A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388D-DEF1-4983-954B-8A1739C832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5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F26A-5679-4B02-A00D-B276C31EA8E4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5E2E-4538-4A24-8188-DBB5413CD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13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F0F9-E55D-42D0-960D-DAA81DE44A7A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388D-DEF1-4983-954B-8A1739C832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44494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F0F9-E55D-42D0-960D-DAA81DE44A7A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388D-DEF1-4983-954B-8A1739C832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85407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DDF-414A-4EF6-A335-06BC4FC78E9D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D244-BB32-41B8-902D-4FEFB6BA9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983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DDF-414A-4EF6-A335-06BC4FC78E9D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D244-BB32-41B8-902D-4FEFB6BA9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45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DDF-414A-4EF6-A335-06BC4FC78E9D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D244-BB32-41B8-902D-4FEFB6BA9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2004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DDF-414A-4EF6-A335-06BC4FC78E9D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D244-BB32-41B8-902D-4FEFB6BA9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48944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DDF-414A-4EF6-A335-06BC4FC78E9D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D244-BB32-41B8-902D-4FEFB6BA9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7696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DDF-414A-4EF6-A335-06BC4FC78E9D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D244-BB32-41B8-902D-4FEFB6BA9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033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DDF-414A-4EF6-A335-06BC4FC78E9D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D244-BB32-41B8-902D-4FEFB6BA9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378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DDF-414A-4EF6-A335-06BC4FC78E9D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D244-BB32-41B8-902D-4FEFB6BA9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38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F26A-5679-4B02-A00D-B276C31EA8E4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5E2E-4538-4A24-8188-DBB5413CD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15235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A93DDF-414A-4EF6-A335-06BC4FC78E9D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E1FD244-BB32-41B8-902D-4FEFB6BA9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82582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DDF-414A-4EF6-A335-06BC4FC78E9D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D244-BB32-41B8-902D-4FEFB6BA9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9192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DDF-414A-4EF6-A335-06BC4FC78E9D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D244-BB32-41B8-902D-4FEFB6BA9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477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DDF-414A-4EF6-A335-06BC4FC78E9D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D244-BB32-41B8-902D-4FEFB6BA9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33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DDF-414A-4EF6-A335-06BC4FC78E9D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D244-BB32-41B8-902D-4FEFB6BA9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04644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DDF-414A-4EF6-A335-06BC4FC78E9D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D244-BB32-41B8-902D-4FEFB6BA9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067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DA20-F318-4E4D-9E97-2FC39EC3267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DAE5-D049-4279-8521-083B37195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971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DA20-F318-4E4D-9E97-2FC39EC3267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DAE5-D049-4279-8521-083B37195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55417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DA20-F318-4E4D-9E97-2FC39EC3267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DAE5-D049-4279-8521-083B37195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1208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DA20-F318-4E4D-9E97-2FC39EC3267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DAE5-D049-4279-8521-083B37195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73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F26A-5679-4B02-A00D-B276C31EA8E4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5E2E-4538-4A24-8188-DBB5413CD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403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DA20-F318-4E4D-9E97-2FC39EC3267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DAE5-D049-4279-8521-083B37195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314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DA20-F318-4E4D-9E97-2FC39EC3267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DAE5-D049-4279-8521-083B37195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37952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DA20-F318-4E4D-9E97-2FC39EC3267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DAE5-D049-4279-8521-083B37195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61472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DA20-F318-4E4D-9E97-2FC39EC3267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DAE5-D049-4279-8521-083B37195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65442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DA20-F318-4E4D-9E97-2FC39EC3267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DAE5-D049-4279-8521-083B37195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5790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DA20-F318-4E4D-9E97-2FC39EC3267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DAE5-D049-4279-8521-083B37195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75427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DA20-F318-4E4D-9E97-2FC39EC3267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DAE5-D049-4279-8521-083B37195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11026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85D2-96BC-465D-BC01-3E031F1B1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F8D3-63AC-4D85-827B-DDA586211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36726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85D2-96BC-465D-BC01-3E031F1B1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F8D3-63AC-4D85-827B-DDA586211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68742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85D2-96BC-465D-BC01-3E031F1B1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F8D3-63AC-4D85-827B-DDA586211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4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F26A-5679-4B02-A00D-B276C31EA8E4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5E2E-4538-4A24-8188-DBB5413CD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4408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85D2-96BC-465D-BC01-3E031F1B1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F8D3-63AC-4D85-827B-DDA586211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00837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85D2-96BC-465D-BC01-3E031F1B1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F8D3-63AC-4D85-827B-DDA586211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94360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85D2-96BC-465D-BC01-3E031F1B1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F8D3-63AC-4D85-827B-DDA586211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70630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85D2-96BC-465D-BC01-3E031F1B1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F8D3-63AC-4D85-827B-DDA586211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50597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85D2-96BC-465D-BC01-3E031F1B1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F8D3-63AC-4D85-827B-DDA586211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24605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85D2-96BC-465D-BC01-3E031F1B1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F8D3-63AC-4D85-827B-DDA586211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66478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85D2-96BC-465D-BC01-3E031F1B1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F8D3-63AC-4D85-827B-DDA586211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33501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85D2-96BC-465D-BC01-3E031F1B1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F8D3-63AC-4D85-827B-DDA586211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30458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465C628-AA81-40ED-810F-C93BB7EF6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769C54E-DB3E-493A-9435-4A47B4D45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247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C628-AA81-40ED-810F-C93BB7EF6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C54E-DB3E-493A-9435-4A47B4D45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3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21.xml"/><Relationship Id="rId18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17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10.xml"/><Relationship Id="rId16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2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403F26A-5679-4B02-A00D-B276C31EA8E4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C5F5E2E-4538-4A24-8188-DBB5413CD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88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  <p:sldLayoutId id="2147483993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03F26A-5679-4B02-A00D-B276C31EA8E4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5F5E2E-4538-4A24-8188-DBB5413CD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00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  <p:sldLayoutId id="2147484109" r:id="rId16"/>
    <p:sldLayoutId id="2147484110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403F26A-5679-4B02-A00D-B276C31EA8E4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C5F5E2E-4538-4A24-8188-DBB5413CD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23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5C628-AA81-40ED-810F-C93BB7EF6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9C54E-DB3E-493A-9435-4A47B4D45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82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3DDF-414A-4EF6-A335-06BC4FC78E9D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FD244-BB32-41B8-902D-4FEFB6BA9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84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5E46F-8827-450B-BB16-B9F6C2AF85D9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F90BB-F8CB-4622-B7BE-6AB31630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93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Ugly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5F0F9-E55D-42D0-960D-DAA81DE44A7A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0388D-DEF1-4983-954B-8A1739C832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24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403F26A-5679-4B02-A00D-B276C31EA8E4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C5F5E2E-4538-4A24-8188-DBB5413CD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099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BDA20-F318-4E4D-9E97-2FC39EC3267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7DAE5-D049-4279-8521-083B37195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50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C0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385D2-96BC-465D-BC01-3E031F1B19A2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BF8D3-63AC-4D85-827B-DDA586211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61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403F26A-5679-4B02-A00D-B276C31EA8E4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C5F5E2E-4538-4A24-8188-DBB5413CD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90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toon.com/presentation/5-best-presentations/" TargetMode="External"/><Relationship Id="rId2" Type="http://schemas.openxmlformats.org/officeDocument/2006/relationships/hyperlink" Target="http://blog.hubspot.com/marketing/inspiring-slideshare-presentations-for-marketers-list" TargetMode="External"/><Relationship Id="rId1" Type="http://schemas.openxmlformats.org/officeDocument/2006/relationships/slideLayout" Target="../slideLayouts/slideLayout127.xml"/><Relationship Id="rId4" Type="http://schemas.openxmlformats.org/officeDocument/2006/relationships/hyperlink" Target="http://www.amazon.com/Presentation-Zen-Simple-Delivery-Edition/dp/0321811984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Tips to do great </a:t>
            </a:r>
            <a:r>
              <a:rPr lang="en-GB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pOwerpoint</a:t>
            </a:r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presentations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92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17" y="547232"/>
            <a:ext cx="10779260" cy="631076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56381" y="2871220"/>
            <a:ext cx="6705600" cy="1461636"/>
          </a:xfrm>
        </p:spPr>
        <p:txBody>
          <a:bodyPr>
            <a:noAutofit/>
          </a:bodyPr>
          <a:lstStyle/>
          <a:p>
            <a:pPr algn="l"/>
            <a:r>
              <a:rPr lang="en-GB" sz="115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NEVER.</a:t>
            </a:r>
            <a:endParaRPr lang="en-GB" sz="9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98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62827" y="2205372"/>
            <a:ext cx="10782300" cy="3352800"/>
          </a:xfrm>
        </p:spPr>
        <p:txBody>
          <a:bodyPr/>
          <a:lstStyle/>
          <a:p>
            <a:r>
              <a:rPr lang="en-GB" dirty="0" smtClean="0"/>
              <a:t>“</a:t>
            </a:r>
            <a:r>
              <a:rPr lang="en-GB" sz="9600" dirty="0" smtClean="0"/>
              <a:t>SLIDES SHOULD </a:t>
            </a:r>
            <a:r>
              <a:rPr lang="en-GB" sz="9600" dirty="0" smtClean="0">
                <a:solidFill>
                  <a:srgbClr val="FFFF00"/>
                </a:solidFill>
              </a:rPr>
              <a:t>REINFORCE YOUR WORDS</a:t>
            </a:r>
            <a:r>
              <a:rPr lang="en-GB" sz="9600" dirty="0" smtClean="0"/>
              <a:t>, NOT </a:t>
            </a:r>
            <a:br>
              <a:rPr lang="en-GB" sz="9600" dirty="0" smtClean="0"/>
            </a:br>
            <a:r>
              <a:rPr lang="en-GB" sz="9600" dirty="0" smtClean="0"/>
              <a:t>REPEAT THEM’’</a:t>
            </a:r>
            <a:r>
              <a:rPr lang="en-GB" sz="4800" dirty="0" err="1" smtClean="0"/>
              <a:t>seth</a:t>
            </a:r>
            <a:r>
              <a:rPr lang="en-GB" sz="4800" dirty="0" smtClean="0"/>
              <a:t> </a:t>
            </a:r>
            <a:r>
              <a:rPr lang="en-GB" sz="4800" dirty="0" err="1" smtClean="0"/>
              <a:t>godin</a:t>
            </a:r>
            <a:endParaRPr lang="en-GB" sz="48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203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159520"/>
            <a:ext cx="11947427" cy="1658198"/>
          </a:xfrm>
        </p:spPr>
        <p:txBody>
          <a:bodyPr>
            <a:noAutofit/>
          </a:bodyPr>
          <a:lstStyle/>
          <a:p>
            <a:r>
              <a:rPr lang="en-GB" sz="199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Write </a:t>
            </a:r>
            <a:br>
              <a:rPr lang="en-GB" sz="199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GB" sz="199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BIG!</a:t>
            </a:r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8455" y="4459458"/>
            <a:ext cx="109969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600" b="1" spc="-12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&amp; BOLD!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0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512" y="1009617"/>
            <a:ext cx="11380763" cy="3352800"/>
          </a:xfrm>
        </p:spPr>
        <p:txBody>
          <a:bodyPr/>
          <a:lstStyle/>
          <a:p>
            <a:r>
              <a:rPr lang="en-GB" sz="11500" dirty="0">
                <a:solidFill>
                  <a:srgbClr val="FFC000"/>
                </a:solidFill>
              </a:rPr>
              <a:t>Images</a:t>
            </a:r>
            <a:r>
              <a:rPr lang="en-GB" sz="11500" dirty="0"/>
              <a:t> say more</a:t>
            </a:r>
            <a:r>
              <a:rPr lang="en-GB" sz="11500" dirty="0" smtClean="0"/>
              <a:t>…</a:t>
            </a:r>
            <a:endParaRPr lang="en-GB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2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21" y="517527"/>
            <a:ext cx="10571998" cy="970450"/>
          </a:xfrm>
        </p:spPr>
        <p:txBody>
          <a:bodyPr/>
          <a:lstStyle/>
          <a:p>
            <a:r>
              <a:rPr lang="en-GB" sz="5400" dirty="0" smtClean="0"/>
              <a:t>….than a thousand words</a:t>
            </a:r>
            <a:endParaRPr lang="en-GB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020" y="2279149"/>
            <a:ext cx="6749042" cy="45788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9149"/>
            <a:ext cx="5641145" cy="457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6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graphics….</a:t>
            </a:r>
            <a:endParaRPr lang="en-GB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683231072"/>
              </p:ext>
            </p:extLst>
          </p:nvPr>
        </p:nvGraphicFramePr>
        <p:xfrm>
          <a:off x="568960" y="2421858"/>
          <a:ext cx="5353538" cy="4436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538530441"/>
              </p:ext>
            </p:extLst>
          </p:nvPr>
        </p:nvGraphicFramePr>
        <p:xfrm>
          <a:off x="6207762" y="2353864"/>
          <a:ext cx="5566897" cy="4321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0926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….or even better: info graphics!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22" y="2219496"/>
            <a:ext cx="7680154" cy="447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4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2930" y="1478721"/>
            <a:ext cx="2586302" cy="4719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09232" y="810457"/>
            <a:ext cx="2166425" cy="5685839"/>
          </a:xfrm>
        </p:spPr>
        <p:txBody>
          <a:bodyPr>
            <a:normAutofit/>
          </a:bodyPr>
          <a:lstStyle/>
          <a:p>
            <a:r>
              <a:rPr lang="en-GB" sz="8800" b="1" dirty="0" smtClean="0">
                <a:solidFill>
                  <a:schemeClr val="bg1"/>
                </a:solidFill>
              </a:rPr>
              <a:t>Vs </a:t>
            </a:r>
            <a:endParaRPr lang="en-GB" sz="88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445" y="433121"/>
            <a:ext cx="8299555" cy="59224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2444" y="1576387"/>
            <a:ext cx="19272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10 Facts About Japan</a:t>
            </a:r>
          </a:p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</a:rPr>
              <a:t>-More than 20 volcanos</a:t>
            </a:r>
          </a:p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</a:rPr>
              <a:t>-Kyoto has more than 1600 temples</a:t>
            </a:r>
          </a:p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</a:rPr>
              <a:t>-Late-night dancing is illegal</a:t>
            </a:r>
          </a:p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</a:rPr>
              <a:t>-Japan consists over 6800 islands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63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512" y="854076"/>
            <a:ext cx="10782300" cy="3352800"/>
          </a:xfrm>
        </p:spPr>
        <p:txBody>
          <a:bodyPr/>
          <a:lstStyle/>
          <a:p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keep it short…..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51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461963"/>
            <a:ext cx="3959225" cy="969962"/>
          </a:xfrm>
        </p:spPr>
        <p:txBody>
          <a:bodyPr/>
          <a:lstStyle/>
          <a:p>
            <a:endParaRPr lang="en-GB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595" y="211014"/>
            <a:ext cx="9753337" cy="627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67819" y="2106661"/>
            <a:ext cx="7515664" cy="1325563"/>
          </a:xfrm>
        </p:spPr>
        <p:txBody>
          <a:bodyPr>
            <a:noAutofit/>
          </a:bodyPr>
          <a:lstStyle/>
          <a:p>
            <a:r>
              <a:rPr lang="en-GB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 cool template</a:t>
            </a:r>
            <a:endParaRPr lang="en-GB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sz="half" idx="1"/>
          </p:nvPr>
        </p:nvSpPr>
        <p:spPr>
          <a:xfrm>
            <a:off x="3300047" y="4001294"/>
            <a:ext cx="6195646" cy="1590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(This one is ugly and boring)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01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3327" cy="4601183"/>
          </a:xfrm>
        </p:spPr>
        <p:txBody>
          <a:bodyPr>
            <a:normAutofit/>
          </a:bodyPr>
          <a:lstStyle/>
          <a:p>
            <a:r>
              <a:rPr lang="en-GB" dirty="0" smtClean="0"/>
              <a:t>Recommended resources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r>
              <a:rPr lang="en-GB" sz="2600" b="1" dirty="0" smtClean="0"/>
              <a:t>25 </a:t>
            </a:r>
            <a:r>
              <a:rPr lang="en-GB" sz="2600" b="1" dirty="0"/>
              <a:t>Great </a:t>
            </a:r>
            <a:r>
              <a:rPr lang="en-GB" sz="2600" b="1" dirty="0" err="1"/>
              <a:t>SlideShare</a:t>
            </a:r>
            <a:r>
              <a:rPr lang="en-GB" sz="2600" b="1" dirty="0"/>
              <a:t>/PowerPoint </a:t>
            </a:r>
          </a:p>
          <a:p>
            <a:r>
              <a:rPr lang="en-GB" sz="2600" dirty="0">
                <a:hlinkClick r:id="rId2"/>
              </a:rPr>
              <a:t>http://blog.hubspot.com/marketing/inspiring-slideshare-presentations-for-marketers-list</a:t>
            </a:r>
            <a:endParaRPr lang="en-GB" sz="2600" dirty="0"/>
          </a:p>
          <a:p>
            <a:endParaRPr lang="en-GB" sz="2600" b="1" dirty="0" smtClean="0"/>
          </a:p>
          <a:p>
            <a:r>
              <a:rPr lang="en-GB" sz="2600" b="1" dirty="0" smtClean="0"/>
              <a:t>5 </a:t>
            </a:r>
            <a:r>
              <a:rPr lang="en-GB" sz="2600" b="1" dirty="0"/>
              <a:t>great presentations: </a:t>
            </a:r>
            <a:r>
              <a:rPr lang="en-GB" sz="2600" b="1" dirty="0">
                <a:hlinkClick r:id="rId3"/>
              </a:rPr>
              <a:t>https://www.powtoon.com/presentation/5-best-presentations</a:t>
            </a:r>
            <a:r>
              <a:rPr lang="en-GB" sz="2600" b="1" dirty="0" smtClean="0">
                <a:hlinkClick r:id="rId3"/>
              </a:rPr>
              <a:t>/</a:t>
            </a:r>
            <a:endParaRPr lang="en-GB" sz="2600" b="1" dirty="0" smtClean="0"/>
          </a:p>
          <a:p>
            <a:pPr marL="0" indent="0">
              <a:buNone/>
            </a:pPr>
            <a:endParaRPr lang="en-GB" sz="2600" b="1" dirty="0"/>
          </a:p>
          <a:p>
            <a:r>
              <a:rPr lang="en-GB" sz="2600" b="1" dirty="0" smtClean="0"/>
              <a:t>Presentation </a:t>
            </a:r>
            <a:r>
              <a:rPr lang="en-GB" sz="2600" b="1" dirty="0"/>
              <a:t>Zen: Simple Ideas on Presentation Design and Delivery (2nd Edition)</a:t>
            </a:r>
          </a:p>
          <a:p>
            <a:r>
              <a:rPr lang="en-GB" sz="2600" dirty="0" smtClean="0">
                <a:hlinkClick r:id="rId4"/>
              </a:rPr>
              <a:t>http</a:t>
            </a:r>
            <a:r>
              <a:rPr lang="en-GB" sz="2600" dirty="0">
                <a:hlinkClick r:id="rId4"/>
              </a:rPr>
              <a:t>://</a:t>
            </a:r>
            <a:r>
              <a:rPr lang="en-GB" sz="2600" dirty="0" smtClean="0">
                <a:hlinkClick r:id="rId4"/>
              </a:rPr>
              <a:t>www.amazon.com/Presentation-Zen-Simple-Delivery-Edition/dp/0321811984</a:t>
            </a:r>
            <a:endParaRPr lang="en-GB" sz="2600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397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17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4911" y="602092"/>
            <a:ext cx="11272944" cy="1468800"/>
          </a:xfrm>
        </p:spPr>
        <p:txBody>
          <a:bodyPr/>
          <a:lstStyle/>
          <a:p>
            <a:r>
              <a:rPr lang="en-GB" sz="8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Choose </a:t>
            </a:r>
            <a:r>
              <a:rPr lang="en-GB" sz="8800" dirty="0" smtClean="0">
                <a:solidFill>
                  <a:srgbClr val="FF33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good</a:t>
            </a:r>
            <a:r>
              <a:rPr lang="en-GB" sz="8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fonts!</a:t>
            </a:r>
            <a:endParaRPr lang="en-GB" sz="8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4000" dirty="0" smtClean="0">
                <a:latin typeface="Comic Sans MS" panose="030F0702030302020204" pitchFamily="66" charset="0"/>
              </a:rPr>
              <a:t>Hello I am comic sans and nobody likes me</a:t>
            </a:r>
            <a:endParaRPr lang="en-GB" sz="4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0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/>
          </a:bodyPr>
          <a:lstStyle/>
          <a:p>
            <a:r>
              <a:rPr lang="en-GB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old Times New Roma</a:t>
            </a:r>
            <a:r>
              <a:rPr lang="en-GB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181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8800" dirty="0" smtClean="0"/>
              <a:t>Less is more!</a:t>
            </a:r>
            <a:endParaRPr lang="en-GB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2710" y="3172264"/>
            <a:ext cx="8869240" cy="3981157"/>
          </a:xfrm>
        </p:spPr>
        <p:txBody>
          <a:bodyPr>
            <a:normAutofit/>
          </a:bodyPr>
          <a:lstStyle/>
          <a:p>
            <a:r>
              <a:rPr lang="en-GB" dirty="0" smtClean="0"/>
              <a:t>Text, text, text, text, text, text , </a:t>
            </a:r>
            <a:r>
              <a:rPr lang="en-GB" dirty="0"/>
              <a:t>text, text, </a:t>
            </a:r>
            <a:r>
              <a:rPr lang="en-GB" dirty="0" smtClean="0"/>
              <a:t>text, </a:t>
            </a:r>
            <a:r>
              <a:rPr lang="en-GB" dirty="0"/>
              <a:t>text, text, </a:t>
            </a:r>
            <a:r>
              <a:rPr lang="en-GB" dirty="0" smtClean="0"/>
              <a:t>text</a:t>
            </a:r>
          </a:p>
          <a:p>
            <a:r>
              <a:rPr lang="en-GB" dirty="0"/>
              <a:t>Text, text, text, text, text, text , text, text, text, text, text, text   </a:t>
            </a:r>
            <a:endParaRPr lang="en-GB" dirty="0" smtClean="0"/>
          </a:p>
          <a:p>
            <a:r>
              <a:rPr lang="en-GB" dirty="0"/>
              <a:t>Text, text, text, text, text, text , text, text, text, text, text, text   </a:t>
            </a:r>
            <a:endParaRPr lang="en-GB" dirty="0" smtClean="0"/>
          </a:p>
          <a:p>
            <a:r>
              <a:rPr lang="en-GB" dirty="0"/>
              <a:t>Text, text, text, text, text, text , text, text, text, text, text, text   </a:t>
            </a:r>
            <a:endParaRPr lang="en-GB" dirty="0" smtClean="0"/>
          </a:p>
          <a:p>
            <a:r>
              <a:rPr lang="en-GB" dirty="0"/>
              <a:t>Text, text, text, text, text, text , text, text, text, text, text, </a:t>
            </a:r>
            <a:r>
              <a:rPr lang="en-GB" dirty="0" smtClean="0"/>
              <a:t>text</a:t>
            </a:r>
          </a:p>
          <a:p>
            <a:r>
              <a:rPr lang="en-GB" dirty="0"/>
              <a:t>Text, text, text, text, text, text , text, text, text, text, text, text   </a:t>
            </a:r>
            <a:endParaRPr lang="en-GB" dirty="0" smtClean="0"/>
          </a:p>
          <a:p>
            <a:r>
              <a:rPr lang="en-GB" dirty="0"/>
              <a:t>Text, text, text, text, text, text , text, text, text, text, text, text   </a:t>
            </a:r>
          </a:p>
          <a:p>
            <a:r>
              <a:rPr lang="en-GB" dirty="0"/>
              <a:t>Text, text, text, text, text, text , text, text, text, text, text, text  </a:t>
            </a:r>
            <a:endParaRPr lang="en-GB" dirty="0" smtClean="0"/>
          </a:p>
          <a:p>
            <a:r>
              <a:rPr lang="en-GB" dirty="0" smtClean="0"/>
              <a:t>There’s so much text that you won’t even read this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66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0166" y="1470073"/>
            <a:ext cx="11864106" cy="3939591"/>
          </a:xfrm>
        </p:spPr>
        <p:txBody>
          <a:bodyPr>
            <a:scene3d>
              <a:camera prst="orthographicFront">
                <a:rot lat="0" lon="0" rev="600000"/>
              </a:camera>
              <a:lightRig rig="threePt" dir="t"/>
            </a:scene3d>
          </a:bodyPr>
          <a:lstStyle/>
          <a:p>
            <a:r>
              <a:rPr lang="en-GB" sz="8000" b="1" dirty="0">
                <a:latin typeface="helvetica" panose="020B0604020202020204" pitchFamily="34" charset="0"/>
                <a:cs typeface="helvetica" panose="020B0604020202020204" pitchFamily="34" charset="0"/>
              </a:rPr>
              <a:t>Don’t add too much </a:t>
            </a:r>
            <a:r>
              <a:rPr lang="en-GB" sz="8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text!</a:t>
            </a:r>
            <a:r>
              <a:rPr lang="en-GB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GB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GB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5911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77334" y="2135555"/>
            <a:ext cx="9475294" cy="3505589"/>
          </a:xfrm>
        </p:spPr>
        <p:txBody>
          <a:bodyPr>
            <a:normAutofit/>
          </a:bodyPr>
          <a:lstStyle/>
          <a:p>
            <a:r>
              <a:rPr lang="en-GB" sz="8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And let the audience </a:t>
            </a:r>
            <a:r>
              <a:rPr lang="en-GB" sz="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listen</a:t>
            </a:r>
            <a:r>
              <a:rPr lang="en-GB" sz="8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to you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4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4743" y="277836"/>
            <a:ext cx="10018713" cy="1752599"/>
          </a:xfrm>
        </p:spPr>
        <p:txBody>
          <a:bodyPr>
            <a:normAutofit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sz="5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slide is not a manuscript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923927" y="3513113"/>
            <a:ext cx="5167576" cy="3056500"/>
          </a:xfrm>
        </p:spPr>
        <p:txBody>
          <a:bodyPr>
            <a:normAutofit/>
          </a:bodyPr>
          <a:lstStyle/>
          <a:p>
            <a:r>
              <a:rPr lang="en-GB" sz="1400" dirty="0" smtClean="0"/>
              <a:t>This is a lot of text to read</a:t>
            </a:r>
            <a:r>
              <a:rPr lang="en-GB" sz="1400" dirty="0"/>
              <a:t> </a:t>
            </a:r>
            <a:r>
              <a:rPr lang="en-GB" sz="1400" dirty="0" smtClean="0"/>
              <a:t>  This </a:t>
            </a:r>
            <a:r>
              <a:rPr lang="en-GB" sz="1400" dirty="0"/>
              <a:t>is a lot of text to read</a:t>
            </a:r>
            <a:endParaRPr lang="en-GB" sz="1400" dirty="0" smtClean="0"/>
          </a:p>
          <a:p>
            <a:r>
              <a:rPr lang="en-GB" sz="1400" dirty="0"/>
              <a:t>This is </a:t>
            </a:r>
            <a:r>
              <a:rPr lang="en-GB" sz="1400" dirty="0" smtClean="0"/>
              <a:t>a lot </a:t>
            </a:r>
            <a:r>
              <a:rPr lang="en-GB" sz="1400" dirty="0"/>
              <a:t>of text to </a:t>
            </a:r>
            <a:r>
              <a:rPr lang="en-GB" sz="1400" dirty="0" smtClean="0"/>
              <a:t>read   </a:t>
            </a:r>
            <a:r>
              <a:rPr lang="en-GB" sz="1400" dirty="0"/>
              <a:t>This is a lot of text to read</a:t>
            </a:r>
            <a:endParaRPr lang="en-GB" sz="1400" dirty="0" smtClean="0"/>
          </a:p>
          <a:p>
            <a:r>
              <a:rPr lang="en-GB" sz="1400" dirty="0"/>
              <a:t>This is </a:t>
            </a:r>
            <a:r>
              <a:rPr lang="en-GB" sz="1400" dirty="0" smtClean="0"/>
              <a:t>a lot </a:t>
            </a:r>
            <a:r>
              <a:rPr lang="en-GB" sz="1400" dirty="0"/>
              <a:t>of text to </a:t>
            </a:r>
            <a:r>
              <a:rPr lang="en-GB" sz="1400" dirty="0" smtClean="0"/>
              <a:t>read</a:t>
            </a:r>
            <a:r>
              <a:rPr lang="en-GB" sz="1400" dirty="0"/>
              <a:t> </a:t>
            </a:r>
            <a:r>
              <a:rPr lang="en-GB" sz="1400" dirty="0" smtClean="0"/>
              <a:t>  This </a:t>
            </a:r>
            <a:r>
              <a:rPr lang="en-GB" sz="1400" dirty="0"/>
              <a:t>is a lot of text to read</a:t>
            </a:r>
          </a:p>
          <a:p>
            <a:r>
              <a:rPr lang="en-GB" sz="1400" dirty="0"/>
              <a:t>This is </a:t>
            </a:r>
            <a:r>
              <a:rPr lang="en-GB" sz="1400" dirty="0" smtClean="0"/>
              <a:t>a lot </a:t>
            </a:r>
            <a:r>
              <a:rPr lang="en-GB" sz="1400" dirty="0"/>
              <a:t>of text to </a:t>
            </a:r>
            <a:r>
              <a:rPr lang="en-GB" sz="1400" dirty="0" smtClean="0"/>
              <a:t>read</a:t>
            </a:r>
            <a:r>
              <a:rPr lang="en-GB" sz="1400" dirty="0"/>
              <a:t> </a:t>
            </a:r>
            <a:r>
              <a:rPr lang="en-GB" sz="1400" dirty="0" smtClean="0"/>
              <a:t>  This </a:t>
            </a:r>
            <a:r>
              <a:rPr lang="en-GB" sz="1400" dirty="0"/>
              <a:t>is a lot of text to read</a:t>
            </a:r>
          </a:p>
          <a:p>
            <a:r>
              <a:rPr lang="en-GB" sz="1400" dirty="0"/>
              <a:t>This is </a:t>
            </a:r>
            <a:r>
              <a:rPr lang="en-GB" sz="1400" dirty="0" smtClean="0"/>
              <a:t>a lot </a:t>
            </a:r>
            <a:r>
              <a:rPr lang="en-GB" sz="1400" dirty="0"/>
              <a:t>of text to </a:t>
            </a:r>
            <a:r>
              <a:rPr lang="en-GB" sz="1400" dirty="0" smtClean="0"/>
              <a:t>read   </a:t>
            </a:r>
            <a:r>
              <a:rPr lang="en-GB" sz="1400" dirty="0"/>
              <a:t>This is a lot of text to read</a:t>
            </a:r>
            <a:endParaRPr lang="en-GB" sz="1400" dirty="0" smtClean="0"/>
          </a:p>
          <a:p>
            <a:r>
              <a:rPr lang="en-GB" sz="1400" dirty="0"/>
              <a:t>This is </a:t>
            </a:r>
            <a:r>
              <a:rPr lang="en-GB" sz="1400" dirty="0" smtClean="0"/>
              <a:t>a lot </a:t>
            </a:r>
            <a:r>
              <a:rPr lang="en-GB" sz="1400" dirty="0"/>
              <a:t>of text to </a:t>
            </a:r>
            <a:r>
              <a:rPr lang="en-GB" sz="1400" dirty="0" smtClean="0"/>
              <a:t>read</a:t>
            </a:r>
            <a:r>
              <a:rPr lang="en-GB" sz="1400" dirty="0"/>
              <a:t> </a:t>
            </a:r>
            <a:r>
              <a:rPr lang="en-GB" sz="1400" dirty="0" smtClean="0"/>
              <a:t>  This </a:t>
            </a:r>
            <a:r>
              <a:rPr lang="en-GB" sz="1400" dirty="0"/>
              <a:t>is a lot of text to read</a:t>
            </a:r>
          </a:p>
          <a:p>
            <a:r>
              <a:rPr lang="en-GB" sz="1400" dirty="0" smtClean="0"/>
              <a:t>This </a:t>
            </a:r>
            <a:r>
              <a:rPr lang="en-GB" sz="1400" dirty="0"/>
              <a:t>is </a:t>
            </a:r>
            <a:r>
              <a:rPr lang="en-GB" sz="1400" dirty="0" smtClean="0"/>
              <a:t>a lot </a:t>
            </a:r>
            <a:r>
              <a:rPr lang="en-GB" sz="1400" dirty="0"/>
              <a:t>of text to </a:t>
            </a:r>
            <a:r>
              <a:rPr lang="en-GB" sz="1400" dirty="0" smtClean="0"/>
              <a:t>read   This </a:t>
            </a:r>
            <a:r>
              <a:rPr lang="en-GB" sz="1400" dirty="0"/>
              <a:t>is a lot of text to read</a:t>
            </a:r>
            <a:endParaRPr lang="en-GB" sz="1400" dirty="0" smtClean="0"/>
          </a:p>
          <a:p>
            <a:r>
              <a:rPr lang="en-GB" sz="1400" dirty="0"/>
              <a:t>This is a lot of text to </a:t>
            </a:r>
            <a:r>
              <a:rPr lang="en-GB" sz="1400" dirty="0" smtClean="0"/>
              <a:t>read   This </a:t>
            </a:r>
            <a:r>
              <a:rPr lang="en-GB" sz="1400" dirty="0"/>
              <a:t>is a lot of text to read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805267" y="2955131"/>
            <a:ext cx="6386733" cy="30935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400" dirty="0" smtClean="0">
                <a:solidFill>
                  <a:srgbClr val="FF0000"/>
                </a:solidFill>
              </a:rPr>
              <a:t>This is </a:t>
            </a:r>
          </a:p>
          <a:p>
            <a:pPr marL="0" indent="0" algn="ctr">
              <a:buNone/>
            </a:pPr>
            <a:r>
              <a:rPr lang="en-GB" sz="6500" dirty="0" smtClean="0">
                <a:solidFill>
                  <a:schemeClr val="bg1"/>
                </a:solidFill>
              </a:rPr>
              <a:t>visually </a:t>
            </a:r>
            <a:endParaRPr lang="en-GB" sz="65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GB" sz="4800" dirty="0"/>
              <a:t>engaging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92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17" y="547232"/>
            <a:ext cx="10779260" cy="631076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8923" y="2042319"/>
            <a:ext cx="67056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GB" sz="8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STEVE JOBS </a:t>
            </a:r>
            <a:r>
              <a:rPr lang="en-GB" sz="89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NEVER</a:t>
            </a:r>
            <a:r>
              <a:rPr lang="en-GB" sz="8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USED BULLET POINTS</a:t>
            </a:r>
            <a:endParaRPr lang="en-GB" sz="8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985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10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1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7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492</TotalTime>
  <Words>470</Words>
  <Application>Microsoft Office PowerPoint</Application>
  <PresentationFormat>Widescreen</PresentationFormat>
  <Paragraphs>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21</vt:i4>
      </vt:variant>
    </vt:vector>
  </HeadingPairs>
  <TitlesOfParts>
    <vt:vector size="42" baseType="lpstr">
      <vt:lpstr>Arial</vt:lpstr>
      <vt:lpstr>Calibri</vt:lpstr>
      <vt:lpstr>Calibri Light</vt:lpstr>
      <vt:lpstr>Century Gothic</vt:lpstr>
      <vt:lpstr>Comic Sans MS</vt:lpstr>
      <vt:lpstr>Corbel</vt:lpstr>
      <vt:lpstr>helvetica</vt:lpstr>
      <vt:lpstr>Impact</vt:lpstr>
      <vt:lpstr>Times New Roman</vt:lpstr>
      <vt:lpstr>Wingdings 2</vt:lpstr>
      <vt:lpstr>Main Event</vt:lpstr>
      <vt:lpstr>3_Custom Design</vt:lpstr>
      <vt:lpstr>2_Custom Design</vt:lpstr>
      <vt:lpstr>1_Custom Design</vt:lpstr>
      <vt:lpstr>Custom Design</vt:lpstr>
      <vt:lpstr>Quotable</vt:lpstr>
      <vt:lpstr>5_Custom Design</vt:lpstr>
      <vt:lpstr>4_Custom Design</vt:lpstr>
      <vt:lpstr>Metropolitan</vt:lpstr>
      <vt:lpstr>Parallax</vt:lpstr>
      <vt:lpstr>Frame</vt:lpstr>
      <vt:lpstr>Tips to do great pOwerpoint presentations</vt:lpstr>
      <vt:lpstr>Use a cool template</vt:lpstr>
      <vt:lpstr>Choose good fonts!</vt:lpstr>
      <vt:lpstr>This is the old Times New Roman</vt:lpstr>
      <vt:lpstr>Less is more!</vt:lpstr>
      <vt:lpstr>Don’t add too much text! </vt:lpstr>
      <vt:lpstr>And let the audience listen to you </vt:lpstr>
      <vt:lpstr> The slide is not a manuscript</vt:lpstr>
      <vt:lpstr>STEVE JOBS NEVER USED BULLET POINTS</vt:lpstr>
      <vt:lpstr>NEVER.</vt:lpstr>
      <vt:lpstr>“SLIDES SHOULD REINFORCE YOUR WORDS, NOT  REPEAT THEM’’seth godin</vt:lpstr>
      <vt:lpstr>Write  BIG! </vt:lpstr>
      <vt:lpstr>Images say more…</vt:lpstr>
      <vt:lpstr>….than a thousand words</vt:lpstr>
      <vt:lpstr>Use graphics….</vt:lpstr>
      <vt:lpstr>….or even better: info graphics!</vt:lpstr>
      <vt:lpstr>Vs </vt:lpstr>
      <vt:lpstr>keep it short…..</vt:lpstr>
      <vt:lpstr>PowerPoint Presentation</vt:lpstr>
      <vt:lpstr>Recommended resources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to do great power point presentations</dc:title>
  <dc:creator>vicente</dc:creator>
  <cp:lastModifiedBy>vicente</cp:lastModifiedBy>
  <cp:revision>20</cp:revision>
  <dcterms:created xsi:type="dcterms:W3CDTF">2015-05-28T02:26:33Z</dcterms:created>
  <dcterms:modified xsi:type="dcterms:W3CDTF">2015-05-29T07:47:08Z</dcterms:modified>
</cp:coreProperties>
</file>