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81" r:id="rId4"/>
    <p:sldId id="282" r:id="rId5"/>
    <p:sldId id="283" r:id="rId6"/>
    <p:sldId id="284" r:id="rId7"/>
    <p:sldId id="269" r:id="rId8"/>
    <p:sldId id="271" r:id="rId9"/>
    <p:sldId id="270" r:id="rId10"/>
    <p:sldId id="272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100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093D-18CA-48ED-A4F0-65753FB9172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8B2A0-C75F-4D8C-9560-F1DB15A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8B2A0-C75F-4D8C-9560-F1DB15AE52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F668-94D5-4EE6-9CF0-1100B195A247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C2FB-5653-42EB-8E9E-B8652FCE7495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30E-5490-426E-B875-5CF92945D12F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7A6-05F6-4AC5-9929-083D1D161AD6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3B9A-4EB4-4754-929F-DF36061944F6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1C6A-A782-4526-B1D0-4A55B3F052EC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3EAD-4588-410D-BAC9-0F29AFE4F7D7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AAA9-C1CF-4F46-92A5-D2350811C921}" type="datetime1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272-3D5F-44E7-A6BA-584C82D28389}" type="datetime1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91FB-942D-4B32-9FB6-CC82697D574D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2557-5EA3-48EB-8407-89698F16FF5B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9C6C-FC59-41B7-B7AD-DBC2B9FC85C9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2094-A62D-4E29-A00E-593195C0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16632" y="381000"/>
            <a:ext cx="1137726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WALCHAND COLLEGE OF ENGINEERING, SANGLI</a:t>
            </a:r>
            <a:endParaRPr lang="en-IN" sz="24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NIL\Desktop\Walchand_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52736"/>
            <a:ext cx="1981200" cy="15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52536" y="2852936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5699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2000" b="1" spc="50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Topic:- Exam Data Analysis</a:t>
            </a:r>
            <a:r>
              <a:rPr lang="en-IN" sz="20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IN" sz="20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648" y="4191000"/>
            <a:ext cx="583535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1)   HUZEFA M. CHABUKSWAR [2014BIT003] </a:t>
            </a:r>
          </a:p>
          <a:p>
            <a:pPr marL="457200" indent="-457200">
              <a:buAutoNum type="arabicParenR" startAt="2"/>
            </a:pPr>
            <a:r>
              <a:rPr lang="en-IN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NILESH C. BONDE                [2014BIT059]</a:t>
            </a:r>
          </a:p>
          <a:p>
            <a:pPr marL="457200" indent="-457200">
              <a:buAutoNum type="arabicParenR" startAt="2"/>
            </a:pPr>
            <a:r>
              <a:rPr lang="en-IN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PIYUSH S. ATRAM               [2013BIT059]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537" y="3861048"/>
            <a:ext cx="277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PREPARED BY:-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22648" y="54452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UNDER THE GUIDANCE OF :- </a:t>
            </a:r>
            <a:endParaRPr lang="en-IN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586543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Prof.</a:t>
            </a:r>
            <a:r>
              <a:rPr lang="en-IN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Mr. U. B. CHAVAN</a:t>
            </a:r>
            <a:endParaRPr lang="en-IN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pr\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24119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905000" y="2764957"/>
            <a:ext cx="117348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  Thank You…..!!!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9118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3600" b="1" u="sng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sz="36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 smtClean="0"/>
              <a:t>To </a:t>
            </a:r>
            <a:r>
              <a:rPr lang="en-IN" sz="3600" dirty="0"/>
              <a:t>analyse exam result.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 smtClean="0"/>
              <a:t>Distribution </a:t>
            </a:r>
            <a:r>
              <a:rPr lang="en-IN" sz="3600" dirty="0"/>
              <a:t>of student marks on basis of various factors</a:t>
            </a:r>
            <a:r>
              <a:rPr lang="en-IN" sz="3600" dirty="0" smtClean="0"/>
              <a:t>.</a:t>
            </a:r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 smtClean="0"/>
              <a:t>Proper </a:t>
            </a:r>
            <a:r>
              <a:rPr lang="en-IN" sz="3600" dirty="0"/>
              <a:t>visualization of exam data.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 smtClean="0"/>
              <a:t>Understand  basics of data analysis. </a:t>
            </a:r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 smtClean="0"/>
              <a:t>Learning Python.</a:t>
            </a:r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7072" y="992482"/>
            <a:ext cx="1390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00B0F0"/>
                </a:solidFill>
                <a:latin typeface="Century Schoolbook" panose="02040604050505020304" pitchFamily="18" charset="0"/>
              </a:rPr>
              <a:t>Main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2" t="3170" r="-35"/>
          <a:stretch/>
        </p:blipFill>
        <p:spPr>
          <a:xfrm>
            <a:off x="714779" y="1269481"/>
            <a:ext cx="7562180" cy="43207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2635" y="1000529"/>
            <a:ext cx="20203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00B0F0"/>
                </a:solidFill>
                <a:latin typeface="Century Schoolbook" panose="02040604050505020304" pitchFamily="18" charset="0"/>
              </a:rPr>
              <a:t>Exam type selection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2" t="3170" r="-35"/>
          <a:stretch/>
        </p:blipFill>
        <p:spPr>
          <a:xfrm>
            <a:off x="241480" y="2795627"/>
            <a:ext cx="3844344" cy="258210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400022" y="2586239"/>
            <a:ext cx="1742670" cy="13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2982" r="70"/>
          <a:stretch/>
        </p:blipFill>
        <p:spPr>
          <a:xfrm>
            <a:off x="5142692" y="1480265"/>
            <a:ext cx="3849981" cy="35352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468192" y="1900439"/>
            <a:ext cx="3555341" cy="129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15932" y="3035391"/>
            <a:ext cx="1507601" cy="25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0379" y="1005255"/>
            <a:ext cx="17869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00B0F0"/>
                </a:solidFill>
                <a:latin typeface="Century Schoolbook" panose="02040604050505020304" pitchFamily="18" charset="0"/>
              </a:rPr>
              <a:t>Generate result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2982" r="70"/>
          <a:stretch/>
        </p:blipFill>
        <p:spPr>
          <a:xfrm>
            <a:off x="100613" y="2958117"/>
            <a:ext cx="4439189" cy="2883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2794" r="70"/>
          <a:stretch/>
        </p:blipFill>
        <p:spPr>
          <a:xfrm>
            <a:off x="5198247" y="1388504"/>
            <a:ext cx="3736472" cy="34000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8806" r="24366" b="6833"/>
          <a:stretch/>
        </p:blipFill>
        <p:spPr>
          <a:xfrm>
            <a:off x="5066560" y="1250160"/>
            <a:ext cx="3515932" cy="2772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9066" y="979705"/>
            <a:ext cx="1390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00B0F0"/>
                </a:solidFill>
                <a:latin typeface="Century Schoolbook" panose="02040604050505020304" pitchFamily="18" charset="0"/>
              </a:rPr>
              <a:t>About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2" t="3170" r="-35"/>
          <a:stretch/>
        </p:blipFill>
        <p:spPr>
          <a:xfrm>
            <a:off x="125571" y="3217356"/>
            <a:ext cx="4727797" cy="27012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489468" y="3002865"/>
            <a:ext cx="2577092" cy="257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33800" y="865925"/>
            <a:ext cx="1600200" cy="304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1399325"/>
            <a:ext cx="1752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excel </a:t>
            </a:r>
            <a:r>
              <a:rPr lang="en-US" dirty="0"/>
              <a:t>f</a:t>
            </a:r>
            <a:r>
              <a:rPr lang="en-US" dirty="0" smtClean="0"/>
              <a:t>ile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1856525"/>
            <a:ext cx="17526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313725"/>
            <a:ext cx="38862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</a:t>
            </a:r>
            <a:r>
              <a:rPr lang="en-US" dirty="0"/>
              <a:t>t</a:t>
            </a:r>
            <a:r>
              <a:rPr lang="en-US" dirty="0" smtClean="0"/>
              <a:t>otal marks of each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2847125"/>
            <a:ext cx="38862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CO’s used in paper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380525"/>
            <a:ext cx="7391400" cy="685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Dictionary with ‘key’ as name of CO and initialize it with value zero(0)</a:t>
            </a:r>
          </a:p>
          <a:p>
            <a:pPr algn="ctr"/>
            <a:r>
              <a:rPr lang="en-US" dirty="0" smtClean="0"/>
              <a:t>for each student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4294925"/>
            <a:ext cx="57150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CO wise marks Obtained by each student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4980725"/>
            <a:ext cx="5715000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P values, average mark, topper of  subject, etc.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5666525"/>
            <a:ext cx="57150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Output in the file with proper alignment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10000" y="6276125"/>
            <a:ext cx="1447800" cy="304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" idx="4"/>
            <a:endCxn id="3" idx="0"/>
          </p:cNvCxnSpPr>
          <p:nvPr/>
        </p:nvCxnSpPr>
        <p:spPr>
          <a:xfrm rot="5400000">
            <a:off x="4419600" y="12850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rot="5400000">
            <a:off x="4419600" y="17422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 rot="5400000">
            <a:off x="4457700" y="2237525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8" idx="0"/>
          </p:cNvCxnSpPr>
          <p:nvPr/>
        </p:nvCxnSpPr>
        <p:spPr>
          <a:xfrm rot="5400000">
            <a:off x="4419600" y="27328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 rot="5400000">
            <a:off x="4419600" y="32662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rot="5400000">
            <a:off x="4419600" y="41806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1" idx="0"/>
          </p:cNvCxnSpPr>
          <p:nvPr/>
        </p:nvCxnSpPr>
        <p:spPr>
          <a:xfrm rot="5400000">
            <a:off x="4381500" y="4828325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13" idx="0"/>
          </p:cNvCxnSpPr>
          <p:nvPr/>
        </p:nvCxnSpPr>
        <p:spPr>
          <a:xfrm rot="5400000">
            <a:off x="4419600" y="55522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2"/>
            <a:endCxn id="16" idx="0"/>
          </p:cNvCxnSpPr>
          <p:nvPr/>
        </p:nvCxnSpPr>
        <p:spPr>
          <a:xfrm rot="5400000">
            <a:off x="4419600" y="61618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304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ethodology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Mini-Proj\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152400"/>
            <a:ext cx="8655186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ni-Proj\Screensho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9" y="-152400"/>
            <a:ext cx="884217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2094-A62D-4E29-A00E-593195C0BB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179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akash more</dc:creator>
  <cp:lastModifiedBy>IT</cp:lastModifiedBy>
  <cp:revision>50</cp:revision>
  <dcterms:created xsi:type="dcterms:W3CDTF">2016-02-04T14:22:43Z</dcterms:created>
  <dcterms:modified xsi:type="dcterms:W3CDTF">2016-11-11T08:36:21Z</dcterms:modified>
</cp:coreProperties>
</file>