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81627296587927"/>
          <c:y val="0.11904699803149606"/>
          <c:w val="0.89218372703412074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1 sign</c:v>
                </c:pt>
                <c:pt idx="1">
                  <c:v>50 signs</c:v>
                </c:pt>
                <c:pt idx="2">
                  <c:v>250 signs</c:v>
                </c:pt>
                <c:pt idx="3">
                  <c:v>1000 signs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 formatCode="0%">
                  <c:v>0.12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BF-46BA-BC67-542280BFA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406367"/>
        <c:axId val="399398879"/>
      </c:barChart>
      <c:catAx>
        <c:axId val="39940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9398879"/>
        <c:crosses val="autoZero"/>
        <c:auto val="1"/>
        <c:lblAlgn val="ctr"/>
        <c:lblOffset val="100"/>
        <c:noMultiLvlLbl val="0"/>
      </c:catAx>
      <c:valAx>
        <c:axId val="39939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940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e68efc5ed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e68efc5ed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e68efc5e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e68efc5ed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e68efc5e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e68efc5e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e68efc5e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e68efc5e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68efc5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68efc5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e68efc5e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e68efc5e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e68efc5e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e68efc5e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e68efc5e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e68efc5e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e68efc5e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e68efc5e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e68efc5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e68efc5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95300" y="1712250"/>
            <a:ext cx="4553400" cy="17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6234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Второе задание А и Б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1775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Первое задание А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76" y="0"/>
            <a:ext cx="8305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Первое задание Б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6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48850" y="1565850"/>
            <a:ext cx="80463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Times New Roman"/>
                <a:ea typeface="Times New Roman"/>
                <a:cs typeface="Times New Roman"/>
                <a:sym typeface="Times New Roman"/>
              </a:rPr>
              <a:t>Первое задание В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23400" y="1205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sign 12%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signs 0.2%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signs 0.01%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signs 0.0001%</a:t>
            </a:r>
            <a:r>
              <a:rPr lang="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C2963B2-9AB2-4AF7-85AD-4DBE27245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270760"/>
              </p:ext>
            </p:extLst>
          </p:nvPr>
        </p:nvGraphicFramePr>
        <p:xfrm>
          <a:off x="1788318" y="5746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Экран (16:9)</PresentationFormat>
  <Paragraphs>10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Homework</vt:lpstr>
      <vt:lpstr>Первое задание А </vt:lpstr>
      <vt:lpstr>Презентация PowerPoint</vt:lpstr>
      <vt:lpstr>Презентация PowerPoint</vt:lpstr>
      <vt:lpstr>Первое задание Б</vt:lpstr>
      <vt:lpstr>Презентация PowerPoint</vt:lpstr>
      <vt:lpstr>Презентация PowerPoint</vt:lpstr>
      <vt:lpstr>Первое задание В </vt:lpstr>
      <vt:lpstr>Collision</vt:lpstr>
      <vt:lpstr>Второе задание А и Б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Aleksandr</dc:creator>
  <cp:lastModifiedBy>Александр Ибрянов</cp:lastModifiedBy>
  <cp:revision>2</cp:revision>
  <dcterms:modified xsi:type="dcterms:W3CDTF">2023-03-16T20:57:52Z</dcterms:modified>
</cp:coreProperties>
</file>