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bb233b8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9bb233b8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9bb233b8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9bb233b8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9bb233b8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9bb233b8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Prim's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prim's algorithm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6667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