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592004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359200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592004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59200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следующем слайде представлен граф, который я инициализировал в программе. На послеследующем доказательство, что алгоритм работает верно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2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