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3592004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3592004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следующем слайде представлен граф, который я инициализировал в коде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0275"/>
            <a:ext cx="10235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