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5ae330c72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5ae330c72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5ae330c7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5ae330c7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5ae330c7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5ae330c7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5ae330c7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5ae330c7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5ae330c7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5ae330c7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5ae330c7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5ae330c7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5ae330c7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15ae330c7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2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53" name="Google Shape;53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>
                <a:latin typeface="Times New Roman"/>
                <a:ea typeface="Times New Roman"/>
                <a:cs typeface="Times New Roman"/>
                <a:sym typeface="Times New Roman"/>
              </a:rPr>
              <a:t>GitIgnore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4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>
                <a:latin typeface="Times New Roman"/>
                <a:ea typeface="Times New Roman"/>
                <a:cs typeface="Times New Roman"/>
                <a:sym typeface="Times New Roman"/>
              </a:rPr>
              <a:t>Для чего?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5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"C:\Users\uglov\Downloads\msg886229282-294031.jpg"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36"/>
            <a:ext cx="8991600" cy="505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