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4" r:id="rId2"/>
    <p:sldId id="265" r:id="rId3"/>
  </p:sldIdLst>
  <p:sldSz cx="9906000" cy="6858000" type="A4"/>
  <p:notesSz cx="6807200" cy="99393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8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120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DEE0-DC91-4E4A-A75F-9C1B1A2FB376}" type="datetimeFigureOut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DA5C-1D00-4E7B-AB13-53284C7C3E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4215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DEE0-DC91-4E4A-A75F-9C1B1A2FB376}" type="datetimeFigureOut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DA5C-1D00-4E7B-AB13-53284C7C3E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1504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DEE0-DC91-4E4A-A75F-9C1B1A2FB376}" type="datetimeFigureOut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DA5C-1D00-4E7B-AB13-53284C7C3E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5800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DEE0-DC91-4E4A-A75F-9C1B1A2FB376}" type="datetimeFigureOut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DA5C-1D00-4E7B-AB13-53284C7C3E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5325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DEE0-DC91-4E4A-A75F-9C1B1A2FB376}" type="datetimeFigureOut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DA5C-1D00-4E7B-AB13-53284C7C3E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0083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DEE0-DC91-4E4A-A75F-9C1B1A2FB376}" type="datetimeFigureOut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DA5C-1D00-4E7B-AB13-53284C7C3E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6359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DEE0-DC91-4E4A-A75F-9C1B1A2FB376}" type="datetimeFigureOut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DA5C-1D00-4E7B-AB13-53284C7C3E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1529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DEE0-DC91-4E4A-A75F-9C1B1A2FB376}" type="datetimeFigureOut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DA5C-1D00-4E7B-AB13-53284C7C3E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4484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DEE0-DC91-4E4A-A75F-9C1B1A2FB376}" type="datetimeFigureOut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DA5C-1D00-4E7B-AB13-53284C7C3E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6746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DEE0-DC91-4E4A-A75F-9C1B1A2FB376}" type="datetimeFigureOut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DA5C-1D00-4E7B-AB13-53284C7C3E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0787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DEE0-DC91-4E4A-A75F-9C1B1A2FB376}" type="datetimeFigureOut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DA5C-1D00-4E7B-AB13-53284C7C3E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1391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8DEE0-DC91-4E4A-A75F-9C1B1A2FB376}" type="datetimeFigureOut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3DA5C-1D00-4E7B-AB13-53284C7C3E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2282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745920" y="2381026"/>
            <a:ext cx="5431614" cy="38232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VPC: </a:t>
            </a:r>
            <a:r>
              <a:rPr lang="en-US" altLang="ja-JP" sz="12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IPv4 </a:t>
            </a:r>
            <a:r>
              <a:rPr lang="en-US" altLang="ja-JP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CIDR 10.0.0.0/16</a:t>
            </a:r>
            <a:endParaRPr lang="ja-JP" altLang="en-US" sz="12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745673" y="2022901"/>
            <a:ext cx="6589726" cy="43627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AWS</a:t>
            </a:r>
            <a:endParaRPr lang="ja-JP" altLang="en-US" sz="12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299591" y="4920627"/>
            <a:ext cx="2703970" cy="1017621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SECURITY GROUP </a:t>
            </a:r>
            <a:r>
              <a:rPr lang="en-US" altLang="ja-JP" sz="12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(private)</a:t>
            </a:r>
            <a:endParaRPr lang="en-US" altLang="ja-JP" sz="12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sz="12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inbound</a:t>
            </a:r>
          </a:p>
          <a:p>
            <a:r>
              <a:rPr lang="en-US" altLang="ja-JP" sz="12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22 </a:t>
            </a:r>
            <a:r>
              <a:rPr lang="en-US" altLang="ja-JP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ja-JP" sz="12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SG&gt;</a:t>
            </a:r>
            <a:endParaRPr lang="en-US" altLang="ja-JP" sz="12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sz="12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outbound</a:t>
            </a:r>
            <a:endParaRPr lang="en-US" altLang="ja-JP" sz="12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ja-JP" sz="12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endParaRPr lang="ja-JP" altLang="en-US" sz="12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1" name="正方形/長方形 140"/>
          <p:cNvSpPr/>
          <p:nvPr/>
        </p:nvSpPr>
        <p:spPr>
          <a:xfrm>
            <a:off x="2932058" y="2744204"/>
            <a:ext cx="1851538" cy="7188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 </a:t>
            </a:r>
            <a:r>
              <a:rPr lang="en-US" altLang="ja-JP" sz="12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</a:p>
          <a:p>
            <a:r>
              <a:rPr lang="en-US" altLang="ja-JP" sz="12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10.0.0.0/16</a:t>
            </a:r>
            <a:r>
              <a:rPr lang="en-US" altLang="ja-JP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local</a:t>
            </a:r>
          </a:p>
          <a:p>
            <a:r>
              <a:rPr lang="en-US" altLang="ja-JP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0.0.0.0/0, </a:t>
            </a:r>
            <a:r>
              <a:rPr lang="en-US" altLang="ja-JP" sz="12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igw</a:t>
            </a:r>
            <a:endParaRPr lang="en-US" altLang="ja-JP" sz="12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2" name="正方形/長方形 141"/>
          <p:cNvSpPr/>
          <p:nvPr/>
        </p:nvSpPr>
        <p:spPr>
          <a:xfrm>
            <a:off x="4303221" y="3699417"/>
            <a:ext cx="550977" cy="3185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sz="12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endParaRPr lang="ja-JP" altLang="en-US" sz="12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4" name="正方形/長方形 183"/>
          <p:cNvSpPr/>
          <p:nvPr/>
        </p:nvSpPr>
        <p:spPr>
          <a:xfrm>
            <a:off x="1478458" y="4137207"/>
            <a:ext cx="1000247" cy="456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sz="12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INTERNET-GATEWAY</a:t>
            </a:r>
            <a:endParaRPr lang="en-US" altLang="ja-JP" sz="12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4" name="正方形/長方形 113"/>
          <p:cNvSpPr/>
          <p:nvPr/>
        </p:nvSpPr>
        <p:spPr>
          <a:xfrm>
            <a:off x="5361059" y="4441308"/>
            <a:ext cx="2671672" cy="2952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sz="12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subnet-private 10.0.0.0/18</a:t>
            </a:r>
            <a:endParaRPr lang="ja-JP" altLang="en-US" sz="12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3" name="カギ線コネクタ 142"/>
          <p:cNvCxnSpPr>
            <a:stCxn id="26" idx="6"/>
            <a:endCxn id="54" idx="3"/>
          </p:cNvCxnSpPr>
          <p:nvPr/>
        </p:nvCxnSpPr>
        <p:spPr>
          <a:xfrm flipV="1">
            <a:off x="3249211" y="4323758"/>
            <a:ext cx="278212" cy="12135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カギ線コネクタ 180"/>
          <p:cNvCxnSpPr>
            <a:stCxn id="142" idx="2"/>
            <a:endCxn id="129" idx="0"/>
          </p:cNvCxnSpPr>
          <p:nvPr/>
        </p:nvCxnSpPr>
        <p:spPr>
          <a:xfrm rot="16200000" flipH="1">
            <a:off x="4449809" y="4146889"/>
            <a:ext cx="258474" cy="67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正方形/長方形 55"/>
          <p:cNvSpPr/>
          <p:nvPr/>
        </p:nvSpPr>
        <p:spPr>
          <a:xfrm>
            <a:off x="5350606" y="4138347"/>
            <a:ext cx="2826928" cy="2839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sz="12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subnet-public 10.0.64.0/24</a:t>
            </a:r>
            <a:endParaRPr lang="ja-JP" altLang="en-US" sz="12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円柱 53"/>
          <p:cNvSpPr/>
          <p:nvPr/>
        </p:nvSpPr>
        <p:spPr>
          <a:xfrm rot="5400000">
            <a:off x="4368049" y="3423758"/>
            <a:ext cx="118748" cy="1800000"/>
          </a:xfrm>
          <a:prstGeom prst="can">
            <a:avLst>
              <a:gd name="adj" fmla="val 70779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18" name="正方形/長方形 217"/>
          <p:cNvSpPr/>
          <p:nvPr/>
        </p:nvSpPr>
        <p:spPr>
          <a:xfrm>
            <a:off x="3068389" y="4831039"/>
            <a:ext cx="1851538" cy="6587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 </a:t>
            </a:r>
            <a:r>
              <a:rPr lang="en-US" altLang="ja-JP" sz="12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</a:p>
          <a:p>
            <a:r>
              <a:rPr lang="en-US" altLang="ja-JP" sz="12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10.0.0.0/16</a:t>
            </a:r>
            <a:r>
              <a:rPr lang="en-US" altLang="ja-JP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local</a:t>
            </a:r>
          </a:p>
          <a:p>
            <a:r>
              <a:rPr lang="en-US" altLang="ja-JP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0.0.0.0/0, </a:t>
            </a:r>
            <a:r>
              <a:rPr lang="en-US" altLang="ja-JP" sz="12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endParaRPr lang="en-US" altLang="ja-JP" sz="12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9" name="カギ線コネクタ 218"/>
          <p:cNvCxnSpPr>
            <a:stCxn id="184" idx="3"/>
            <a:endCxn id="26" idx="2"/>
          </p:cNvCxnSpPr>
          <p:nvPr/>
        </p:nvCxnSpPr>
        <p:spPr>
          <a:xfrm>
            <a:off x="2478705" y="4365223"/>
            <a:ext cx="408862" cy="7989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フローチャート: 和接合 25"/>
          <p:cNvSpPr/>
          <p:nvPr/>
        </p:nvSpPr>
        <p:spPr>
          <a:xfrm>
            <a:off x="2887567" y="4266511"/>
            <a:ext cx="361644" cy="357203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5" name="カギ線コネクタ 54"/>
          <p:cNvCxnSpPr>
            <a:stCxn id="26" idx="6"/>
            <a:endCxn id="94" idx="3"/>
          </p:cNvCxnSpPr>
          <p:nvPr/>
        </p:nvCxnSpPr>
        <p:spPr>
          <a:xfrm>
            <a:off x="3249211" y="4445113"/>
            <a:ext cx="267214" cy="1502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円柱 93"/>
          <p:cNvSpPr/>
          <p:nvPr/>
        </p:nvSpPr>
        <p:spPr>
          <a:xfrm rot="5400000">
            <a:off x="4357230" y="3695362"/>
            <a:ext cx="118389" cy="1800000"/>
          </a:xfrm>
          <a:prstGeom prst="can">
            <a:avLst>
              <a:gd name="adj" fmla="val 70779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29" name="正方形/長方形 128"/>
          <p:cNvSpPr/>
          <p:nvPr/>
        </p:nvSpPr>
        <p:spPr>
          <a:xfrm>
            <a:off x="4492418" y="4276463"/>
            <a:ext cx="173930" cy="93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8" name="カギ線コネクタ 167"/>
          <p:cNvCxnSpPr>
            <a:stCxn id="141" idx="2"/>
            <a:endCxn id="169" idx="0"/>
          </p:cNvCxnSpPr>
          <p:nvPr/>
        </p:nvCxnSpPr>
        <p:spPr>
          <a:xfrm rot="5400000">
            <a:off x="3366443" y="3781519"/>
            <a:ext cx="809836" cy="17293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正方形/長方形 168"/>
          <p:cNvSpPr/>
          <p:nvPr/>
        </p:nvSpPr>
        <p:spPr>
          <a:xfrm>
            <a:off x="3597929" y="4272903"/>
            <a:ext cx="173930" cy="93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0" name="カギ線コネクタ 169"/>
          <p:cNvCxnSpPr>
            <a:stCxn id="218" idx="0"/>
            <a:endCxn id="171" idx="2"/>
          </p:cNvCxnSpPr>
          <p:nvPr/>
        </p:nvCxnSpPr>
        <p:spPr>
          <a:xfrm rot="16200000" flipV="1">
            <a:off x="3747509" y="4584390"/>
            <a:ext cx="188928" cy="3043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正方形/長方形 170"/>
          <p:cNvSpPr/>
          <p:nvPr/>
        </p:nvSpPr>
        <p:spPr>
          <a:xfrm>
            <a:off x="3602823" y="4548775"/>
            <a:ext cx="173930" cy="93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0" name="タイトル 2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GenomonCloud</a:t>
            </a:r>
            <a:r>
              <a:rPr kumimoji="1" lang="ja-JP" altLang="en-US" smtClean="0"/>
              <a:t>利用時</a:t>
            </a:r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5299591" y="2743164"/>
            <a:ext cx="2703970" cy="1198691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SECURITY GROUP </a:t>
            </a:r>
            <a:r>
              <a:rPr lang="en-US" altLang="ja-JP" sz="12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(public)</a:t>
            </a:r>
          </a:p>
          <a:p>
            <a:r>
              <a:rPr lang="en-US" altLang="ja-JP" sz="12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inbound</a:t>
            </a:r>
          </a:p>
          <a:p>
            <a:r>
              <a:rPr lang="en-US" altLang="ja-JP" sz="12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22 160.190.0.0/16</a:t>
            </a:r>
          </a:p>
          <a:p>
            <a:r>
              <a:rPr lang="en-US" altLang="ja-JP" sz="12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22 106.180.8.0/24</a:t>
            </a:r>
            <a:endParaRPr lang="en-US" altLang="ja-JP" sz="12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outbound</a:t>
            </a:r>
          </a:p>
          <a:p>
            <a:r>
              <a:rPr lang="en-US" altLang="ja-JP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ja-JP" sz="12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endParaRPr lang="ja-JP" altLang="en-US" sz="12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310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297120" y="2303054"/>
            <a:ext cx="5323006" cy="38232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VPC: </a:t>
            </a:r>
            <a:r>
              <a:rPr lang="en-US" altLang="ja-JP" sz="12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IPv4 </a:t>
            </a:r>
            <a:r>
              <a:rPr lang="en-US" altLang="ja-JP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CIDR 10.0.0.0/16</a:t>
            </a:r>
            <a:endParaRPr lang="ja-JP" altLang="en-US" sz="12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618753" y="1944929"/>
            <a:ext cx="6229972" cy="43627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AWS</a:t>
            </a:r>
            <a:endParaRPr lang="ja-JP" altLang="en-US" sz="12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1" name="正方形/長方形 140"/>
          <p:cNvSpPr/>
          <p:nvPr/>
        </p:nvSpPr>
        <p:spPr>
          <a:xfrm>
            <a:off x="3523589" y="5014319"/>
            <a:ext cx="1968572" cy="8448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 </a:t>
            </a:r>
            <a:r>
              <a:rPr lang="en-US" altLang="ja-JP" sz="12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</a:p>
          <a:p>
            <a:r>
              <a:rPr lang="en-US" altLang="ja-JP" sz="12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10.0.0.0/16</a:t>
            </a:r>
            <a:r>
              <a:rPr lang="en-US" altLang="ja-JP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local</a:t>
            </a:r>
          </a:p>
          <a:p>
            <a:r>
              <a:rPr lang="en-US" altLang="ja-JP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0.0.0.0/0, </a:t>
            </a:r>
            <a:r>
              <a:rPr lang="en-US" altLang="ja-JP" sz="12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igw</a:t>
            </a:r>
          </a:p>
          <a:p>
            <a:r>
              <a:rPr lang="en-US" altLang="ja-JP" sz="120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s3, vpce-xxxxx</a:t>
            </a:r>
            <a:endParaRPr lang="en-US" altLang="ja-JP" sz="120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4" name="正方形/長方形 183"/>
          <p:cNvSpPr/>
          <p:nvPr/>
        </p:nvSpPr>
        <p:spPr>
          <a:xfrm>
            <a:off x="2126487" y="4379125"/>
            <a:ext cx="1000247" cy="456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sz="12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INTERNET-GATEWAY</a:t>
            </a:r>
            <a:endParaRPr lang="en-US" altLang="ja-JP" sz="12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3" name="カギ線コネクタ 142"/>
          <p:cNvCxnSpPr>
            <a:stCxn id="26" idx="6"/>
            <a:endCxn id="54" idx="3"/>
          </p:cNvCxnSpPr>
          <p:nvPr/>
        </p:nvCxnSpPr>
        <p:spPr>
          <a:xfrm flipV="1">
            <a:off x="4083786" y="4489187"/>
            <a:ext cx="216075" cy="11922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正方形/長方形 55"/>
          <p:cNvSpPr/>
          <p:nvPr/>
        </p:nvSpPr>
        <p:spPr>
          <a:xfrm>
            <a:off x="6099861" y="4352411"/>
            <a:ext cx="2520264" cy="2839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sz="12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subnet-public 10.0.0.0/20</a:t>
            </a:r>
            <a:endParaRPr lang="ja-JP" altLang="en-US" sz="12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円柱 53"/>
          <p:cNvSpPr/>
          <p:nvPr/>
        </p:nvSpPr>
        <p:spPr>
          <a:xfrm rot="5400000">
            <a:off x="5140487" y="3589187"/>
            <a:ext cx="118748" cy="1800000"/>
          </a:xfrm>
          <a:prstGeom prst="can">
            <a:avLst>
              <a:gd name="adj" fmla="val 70779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219" name="カギ線コネクタ 218"/>
          <p:cNvCxnSpPr>
            <a:stCxn id="184" idx="3"/>
            <a:endCxn id="26" idx="2"/>
          </p:cNvCxnSpPr>
          <p:nvPr/>
        </p:nvCxnSpPr>
        <p:spPr>
          <a:xfrm>
            <a:off x="3126734" y="4607141"/>
            <a:ext cx="595408" cy="127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フローチャート: 和接合 25"/>
          <p:cNvSpPr/>
          <p:nvPr/>
        </p:nvSpPr>
        <p:spPr>
          <a:xfrm>
            <a:off x="3722142" y="4429813"/>
            <a:ext cx="361644" cy="357203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8" name="カギ線コネクタ 167"/>
          <p:cNvCxnSpPr>
            <a:stCxn id="141" idx="0"/>
            <a:endCxn id="26" idx="4"/>
          </p:cNvCxnSpPr>
          <p:nvPr/>
        </p:nvCxnSpPr>
        <p:spPr>
          <a:xfrm rot="16200000" flipV="1">
            <a:off x="4091769" y="4598212"/>
            <a:ext cx="227303" cy="60491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正方形/長方形 168"/>
          <p:cNvSpPr/>
          <p:nvPr/>
        </p:nvSpPr>
        <p:spPr>
          <a:xfrm>
            <a:off x="4662979" y="4445963"/>
            <a:ext cx="181624" cy="88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0" name="タイトル 2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VPN</a:t>
            </a:r>
            <a:r>
              <a:rPr kumimoji="1" lang="ja-JP" altLang="en-US" smtClean="0"/>
              <a:t>接続による</a:t>
            </a:r>
            <a:r>
              <a:rPr kumimoji="1" lang="en-US" altLang="ja-JP" smtClean="0"/>
              <a:t>S3</a:t>
            </a:r>
            <a:r>
              <a:rPr kumimoji="1" lang="ja-JP" altLang="en-US" smtClean="0"/>
              <a:t>利用時</a:t>
            </a:r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2789138" y="5436742"/>
            <a:ext cx="416862" cy="3062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sz="12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S3</a:t>
            </a:r>
            <a:endParaRPr lang="en-US" altLang="ja-JP" sz="12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カギ線コネクタ 27"/>
          <p:cNvCxnSpPr>
            <a:stCxn id="27" idx="3"/>
            <a:endCxn id="141" idx="1"/>
          </p:cNvCxnSpPr>
          <p:nvPr/>
        </p:nvCxnSpPr>
        <p:spPr>
          <a:xfrm flipV="1">
            <a:off x="3206000" y="5436743"/>
            <a:ext cx="317589" cy="15314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/>
          <p:cNvSpPr/>
          <p:nvPr/>
        </p:nvSpPr>
        <p:spPr>
          <a:xfrm>
            <a:off x="5755562" y="2573619"/>
            <a:ext cx="2715961" cy="1679951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SECURITY </a:t>
            </a:r>
            <a:r>
              <a:rPr lang="en-US" altLang="ja-JP" sz="12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lang="en-US" altLang="ja-JP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ja-JP" sz="12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sg-af954dd7</a:t>
            </a:r>
          </a:p>
          <a:p>
            <a:r>
              <a:rPr lang="en-US" altLang="ja-JP" sz="12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inbound</a:t>
            </a:r>
            <a:endParaRPr lang="en-US" altLang="ja-JP" sz="12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ja-JP" sz="12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 22   </a:t>
            </a:r>
            <a:r>
              <a:rPr lang="en-US" altLang="ja-JP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106.180.8.0/24</a:t>
            </a:r>
          </a:p>
          <a:p>
            <a:r>
              <a:rPr lang="en-US" altLang="ja-JP" sz="12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TCP 443  106.180.8.0/24</a:t>
            </a:r>
          </a:p>
          <a:p>
            <a:r>
              <a:rPr lang="en-US" altLang="ja-JP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ja-JP" sz="12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UDP 500  106.180.8.0/24</a:t>
            </a:r>
          </a:p>
          <a:p>
            <a:r>
              <a:rPr lang="en-US" altLang="ja-JP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ja-JP" sz="12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UDP 4500 106.180.8.0/24</a:t>
            </a:r>
            <a:endParaRPr lang="en-US" altLang="ja-JP" sz="120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outbound</a:t>
            </a:r>
          </a:p>
          <a:p>
            <a:r>
              <a:rPr lang="en-US" altLang="ja-JP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all </a:t>
            </a:r>
            <a:r>
              <a:rPr lang="en-US" altLang="ja-JP" sz="12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106.180.8.0/24</a:t>
            </a:r>
            <a:endParaRPr lang="ja-JP" altLang="en-US" sz="12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3636265" y="3189766"/>
            <a:ext cx="1778553" cy="843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sz="12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 1</a:t>
            </a:r>
            <a:endParaRPr lang="ja-JP" altLang="en-US" sz="1200" b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3875515" y="3535728"/>
            <a:ext cx="1265188" cy="3914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sz="12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VPN server </a:t>
            </a:r>
            <a:endParaRPr lang="en-US" altLang="ja-JP" sz="12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9" name="カギ線コネクタ 78"/>
          <p:cNvCxnSpPr>
            <a:stCxn id="30" idx="1"/>
            <a:endCxn id="33" idx="3"/>
          </p:cNvCxnSpPr>
          <p:nvPr/>
        </p:nvCxnSpPr>
        <p:spPr>
          <a:xfrm rot="10800000" flipV="1">
            <a:off x="5414818" y="3413594"/>
            <a:ext cx="340744" cy="19777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カギ線コネクタ 82"/>
          <p:cNvCxnSpPr>
            <a:stCxn id="33" idx="2"/>
            <a:endCxn id="169" idx="0"/>
          </p:cNvCxnSpPr>
          <p:nvPr/>
        </p:nvCxnSpPr>
        <p:spPr>
          <a:xfrm rot="16200000" flipH="1">
            <a:off x="4433169" y="4125341"/>
            <a:ext cx="412994" cy="22824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正方形/長方形 86"/>
          <p:cNvSpPr/>
          <p:nvPr/>
        </p:nvSpPr>
        <p:spPr>
          <a:xfrm>
            <a:off x="210680" y="3331531"/>
            <a:ext cx="1494081" cy="328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lang="ja-JP" altLang="en-US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ja-JP" sz="12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MACHINE</a:t>
            </a:r>
            <a:endParaRPr lang="ja-JP" altLang="en-US" sz="1200" b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8" name="雲 87"/>
          <p:cNvSpPr/>
          <p:nvPr/>
        </p:nvSpPr>
        <p:spPr>
          <a:xfrm>
            <a:off x="210680" y="4312483"/>
            <a:ext cx="1495327" cy="810705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altLang="ja-JP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internet</a:t>
            </a:r>
            <a:endParaRPr lang="ja-JP" altLang="en-US" sz="12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9" name="カギ線コネクタ 88"/>
          <p:cNvCxnSpPr>
            <a:stCxn id="184" idx="1"/>
            <a:endCxn id="87" idx="2"/>
          </p:cNvCxnSpPr>
          <p:nvPr/>
        </p:nvCxnSpPr>
        <p:spPr>
          <a:xfrm rot="10800000">
            <a:off x="957721" y="3659571"/>
            <a:ext cx="1168766" cy="947571"/>
          </a:xfrm>
          <a:prstGeom prst="bentConnector2">
            <a:avLst/>
          </a:prstGeom>
          <a:ln w="76200">
            <a:solidFill>
              <a:srgbClr val="66CCFF">
                <a:alpha val="50196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正方形/長方形 89"/>
          <p:cNvSpPr/>
          <p:nvPr/>
        </p:nvSpPr>
        <p:spPr>
          <a:xfrm>
            <a:off x="1026980" y="3775759"/>
            <a:ext cx="1285361" cy="446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sz="120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L2TP</a:t>
            </a:r>
          </a:p>
          <a:p>
            <a:r>
              <a:rPr lang="en-US" altLang="ja-JP" sz="120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VPN session</a:t>
            </a:r>
            <a:endParaRPr lang="ja-JP" altLang="en-US" sz="120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カギ線コネクタ 91"/>
          <p:cNvCxnSpPr>
            <a:stCxn id="87" idx="2"/>
            <a:endCxn id="88" idx="3"/>
          </p:cNvCxnSpPr>
          <p:nvPr/>
        </p:nvCxnSpPr>
        <p:spPr>
          <a:xfrm rot="16200000" flipH="1">
            <a:off x="608399" y="4008891"/>
            <a:ext cx="699266" cy="62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カギ線コネクタ 94"/>
          <p:cNvCxnSpPr>
            <a:stCxn id="88" idx="0"/>
            <a:endCxn id="184" idx="1"/>
          </p:cNvCxnSpPr>
          <p:nvPr/>
        </p:nvCxnSpPr>
        <p:spPr>
          <a:xfrm flipV="1">
            <a:off x="1704761" y="4607141"/>
            <a:ext cx="421726" cy="11069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カギ線コネクタ 102"/>
          <p:cNvCxnSpPr>
            <a:stCxn id="184" idx="3"/>
            <a:endCxn id="67" idx="2"/>
          </p:cNvCxnSpPr>
          <p:nvPr/>
        </p:nvCxnSpPr>
        <p:spPr>
          <a:xfrm flipV="1">
            <a:off x="3126734" y="3927215"/>
            <a:ext cx="1381375" cy="679926"/>
          </a:xfrm>
          <a:prstGeom prst="bentConnector2">
            <a:avLst/>
          </a:prstGeom>
          <a:ln w="76200">
            <a:solidFill>
              <a:srgbClr val="66CCFF">
                <a:alpha val="50196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四角形吹き出し 118"/>
          <p:cNvSpPr/>
          <p:nvPr/>
        </p:nvSpPr>
        <p:spPr>
          <a:xfrm>
            <a:off x="396853" y="2459016"/>
            <a:ext cx="1729634" cy="730750"/>
          </a:xfrm>
          <a:prstGeom prst="wedgeRect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sz="1200" smtClean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$ aws s3 cp \</a:t>
            </a:r>
          </a:p>
          <a:p>
            <a:r>
              <a:rPr lang="en-US" altLang="ja-JP" sz="1200" smtClean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/path/to/file \</a:t>
            </a:r>
          </a:p>
          <a:p>
            <a:r>
              <a:rPr lang="en-US" altLang="ja-JP" sz="1200" smtClean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s3://xxx/</a:t>
            </a:r>
          </a:p>
        </p:txBody>
      </p:sp>
    </p:spTree>
    <p:extLst>
      <p:ext uri="{BB962C8B-B14F-4D97-AF65-F5344CB8AC3E}">
        <p14:creationId xmlns:p14="http://schemas.microsoft.com/office/powerpoint/2010/main" val="101290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979</TotalTime>
  <Words>137</Words>
  <Application>Microsoft Office PowerPoint</Application>
  <PresentationFormat>A4 210 x 297 mm</PresentationFormat>
  <Paragraphs>51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10" baseType="lpstr">
      <vt:lpstr>游ゴシック</vt:lpstr>
      <vt:lpstr>游ゴシック Light</vt:lpstr>
      <vt:lpstr>Arial</vt:lpstr>
      <vt:lpstr>Calibri</vt:lpstr>
      <vt:lpstr>Calibri Light</vt:lpstr>
      <vt:lpstr>Consolas</vt:lpstr>
      <vt:lpstr>Courier New</vt:lpstr>
      <vt:lpstr>Office テーマ</vt:lpstr>
      <vt:lpstr>GenomonCloud利用時</vt:lpstr>
      <vt:lpstr>VPN接続によるS3利用時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Okada</dc:creator>
  <cp:lastModifiedBy>Okada</cp:lastModifiedBy>
  <cp:revision>70</cp:revision>
  <cp:lastPrinted>2018-06-29T05:39:17Z</cp:lastPrinted>
  <dcterms:created xsi:type="dcterms:W3CDTF">2018-06-27T01:39:01Z</dcterms:created>
  <dcterms:modified xsi:type="dcterms:W3CDTF">2018-07-23T10:55:42Z</dcterms:modified>
</cp:coreProperties>
</file>