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308" r:id="rId5"/>
    <p:sldId id="309" r:id="rId6"/>
    <p:sldId id="261" r:id="rId7"/>
    <p:sldId id="316" r:id="rId8"/>
    <p:sldId id="305" r:id="rId9"/>
    <p:sldId id="279" r:id="rId10"/>
    <p:sldId id="264" r:id="rId11"/>
    <p:sldId id="306" r:id="rId12"/>
    <p:sldId id="260" r:id="rId13"/>
    <p:sldId id="278" r:id="rId14"/>
    <p:sldId id="307" r:id="rId15"/>
    <p:sldId id="312" r:id="rId16"/>
    <p:sldId id="313" r:id="rId17"/>
    <p:sldId id="317" r:id="rId18"/>
    <p:sldId id="320" r:id="rId19"/>
    <p:sldId id="319" r:id="rId20"/>
    <p:sldId id="315" r:id="rId21"/>
    <p:sldId id="321" r:id="rId22"/>
    <p:sldId id="322" r:id="rId23"/>
    <p:sldId id="324" r:id="rId24"/>
    <p:sldId id="323" r:id="rId25"/>
    <p:sldId id="326" r:id="rId26"/>
    <p:sldId id="327" r:id="rId27"/>
    <p:sldId id="325" r:id="rId28"/>
    <p:sldId id="328" r:id="rId29"/>
    <p:sldId id="329" r:id="rId30"/>
    <p:sldId id="330" r:id="rId31"/>
    <p:sldId id="331" r:id="rId32"/>
    <p:sldId id="283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Mulish" panose="020B0604020202020204" charset="0"/>
      <p:regular r:id="rId36"/>
      <p:bold r:id="rId37"/>
      <p:italic r:id="rId38"/>
      <p:boldItalic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Quicksan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46458-BD67-435F-B63E-C4D37B618120}">
  <a:tblStyle styleId="{16D46458-BD67-435F-B63E-C4D37B618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7:3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24575,'0'3'0,"0"5"0,0 3 0,0 5 0,0 1 0,0 2 0,0 0 0,0 1 0,0 0 0,0 0 0,0-1 0,-3-2 0,-1-2 0,-3-3 0,-1-1 0,2 2 0,1-2-8191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24575,'0'-12'0,"0"0"0,1-1 0,0 1 0,1 0 0,1 0 0,-1 0 0,2 0 0,0 1 0,0-1 0,1 1 0,7-12 0,-9 17 0,0 0 0,-1 0 0,0 0 0,3-12 0,4-11 0,-9 28 0,0 1 0,0 0 0,0-1 0,0 1 0,0 0 0,0-1 0,0 1 0,0 0 0,0-1 0,1 1 0,-1 0 0,0 0 0,0-1 0,0 1 0,1 0 0,-1-1 0,0 1 0,0 0 0,1 0 0,-1 0 0,0-1 0,0 1 0,1 0 0,-1 0 0,0 0 0,1 0 0,-1-1 0,0 1 0,1 0 0,-1 0 0,1 0 0,3 9 0,0 19 0,-4-25 0,1 25 0,9 49 0,-1-14 0,-9-48 0,2-1 0,0 0 0,1 0 0,0-1 0,7 18 0,0-4-1365,-6-14-5461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9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24575,'2'-1'0,"0"0"0,-1 0 0,1 0 0,0 0 0,-1-1 0,1 1 0,-1-1 0,1 1 0,-1-1 0,0 0 0,1 1 0,-1-1 0,0 0 0,1-2 0,9-11 0,21-12 0,-22 20 0,-1 0 0,0-1 0,0 0 0,-1-1 0,0 0 0,7-11 0,-12 16-85,1 0 0,0-1-1,0 1 1,0 0 0,0 1-1,1-1 1,-1 1 0,1 0-1,0 0 1,0 0 0,0 1-1,0 0 1,0 0 0,1 0-1,8-1 1,-1-1-6741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24575,'4'0'0,"0"3"0,0 4 0,-4 2 0,-2 2 0,0 2 0,-1 2 0,-2-1 0,-1 0 0,-2-2 0,-3-3 0,0 0 0,-2-2 0,3 2 0,-2-2 0,-1 0 0,2 0 0,1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39 24575,'0'0'0,"0"0"0,-1 0 0,1 0 0,-1 0 0,1 0 0,0 0 0,-1 0 0,1 0 0,-1 0 0,1 0 0,0 0 0,-1-1 0,1 1 0,-1 0 0,1 0 0,0 0 0,-1 0 0,1-1 0,0 1 0,-1 0 0,1-1 0,0 1 0,-1 0 0,1 0 0,0-1 0,0 1 0,-1-1 0,1 1 0,0 0 0,0-1 0,0 1 0,0 0 0,0-1 0,-1 1 0,1-1 0,0 1 0,0 0 0,0-1 0,0 1 0,0-1 0,0 1 0,0-1 0,0 1 0,0 0 0,0-1 0,1 1 0,-1-1 0,0 1 0,0 0 0,0-1 0,1 0 0,-1-1 0,1 1 0,-1 0 0,1 0 0,0 0 0,0 0 0,-1-1 0,1 1 0,0 0 0,0 0 0,0 1 0,0-1 0,0 0 0,0 0 0,2-1 0,-1 1 0,1 0 0,-1 0 0,0 0 0,1 1 0,-1-1 0,0 1 0,1-1 0,-1 1 0,1 0 0,-1 0 0,1 0 0,-1 0 0,1 0 0,-1 1 0,1-1 0,-1 1 0,0 0 0,1-1 0,-1 1 0,0 0 0,0 0 0,1 1 0,-1-1 0,0 0 0,0 1 0,0-1 0,-1 1 0,1 0 0,2 2 0,-1 0 0,0 1 0,-1-1 0,1 1 0,-1 0 0,0 0 0,0 0 0,-1 0 0,1 0 0,-1 0 0,0 1 0,-1-1 0,1 9 0,0-4 0,-1 0 0,1 0 0,-2 0 0,0 0 0,0 0 0,-1 0 0,0 0 0,0 0 0,-1-1 0,-1 1 0,-6 14 0,7-20 0,0 0 0,0 0 0,-1 0 0,1 0 0,-1 0 0,0-1 0,1 0 0,-2 0 0,1 0 0,0 0 0,-1 0 0,1-1 0,-1 0 0,-6 2 0,2-1 0,0-1 0,1 0 0,-1-1 0,0 1 0,0-2 0,0 1 0,-13-2 0,21 1 0,-1 0 0,1 0 0,-1 0 0,1-1 0,-1 1 0,1 0 0,0-1 0,-1 1 0,1 0 0,0-1 0,-1 0 0,1 1 0,0-1 0,0 0 0,0 0 0,-1 1 0,1-1 0,0 0 0,0 0 0,0 0 0,0 0 0,0-1 0,1 1 0,-1 0 0,0 0 0,1 0 0,-1-1 0,0 1 0,1 0 0,-1-3 0,1 2 0,0 1 0,0 0 0,1-1 0,-1 1 0,0 0 0,1-1 0,-1 1 0,1 0 0,-1-1 0,1 1 0,0 0 0,0 0 0,-1 0 0,1 0 0,0 0 0,0 0 0,0 0 0,0 0 0,0 0 0,0 0 0,0 0 0,1 1 0,-1-1 0,0 0 0,0 1 0,1-1 0,-1 1 0,0 0 0,1-1 0,-1 1 0,3-1 0,6-1 0,1 1 0,-1-1 0,1 2 0,19 0 0,-25 0 0,1 1 0,0 0 0,-1 0 0,1 1 0,-1-1 0,0 1 0,1 0 0,-1 1 0,0-1 0,7 6 0,-3-1 0,0 1 0,-1 0 0,0 1 0,7 10 0,-8-10 0,0 0 0,1 0 0,0-1 0,14 11 0,9 11-1365,-22-21-5461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3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24575,'0'3'0,"0"5"0,0 4 0,0 3 0,0 2 0,0 2 0,0 1 0,0 0 0,0 0 0,0-1 0,0 1 0,0-1 0,0-3-8191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4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24575,'0'-4'0,"0"-5"0,0 0 0,0 0 0,1 0 0,0 0 0,4-15 0,-4 22 0,0-1 0,0 1 0,1 0 0,-1-1 0,1 1 0,-1 0 0,1 0 0,0 0 0,0 0 0,-1 0 0,2 0 0,-1 0 0,0 1 0,0-1 0,0 1 0,1-1 0,-1 1 0,1 0 0,-1 0 0,1 0 0,-1 0 0,1 1 0,4-2 0,-2 1 0,0 0 0,0 0 0,0 1 0,0 0 0,1 0 0,-1 0 0,0 0 0,0 1 0,0 0 0,7 1 0,-9 0 0,0-1 0,-1 1 0,1-1 0,0 1 0,-1 0 0,1 0 0,-1 0 0,0 0 0,0 0 0,0 0 0,0 1 0,0-1 0,0 1 0,0 0 0,-1-1 0,1 1 0,-1 0 0,1 4 0,2 6 0,-1 0 0,0 0 0,-1 0 0,-1 1 0,0-1 0,-1 1 0,-1-1 0,1 0 0,-2 1 0,-3 13 0,4-23 0,-1 0 0,1 0 0,-1 0 0,0 0 0,0-1 0,0 1 0,-1 0 0,1-1 0,-1 0 0,0 1 0,0-1 0,0 0 0,0-1 0,-1 1 0,1 0 0,-1-1 0,0 0 0,1 0 0,-1 0 0,0 0 0,0-1 0,0 1 0,-6 0 0,11-2 0,-1 0 0,0 0 0,0 0 0,0-1 0,0 1 0,1 0 0,-1 0 0,0 0 0,0 0 0,0 0 0,0-1 0,0 1 0,0 0 0,0 0 0,0 0 0,1-1 0,-1 1 0,0 0 0,0 0 0,0 0 0,0-1 0,0 1 0,0 0 0,0 0 0,0 0 0,0-1 0,0 1 0,0 0 0,0 0 0,0 0 0,0 0 0,-1-1 0,1 1 0,0 0 0,0 0 0,0 0 0,0-1 0,0 1 0,0 0 0,0 0 0,-1 0 0,1 0 0,0 0 0,0-1 0,0 1 0,0 0 0,0 0 0,-1 0 0,1 0 0,0 0 0,0 0 0,0 0 0,-1 0 0,1 0 0,0 0 0,0-1 0,0 1 0,-1 0 0,1 0 0,0 0 0,0 0 0,0 0 0,-1 0 0,1 1 0,0-1 0,0 0 0,0 0 0,0 0 0,-1 0 0,13-11 0,-1 8 0,0 0 0,0 0 0,1 1 0,-1 0 0,1 1 0,-1 1 0,1 0 0,-1 0 0,14 3 0,-23-3 0,1 0 0,-1 1 0,0-1 0,0 1 0,0 0 0,0 0 0,0 0 0,-1 0 0,1 0 0,0 0 0,0 0 0,-1 1 0,1-1 0,0 0 0,-1 1 0,1 0 0,-1-1 0,0 1 0,0 0 0,0 0 0,1-1 0,-2 1 0,1 0 0,0 0 0,0 0 0,-1 0 0,1 0 0,-1 0 0,1 1 0,-1 2 0,1 9 0,0-1 0,-1 1 0,-3 25 0,1-13 0,2-14-96,0-4 134,0 1 0,-1-1 0,1 0 0,-2 0 0,-4 16 0,5-22-100,0 1 0,0-1-1,0 0 1,-1 1-1,1-1 1,-1 0 0,0 0-1,0 0 1,0-1-1,0 1 1,0 0 0,0-1-1,0 1 1,0-1-1,0 1 1,-1-1 0,1 0-1,-1 0 1,1 0 0,-1-1-1,1 1 1,-1 0-1,-2-1 1,-9 2-6764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24575,'1'29'0,"-1"37"0,-1-61 0,0 1 0,1-1 0,-1 0 0,-1 0 0,1-1 0,-1 1 0,0 0 0,0 0 0,0-1 0,-4 5 0,2-4 0,0-1 0,-1 0 0,1-1 0,-1 1 0,0-1 0,-6 3 0,-7 6 0,13-8-113,2-2-66,-1 0 0,1 0 0,0 1 0,0-1 1,1 1-1,-5 5 0,1 2-6647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24575,'-1'30'0,"0"-21"0,1 0 0,0 0 0,0 1 0,1-1 0,0 0 0,3 15 0,-3-22 0,0 0 0,1 0 0,-1 0 0,0 0 0,1-1 0,-1 1 0,1 0 0,-1-1 0,1 1 0,0-1 0,-1 0 0,1 1 0,0-1 0,0 0 0,0 0 0,0 0 0,0-1 0,0 1 0,1 0 0,-1-1 0,0 0 0,0 1 0,4-1 0,7 1 0,0-1 0,25-2 0,-19 1 0,20 0-1365,-22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24575,'1'81'0,"-3"87"0,-7-117 0,6-37 0,0 0 0,-1 21 0,4 22-1365,0-41-5461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24575,'-2'87'0,"4"95"0,-1-178 0,0 0 0,0 0 0,0 0 0,0 0 0,0 0 0,1 0 0,0 0 0,0 0 0,0-1 0,0 1 0,1-1 0,-1 1 0,1-1 0,0 0 0,0 0 0,0 0 0,0 0 0,0-1 0,1 1 0,-1-1 0,1 0 0,0 0 0,0 0 0,0-1 0,0 1 0,0-1 0,0 0 0,0 0 0,0 0 0,0-1 0,8 1 0,-10-2 0,-1 1 0,1 0 0,0-1 0,-1 1 0,1-1 0,0 0 0,-1 1 0,1-1 0,-1 0 0,1 0 0,-1 0 0,1 0 0,-1 0 0,0 0 0,1-1 0,-1 1 0,0 0 0,0-1 0,0 1 0,0-1 0,0 1 0,-1-1 0,1 1 0,0-1 0,-1 0 0,2-2 0,1-8 0,0 1 0,3-23 0,-4 19 0,0 0 0,0 1 0,0-1 0,-2-20 0,-1 28 0,1 0 0,-2 1 0,1-1 0,-1 0 0,0 1 0,0-1 0,0 1 0,-1-1 0,-5-7 0,-6-12 0,12 21 0,-1 0 0,1 0 0,-1 0 0,0 1 0,0-1 0,0 1 0,0 0 0,-1 0 0,0 0 0,-6-4 0,1 1-109,-28-16-1147,25 18-5570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58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0:0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6:1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24575,'40'-15'0,"-12"12"0,-1 1 0,50 2 0,-46 1 0,-45-1 0,-49-1 0,52-3 0,19-1 0,17-2 0,-9 3 0,7-2 0,0 2 0,0 0 0,31 0 0,-19 4 0,-10 1 0,-1-1 0,0-2 0,0 0 0,24-6 0,-42 7 0,11-4 0,-17 3 0,-11 2 0,-317 0 0,342 1 0,1-1 0,-1 0 0,0-1 0,1-1 0,-1-1 0,0 0 0,0 0 0,22-10 0,-24 9 0,0 0 0,-1 1 0,1 0 0,23-2 0,10-2 0,-26 4 0,1 0 0,-1 2 0,22 0 0,-110-7 0,39 4 0,-36-2 0,48 6 0,-1-1 0,0-1 0,-28-6 0,-14 0 0,193 7 0,35 3 0,-139 3 0,-27-4 0,0-1 0,0 0 0,0 1 0,0-1 0,0 1 0,0-1 0,0 1 0,0-1 0,0 1 0,0 0 0,0-1 0,0 1 0,-1 0 0,1 0 0,0 0 0,0 0 0,-1-1 0,1 1 0,-1 0 0,1 0 0,0 2 0,-1-3 0,0 1 0,-1-1 0,1 1 0,0 0 0,0-1 0,0 1 0,-1-1 0,1 1 0,0-1 0,-1 1 0,1-1 0,0 1 0,-1-1 0,1 1 0,-1-1 0,1 1 0,-1-1 0,1 0 0,-1 1 0,1-1 0,-1 0 0,1 1 0,-1-1 0,0 0 0,1 0 0,-1 1 0,1-1 0,-1 0 0,0 0 0,1 0 0,-1 0 0,0 0 0,-24 3 0,23-3 0,-15 0 0,0 0 0,0-2 0,-28-5 0,24 3 0,-40-2 0,35 6 0,20 0 0,18 0 0,354 1 0,-358-1 0,0 0 0,-1 1 0,1 0 0,0 0 0,0 1 0,0 0 0,9 5 0,-48-2 0,13-6 0,-1 0 0,1-2 0,0 0 0,-23-7 0,62 10 0,-14 0 0,0 0 0,1 0 0,12 1 0,6 5 0,45 4 0,-370-12 0,154 4 0,154-2 0,33-2 0,-39 2 0,0 1 0,0-1 0,1 0 0,-1 1 0,0-1 0,0 1 0,0 0 0,0 0 0,1 0 0,2 3 0,-5-4 0,-1 0 0,0 0 0,0 0 0,0 0 0,0 0 0,0 0 0,0 0 0,0 0 0,0 0 0,0 0 0,0 0 0,1 0 0,-1 0 0,0 0 0,0 0 0,0 0 0,0 0 0,0 0 0,0 1 0,0-1 0,0 0 0,0 0 0,0 0 0,0 0 0,0 0 0,0 0 0,0 0 0,0 0 0,0 0 0,0 0 0,0 1 0,0-1 0,0 0 0,0 0 0,0 0 0,0 0 0,0 0 0,0 0 0,0 0 0,0 0 0,0 0 0,0 1 0,0-1 0,0 0 0,0 0 0,0 0 0,0 0 0,0 0 0,0 0 0,0 0 0,0 0 0,0 0 0,0 0 0,0 0 0,0 1 0,0-1 0,-1 0 0,1 0 0,-8 1 0,-11-3 0,-155-40 0,157 39 0,0 0 0,0 2 0,-31 0 0,75 1-60,-1 1-1,1 2 1,-1 0 0,33 10-1,-42-8-2099,1 1-1,19 9 0,2 0 1110,21-1 6542,-10-3-3147,-31-4-2344,0 0 0,21 12 0,2 0 0,-40-19 0,-1 1 0,0-1 0,0 0 0,0 1 0,0-1 0,0 1 0,1-1 0,-1 1 0,0 0 0,0-1 0,0 1 0,-1 0 0,1 0 0,0 0 0,1 1 0,-2-1 0,-1-1 0,1 1 0,-1-1 0,1 0 0,-1 1 0,1-1 0,-1 0 0,0 0 0,1 1 0,-1-1 0,1 0 0,-1 0 0,0 0 0,1 0 0,-1 0 0,0 0 0,1 0 0,-1 0 0,1 0 0,-2 0 0,-46-6 0,29 3 0,0-1 0,0 2 0,-33 0 0,-4 0 0,-51-17 0,153 20 0,-28-2 0,-1 1 0,1 1 0,0 0 0,23 6 0,69 16 0,-15-4 0,-87-17 0,8 2 0,-28-2 0,-6-2 0,-1 0 0,1-2 0,0 0 0,0-1 0,0-1 0,0 0 0,0-2 0,1 0 0,-25-12 0,41 18 0,1 0 0,0 0 0,0 0 0,-1 0 0,1 0 0,0-1 0,0 1 0,0 0 0,-1 0 0,1 0 0,0 0 0,0 0 0,-1 0 0,1 0 0,0-1 0,0 1 0,0 0 0,0 0 0,-1 0 0,1-1 0,0 1 0,0 0 0,0 0 0,0 0 0,0-1 0,0 1 0,0 0 0,-1 0 0,1-1 0,0 1 0,0 0 0,0 0 0,0-1 0,0 1 0,0 0 0,0 0 0,0-1 0,0 1 0,0 0 0,0 0 0,0 0 0,1-1 0,-1 1 0,0-1 0,14-3 0,22 3 0,-35 1 0,188 1 0,-189-1 0,0 0 0,0 0 0,0 0 0,0 0 0,0 0 0,0 0 0,0 0 0,0 0 0,0-1 0,0 1 0,0 0 0,0 0 0,0 0 0,0 0 0,0 0 0,0 0 0,0 0 0,0 0 0,0 0 0,0 0 0,0 0 0,0 0 0,0 0 0,0 0 0,0 0 0,0 0 0,0 0 0,0-1 0,0 1 0,0 0 0,0 0 0,0 0 0,0 0 0,0 0 0,0 0 0,0 0 0,0 0 0,0 0 0,0 0 0,0 0 0,0 0 0,0 0 0,0 0 0,1 0 0,-1 0 0,0 0 0,0 0 0,0 0 0,0 0 0,0 0 0,0 0 0,0 0 0,0 0 0,-9-5 0,-13-3 0,-83-8 0,-10-3 0,83 12 0,15 3 0,0 0 0,0 0 0,-20-10 0,-18-7-1365,43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24575,'3'-2'0,"-1"1"0,0-1 0,0 1 0,0-1 0,0 0 0,0 0 0,0 0 0,0 0 0,0 0 0,-1-1 0,1 1 0,1-5 0,4-3 0,-1 4 0,0 0 0,0 1 0,0 0 0,12-7 0,-14 9 0,1 1 0,-1-1 0,0 0 0,0 0 0,0 0 0,-1-1 0,1 1 0,-1-1 0,0 0 0,0 0 0,0 0 0,0 0 0,-1 0 0,1-1 0,1-5 0,-2 0 0,-2 8 0,0 0 0,1-1 0,-1 1 0,1 0 0,-1 0 0,1 0 0,0 0 0,0 0 0,0 0 0,0 0 0,2-2 0,-3 4 0,0 0 0,0 0 0,1 0 0,-1 0 0,0 0 0,0-1 0,0 1 0,1 1 0,-1-1 0,0 0 0,0 0 0,0 0 0,1 0 0,-1 0 0,0 0 0,0 0 0,0 0 0,1 0 0,-1 0 0,0 0 0,0 0 0,0 1 0,1-1 0,-1 0 0,0 0 0,0 0 0,0 0 0,0 1 0,0-1 0,0 0 0,1 0 0,-1 0 0,0 0 0,0 1 0,0-1 0,0 0 0,0 0 0,0 0 0,0 1 0,0-1 0,0 0 0,0 0 0,0 1 0,0-1 0,0 0 0,0 0 0,0 0 0,0 1 0,0-1 0,2 13 0,0 31 0,-3 47 0,-1-47 0,4 47 0,1-75-1365,2-4-5461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4:33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97 24575,'86'-2'0,"95"5"0,-179-3 0,-1 0 0,0 0 0,0 0 0,1 0 0,-1 0 0,0 0 0,1 1 0,-1-1 0,0 1 0,0-1 0,0 1 0,0-1 0,1 1 0,0 1 0,-1-2 0,-1 1 0,0-1 0,0 0 0,0 1 0,0-1 0,0 0 0,0 1 0,0-1 0,0 1 0,0-1 0,0 0 0,0 1 0,0-1 0,0 0 0,0 1 0,0-1 0,0 0 0,0 1 0,0-1 0,0 0 0,-1 1 0,1-1 0,0 0 0,0 1 0,0-1 0,-1 0 0,1 0 0,0 1 0,0-1 0,-1 0 0,1 0 0,-1 1 0,-1 1 0,-1 0 0,0 0 0,0 0 0,0 0 0,-1-1 0,1 1 0,0-1 0,0 0 0,-5 1 0,-24 2 0,0-1 0,0-2 0,-45-3 0,7 0 0,70 2 0,0 0 0,0 0 0,0 0 0,0 0 0,0 0 0,0 0 0,0 0 0,0 0 0,0 0 0,0 1 0,0-1 0,0 0 0,0 0 0,0 0 0,0 0 0,0 0 0,0 0 0,0 0 0,0 0 0,0 0 0,0 0 0,0 0 0,0 0 0,0 0 0,0 0 0,0 0 0,0 0 0,0 1 0,0-1 0,0 0 0,0 0 0,0 0 0,0 0 0,0 0 0,0 0 0,0 0 0,0 0 0,0 0 0,-1 0 0,1 0 0,0 0 0,0 0 0,0 0 0,0 0 0,0 0 0,0 0 0,0 0 0,0 0 0,0 0 0,0 0 0,0 0 0,0 0 0,9 5 0,12 3 0,20 5 0,-21-6 0,0-1 0,0-1 0,0-1 0,1 0 0,31 0 0,-30-4 0,1 1 0,-1 0 0,34 7 0,-28-4 0,-23-3 0,0-1 0,0 0 0,0 1 0,0 0 0,0 0 0,0 1 0,0-1 0,0 1 0,-1 0 0,6 3 0,-10-5 0,0 1 0,0-1 0,0 0 0,0 0 0,0 0 0,0 0 0,0 1 0,0-1 0,0 0 0,0 0 0,0 0 0,0 0 0,0 1 0,0-1 0,0 0 0,0 0 0,0 0 0,0 0 0,0 1 0,0-1 0,0 0 0,0 0 0,0 0 0,0 0 0,0 0 0,-1 1 0,1-1 0,0 0 0,0 0 0,0 0 0,0 0 0,0 0 0,0 0 0,-1 0 0,1 0 0,0 1 0,0-1 0,0 0 0,0 0 0,-1 0 0,1 0 0,0 0 0,0 0 0,0 0 0,0 0 0,0 0 0,-1 0 0,1 0 0,0 0 0,0 0 0,0 0 0,0 0 0,-1 0 0,1 0 0,0 0 0,0-1 0,-13 3 0,-231 0 0,122-4 0,111 2 0,-1-2 0,1 1 0,-16-5 0,-26-4 0,52 10 0,-4 0 0,-1 0 0,1-1 0,0 1 0,0-1 0,0 0 0,0-1 0,0 1 0,-9-5 0,14 6 0,0 0 0,0-1 0,-1 1 0,1 0 0,0 0 0,0 0 0,0 0 0,0 0 0,0-1 0,0 1 0,0 0 0,0 0 0,0 0 0,0 0 0,0-1 0,1 1 0,-1 0 0,0 0 0,0 0 0,0 0 0,0 0 0,0-1 0,0 1 0,0 0 0,0 0 0,0 0 0,0 0 0,1 0 0,-1 0 0,0-1 0,0 1 0,0 0 0,0 0 0,0 0 0,0 0 0,1 0 0,-1 0 0,0 0 0,0 0 0,0 0 0,0 0 0,1 0 0,-1 0 0,0 0 0,0 0 0,0 0 0,0 0 0,1 0 0,-1 0 0,0 0 0,0 0 0,0 0 0,0 0 0,0 0 0,1 0 0,-1 0 0,12-1 0,259-2 0,-138 5 0,-97-3 0,-23 0 0,0 0 0,0 1 0,0 1 0,0 0 0,15 4 0,-27-5 0,-1 0 0,0 0 0,0 0 0,0 0 0,0 0 0,1 0 0,-1 0 0,0 0 0,0 0 0,0 0 0,1 0 0,-1 0 0,0 0 0,0 0 0,0 0 0,0 0 0,1 0 0,-1 0 0,0 0 0,0 1 0,0-1 0,0 0 0,0 0 0,1 0 0,-1 0 0,0 0 0,0 1 0,0-1 0,0 0 0,0 0 0,0 0 0,0 0 0,0 1 0,0-1 0,0 0 0,1 0 0,-1 0 0,0 1 0,0-1 0,0 0 0,0 0 0,0 0 0,0 0 0,0 1 0,-1-1 0,1 0 0,0 0 0,0 0 0,0 1 0,0-1 0,0 0 0,0 0 0,0 0 0,0 0 0,0 1 0,0-1 0,-1 0 0,1 0 0,0 0 0,-17 10 0,-23 4 0,-1-10 0,1-1 0,-68-5 0,28 0 0,44 3 0,-33-1 0,62 0 0,0-1 0,0 0 0,0-1 0,0 1 0,1-1 0,-1 0 0,-8-5 0,20 4 0,0 0 0,0 1 0,0 0 0,0 0 0,7-2 0,89-15 0,41-12 0,-107 22 0,-12 1 0,0 2 0,45-5 0,-403 12 0,184-2 0,180-6 0,-5-1 0,-2 6 0,1 1 0,32 1 0,-40 2 0,1-2 0,-1 0 0,1-1 0,-1 0 0,0-1 0,1-1 0,15-5 0,-19 4 0,-2-1 0,1 1 0,0 0 0,0 1 0,0 1 0,21-3 0,-235 6 0,107-19 0,74 16 0,-29-8 0,10 2 0,-47-11 0,107 20 0,36-2 0,-38 0 0,0 0 0,1 2 0,-1 0 0,0 0 0,20 5 0,17 5 0,-42-9 0,0 0 0,-1 0 0,1 1 0,0 1 0,13 6 0,-25-10 0,1 0 0,-1 0 0,1 0 0,-1 0 0,1 0 0,-1 0 0,1 1 0,-1-1 0,1 0 0,-1 0 0,1 1 0,-1-1 0,0 0 0,1 1 0,-1-1 0,1 0 0,-1 1 0,0-1 0,1 1 0,-1-1 0,0 0 0,0 1 0,1-1 0,-1 1 0,0-1 0,0 1 0,0-1 0,0 1 0,1-1 0,-1 1 0,0-1 0,0 1 0,0-1 0,0 1 0,0-1 0,0 1 0,0-1 0,0 1 0,-1-1 0,1 1 0,0-1 0,0 1 0,0-1 0,-1 1 0,1-1 0,0 1 0,0-1 0,-1 1 0,1-1 0,0 0 0,-1 1 0,1-1 0,0 0 0,-1 1 0,1-1 0,-1 0 0,1 1 0,-1-1 0,1 0 0,0 0 0,-1 1 0,1-1 0,-1 0 0,0 0 0,-3 2 0,-1 0 0,1 0 0,-1 0 0,0-1 0,-6 2 0,-96 9 0,70-8 0,29-3 0,0-1 0,0 1 0,-14 4 0,21-5 0,1 0 0,0 0 0,-1 0 0,1 0 0,0 0 0,-1 0 0,1 0 0,0 1 0,-1-1 0,1 0 0,0 0 0,-1 0 0,1 0 0,0 0 0,-1 1 0,1-1 0,0 0 0,0 0 0,-1 0 0,1 1 0,0-1 0,0 0 0,0 1 0,-1-1 0,1 0 0,0 0 0,0 1 0,0-1 0,0 0 0,-1 1 0,1-1 0,10 5 0,17-1 0,202-3 0,-183-2 0,-65 2 0,-1 0 0,1 1 0,-27 6 0,2-2 0,-1-3 0,-84-3 0,104-1 0,44 1 0,1-2 0,-1 0 0,27-6 0,-25 5 0,0 0 0,1 2 0,36 1 0,24-1 0,-30-9 0,-39 7 0,1 1 0,21-2 0,72 4 0,-464 0 0,742 0 0,-381 0 0,-1 0 0,-1-1 0,0 1 0,1 0 0,-1 0 0,1 1 0,-1-1 0,0 0 0,1 1 0,-1 0 0,0-1 0,1 1 0,-1 0 0,0 0 0,3 2 0,-5-3 0,0 0 0,0 0 0,0 1 0,0-1 0,0 0 0,0 0 0,0 1 0,0-1 0,0 0 0,0 0 0,0 1 0,0-1 0,0 0 0,-1 0 0,1 0 0,0 1 0,0-1 0,0 0 0,0 0 0,0 0 0,0 1 0,0-1 0,-1 0 0,1 0 0,0 0 0,0 1 0,0-1 0,0 0 0,-1 0 0,1 0 0,0 0 0,0 0 0,-1 0 0,1 1 0,0-1 0,0 0 0,0 0 0,-1 0 0,1 0 0,0 0 0,0 0 0,-1 0 0,1 0 0,0 0 0,0 0 0,-1 0 0,1 0 0,-14 3 0,-41 1 0,-90-5 0,54-1 0,-81 2 0,186 1 0,1 1 0,24 5 0,-23-3 0,1-1 0,17 0 0,-5-2 0,-6-1 0,0 1 0,44 8 0,-40-5 0,0-1 0,0-1 0,47-3 0,-34 0 0,-40 2 0,0-1 0,0 0 0,0 0 0,0 0 0,0 0 0,0 0 0,0 0 0,0 0 0,0 0 0,0 0 0,0 0 0,0 0 0,0 0 0,0 0 0,0 0 0,0 0 0,0 0 0,0 0 0,0 1 0,0-1 0,0 0 0,0 0 0,0 0 0,0 0 0,0 0 0,0 0 0,0 0 0,0 0 0,0 0 0,0 0 0,0 0 0,0 0 0,0 0 0,0 0 0,0 0 0,0 0 0,0 0 0,0 0 0,0 0 0,0 0 0,0 0 0,0 0 0,0 1 0,1-1 0,-1 0 0,0 0 0,0 0 0,0 0 0,0 0 0,0 0 0,0 0 0,0 0 0,0 0 0,0 0 0,-9 4 0,-12 4 0,-20-3 0,0-2 0,-69-4 0,31-1 0,12 3 0,-76-3 0,81-7 0,56 8 0,1 0 0,0-1 0,0 0 0,-1 0 0,1 0 0,1 0 0,-1-1 0,0 0 0,-5-4 0,10 7 0,-1 0 0,1-1 0,0 1 0,-1 0 0,1-1 0,-1 1 0,1-1 0,0 1 0,0-1 0,-1 1 0,1-1 0,0 1 0,0-1 0,0 1 0,-1-1 0,1 1 0,0-1 0,0 1 0,0-1 0,0 1 0,0-1 0,0 1 0,0-1 0,0 1 0,0-1 0,0 1 0,1-1 0,-1 0 0,12-11 0,-7 9 0,-1 1 0,1 0 0,0 0 0,10-2 0,16 0 0,-1 2 0,1 1 0,38 3 0,1 0 0,-44-2 0,-20 0 0,-18 0 0,-31 2 0,28-1 0,-1 0 0,0-1 0,1-1 0,-31-5 0,45 6 0,1 0 0,0 0 0,-1 0 0,1 0 0,0 0 0,-1 0 0,1-1 0,0 1 0,-1 0 0,1 0 0,0 0 0,-1 0 0,1 0 0,0 0 0,-1-1 0,1 1 0,0 0 0,0 0 0,-1-1 0,1 1 0,0 0 0,0 0 0,-1-1 0,1 1 0,0 0 0,0-1 0,0 1 0,-1 0 0,1-1 0,0 1 0,0 0 0,0-1 0,0 1 0,0 0 0,0-1 0,0 0 0,10-8 0,22-4 0,8 5 0,1 1 0,71-1 0,-108 8 0,1 0 0,-1 0 0,1 0 0,-1 0 0,1-1 0,-1 0 0,0 0 0,1 0 0,-1-1 0,0 1 0,5-3 0,-9 4 0,0-1 0,0 1 0,0 0 0,0 0 0,0 0 0,0 0 0,0-1 0,0 1 0,0 0 0,0 0 0,0 0 0,0 0 0,0-1 0,0 1 0,0 0 0,0 0 0,0 0 0,0 0 0,0-1 0,0 1 0,0 0 0,0 0 0,0 0 0,0 0 0,0 0 0,-1-1 0,1 1 0,0 0 0,0 0 0,0 0 0,0 0 0,0 0 0,0 0 0,-1 0 0,1 0 0,0-1 0,0 1 0,0 0 0,0 0 0,-1 0 0,1 0 0,0 0 0,0 0 0,0 0 0,0 0 0,-1 0 0,1 0 0,0 0 0,0 0 0,0 0 0,0 0 0,-1 0 0,1 0 0,0 0 0,0 0 0,0 1 0,-13-3 0,-3 1 0,-1 1 0,1 0 0,-1 1 0,1 1 0,-26 7 0,16-5 0,0-1 0,1-1 0,-1-1 0,-27-2 0,14 0 0,396 1 0,-342 1 0,-1 0 0,25 6 0,-23-4 0,0 0 0,17 1 0,-20-5 0,-10 1 0,0-1 0,1 1 0,-1 0 0,0 0 0,0 1 0,0-1 0,0 0 0,0 1 0,0 0 0,0 0 0,0 0 0,0 0 0,6 3 0,-9-4 0,0 0 0,1 1 0,-1-1 0,0 1 0,0-1 0,1 0 0,-1 1 0,0-1 0,0 1 0,0-1 0,1 1 0,-1-1 0,0 0 0,0 1 0,0-1 0,0 1 0,0-1 0,0 1 0,0-1 0,0 1 0,0-1 0,0 1 0,0-1 0,0 1 0,0-1 0,-1 0 0,1 1 0,0-1 0,0 1 0,0-1 0,-1 1 0,1-1 0,0 0 0,0 1 0,-1-1 0,1 0 0,0 1 0,-1-1 0,1 0 0,-1 1 0,1-1 0,0 0 0,-1 0 0,1 1 0,-1-1 0,1 0 0,0 0 0,-1 0 0,1 0 0,-1 0 0,1 0 0,-1 1 0,-28 8 0,26-9 0,2 0 0,-1 1 0,1-1 0,-1 1 0,1-1 0,-1 1 0,1-1 0,-1 1 0,1 0 0,0 0 0,-1 0 0,1 0 0,0 0 0,0 0 0,0 0 0,0 0 0,-1 0 0,2 0 0,-2 2 0,2-3 0,-1 1 0,1-1 0,0 1 0,0-1 0,0 0 0,0 1 0,0-1 0,0 1 0,0-1 0,0 1 0,0-1 0,0 0 0,0 1 0,0-1 0,1 1 0,-1-1 0,0 0 0,0 1 0,0-1 0,0 0 0,1 1 0,-1-1 0,0 1 0,0-1 0,1 0 0,17 9 0,27-5 0,-39-5 0,-1 1 0,0 0 0,0 0 0,1 1 0,-1 0 0,0-1 0,0 2 0,0-1 0,0 1 0,0-1 0,0 1 0,7 4 0,-12-5 0,1-1 0,-1 0 0,1 1 0,-1-1 0,1 1 0,-1-1 0,1 0 0,-1 1 0,1-1 0,-1 1 0,0 0 0,1-1 0,-1 1 0,0-1 0,1 1 0,-1-1 0,0 1 0,0 0 0,1-1 0,-1 1 0,0 0 0,0-1 0,0 1 0,0 0 0,0-1 0,0 1 0,0 0 0,0-1 0,0 1 0,0 0 0,-1-1 0,1 1 0,0 0 0,0-1 0,-1 1 0,1-1 0,0 1 0,-1 0 0,1-1 0,0 1 0,-1-1 0,1 1 0,-1-1 0,1 1 0,-1-1 0,1 0 0,-1 1 0,1-1 0,-1 1 0,0-1 0,1 0 0,-1 0 0,0 1 0,-3 1 0,0 0 0,-1 0 0,1 0 0,0-1 0,-1 0 0,-5 2 0,-33 0 0,-85-4 0,46-1 0,-280 2 0,356 0 0,1-1 0,0 0 0,0 0 0,0 0 0,0-1 0,0 0 0,1 0 0,-1 0 0,0-1 0,1 1 0,0-1 0,-1 0 0,1 0 0,0-1 0,1 1 0,-6-7 0,-15-12 0,22 21 0,0 0 0,1 0 0,-1-1 0,1 1 0,0-1 0,-1 1 0,1-1 0,0 1 0,0-1 0,0 0 0,0 0 0,0 0 0,1 1 0,-1-1 0,0 0 0,1 0 0,0 0 0,-1 0 0,1 0 0,0 0 0,0 0 0,0 0 0,0 0 0,1-4 0,-1 5 0,1 0 0,0-1 0,-1 1 0,1 0 0,0-1 0,0 1 0,0 0 0,0 0 0,0 0 0,0 0 0,0 0 0,0 0 0,1 0 0,-1 0 0,0 0 0,1 1 0,-1-1 0,0 0 0,1 1 0,-1 0 0,1-1 0,-1 1 0,1 0 0,-1-1 0,1 1 0,-1 0 0,1 0 0,-1 0 0,1 0 0,-1 0 0,1 1 0,-1-1 0,2 1 0,19 3 0,12 2 0,1-2 0,35 0 0,-44-4 0,-19 0 0,-20 0 0,-26 0 0,32 0 0,28 0 0,9 1 0,48 9 0,-29-2 0,-2 1 0,-32-6 0,0 0 0,23 1 0,249-5-1365,-271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24575,'2'0'0,"1"-1"0,-1 0 0,0 0 0,0 0 0,0 0 0,0 0 0,0 0 0,0-1 0,0 1 0,0-1 0,2-1 0,14-11 0,-8 11 0,1 0 0,-1 1 0,1 0 0,-1 0 0,1 1 0,0 1 0,0 0 0,0 0 0,-1 1 0,1 0 0,0 1 0,19 6 0,-28-7 0,0 0 0,0 1 0,0-1 0,0 1 0,0 0 0,0 0 0,-1 0 0,1 0 0,0 0 0,-1 0 0,0 0 0,1 0 0,-1 1 0,0-1 0,0 0 0,0 1 0,-1-1 0,1 1 0,0-1 0,-1 1 0,0-1 0,1 3 0,0 11 0,-1-1 0,-3 25 0,2-16 0,1 1 0,0-18 0,1 1 0,-1-1 0,-1 0 0,1 1 0,-1-1 0,-1 0 0,1 1 0,-1-1 0,0 0 0,-1 0 0,0-1 0,0 1 0,-4 6 0,-9 12 0,12-19 0,1 0 0,-2 0 0,1 0 0,-8 8 0,9-12 0,1 0 0,-1 0 0,0-1 0,0 1 0,0 0 0,0-1 0,0 0 0,0 0 0,0 0 0,0 0 0,0 0 0,0-1 0,-6 1 0,8-1 0,-38 0 0,37 0 0,1 0 0,0 0 0,-1-1 0,1 1 0,-1 0 0,1-1 0,0 1 0,-1-1 0,1 1 0,0-1 0,-1 0 0,1 0 0,0 1 0,0-1 0,0 0 0,0 0 0,0 0 0,0 0 0,0 0 0,0-1 0,0 1 0,0 0 0,-1-3 0,2 4 0,0 0 0,0 0 0,0 0 0,0 0 0,0 0 0,0 0 0,0 0 0,0-1 0,0 1 0,-1 0 0,1 0 0,0 0 0,0 0 0,0 0 0,0-1 0,0 1 0,0 0 0,0 0 0,0 0 0,0 0 0,0 0 0,0-1 0,0 1 0,0 0 0,0 0 0,1 0 0,-1 0 0,0 0 0,0 0 0,0-1 0,0 1 0,0 0 0,0 0 0,0 0 0,0 0 0,0 0 0,0 0 0,1 0 0,-1 0 0,0-1 0,0 1 0,0 0 0,0 0 0,0 0 0,0 0 0,1 0 0,-1 0 0,0 0 0,0 0 0,0 0 0,0 0 0,11 3 0,8 10 0,-7-2 0,0 0 0,14 20 0,11 11 0,-33-39-136,-1 0-1,0 0 1,1-1-1,0 0 1,-1 0-1,1 0 1,0 0-1,0 0 0,8 1 1,4 0-6690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5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24575,'-1'-9'0,"2"0"0,-1 0 0,1 1 0,1-1 0,0 0 0,0 1 0,0-1 0,1 1 0,5-10 0,-6 14 0,0 0 0,1 0 0,0 1 0,-1-1 0,1 1 0,1 0 0,-1-1 0,0 2 0,1-1 0,-1 0 0,1 0 0,0 1 0,0 0 0,0 0 0,0 0 0,1 1 0,-1-1 0,0 1 0,9-2 0,-9 2 0,0 1 0,0-1 0,-1 1 0,1 0 0,0 0 0,0 0 0,0 0 0,0 1 0,7 1 0,-9-1 0,0 0 0,0 0 0,0 0 0,-1 0 0,1 1 0,0-1 0,-1 0 0,1 1 0,-1-1 0,1 1 0,-1 0 0,0-1 0,1 1 0,-1 0 0,0 0 0,0 0 0,-1 0 0,1 0 0,1 3 0,10 36 0,9 58 0,-20-90 0,-1-1 0,1 1 0,-2 0 0,1-1 0,-1 1 0,0-1 0,-1 1 0,0-1 0,-1 0 0,0 1 0,0-1 0,0 0 0,-1-1 0,-5 9 0,8-15 0,1-1 0,0 0 0,0 1 0,0-1 0,-1 0 0,1 1 0,0-1 0,0 1 0,0-1 0,0 1 0,0-1 0,0 0 0,0 1 0,0-1 0,0 1 0,0-1 0,0 1 0,0-1 0,0 0 0,0 1 0,0-1 0,0 1 0,0-1 0,1 1 0,-1-1 0,0 0 0,0 1 0,0-1 0,1 0 0,-1 1 0,0-1 0,1 0 0,-1 1 0,0-1 0,1 0 0,-1 0 0,0 1 0,1-1 0,-1 0 0,0 0 0,1 1 0,-1-1 0,1 0 0,26 9 0,-6-2 0,-17-4 0,1 0 0,-1 0 0,0 0 0,-1 1 0,1 0 0,-1-1 0,1 1 0,-1 1 0,0-1 0,-1 0 0,1 1 0,-1-1 0,0 1 0,0 0 0,0 0 0,0 0 0,-1 0 0,1 7 0,0 4 0,0 1 0,-1-1 0,-1 0 0,-3 26 0,1-35-48,0 0 0,0 0 0,-1 0-1,0 0 1,0 0 0,0-1 0,-1 1-1,0-1 1,-1 0 0,1 0 0,-9 8 0,4-4-739,2-1-6039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6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24575,'0'37'0,"1"-10"0,-1 1 0,-1 0 0,-11 52 0,7-50 0,2 0 0,0 1 0,2-1 0,4 38 0,-1 3 0,-3-69 0,1 0 0,0 0 0,0 0 0,0 0 0,0 1 0,0-1 0,1 0 0,-1 0 0,0 0 0,1 0 0,0 0 0,0 0 0,-1 0 0,1 0 0,0 0 0,0 0 0,1 0 0,-1 0 0,0 0 0,1-1 0,-1 1 0,1-1 0,-1 1 0,1-1 0,0 1 0,0-1 0,0 0 0,-1 0 0,1 0 0,0 0 0,0 0 0,1-1 0,-1 1 0,0 0 0,0-1 0,0 0 0,0 1 0,0-1 0,1 0 0,-1 0 0,2-1 0,4 2 0,0-2 0,0 1 0,0-1 0,-1-1 0,1 1 0,0-1 0,-1 0 0,1-1 0,-1 0 0,0 0 0,0-1 0,0 0 0,0 0 0,8-6 0,9-6 0,-17 12 0,0 0 0,-1 0 0,0 0 0,0-1 0,0 1 0,-1-1 0,1-1 0,-1 1 0,-1-1 0,1 0 0,-1 0 0,5-9 0,45-84 0,-51 93 0,0 0 0,-1-1 0,1 1 0,-1 0 0,-1-1 0,1 1 0,-1-1 0,-1 1 0,1-1 0,-1 0 0,0 0 0,0 1 0,-1-1 0,0 1 0,-3-11 0,2 14 0,0-1 0,0 1 0,-1 0 0,1 1 0,-1-1 0,0 0 0,0 1 0,0-1 0,0 1 0,0 0 0,0 0 0,-7-3 0,-44-17 0,36 16 0,1 1 0,-1 1 0,0 1 0,0 1 0,0 0 0,-25 1 0,38 1 0,0 1 0,-1-1 0,1-1 0,0 1 0,-1-1 0,1 0 0,0 0 0,0 0 0,0-1 0,0 0 0,0 0 0,0 0 0,0-1 0,1 1 0,-8-7 0,-9-7-1365,11 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1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24575,'40'15'0,"-18"-12"0,29 1 0,-31-4 0,0 2 0,26 5 0,-18-2 0,-1-2 0,1-1 0,54-3 0,-33 0 0,-92-1 0,18 1 0,1 0 0,-1 1 0,-40 7 0,64-7 0,-1 0 0,1 1 0,0-1 0,-1 0 0,1 1 0,0-1 0,0 1 0,-1-1 0,1 1 0,0 0 0,0-1 0,0 1 0,0 0 0,0 0 0,0 0 0,0 0 0,0 0 0,0 0 0,-1 2 0,2-3 0,0 0 0,0 1 0,0-1 0,0 0 0,0 1 0,0-1 0,0 1 0,0-1 0,0 0 0,0 1 0,1-1 0,-1 0 0,0 1 0,0-1 0,0 0 0,0 1 0,0-1 0,1 0 0,-1 0 0,0 1 0,0-1 0,0 0 0,1 1 0,-1-1 0,1 0 0,16 8 0,1-5 0,35 2 0,-35-5 0,36 8 0,-31-3 0,2 1 0,2 0 0,-1-2 0,36 1 0,-12-5 0,-460-1 0,439 9 0,-4 0 0,21-4 0,0-1 0,66-4 0,-28-1 0,-35 1 0,55 2 0,-103-1 0,0 0 0,0 0 0,0 1 0,0-1 0,0 0 0,0 0 0,0 0 0,0 1 0,0-1 0,0 0 0,0 1 0,0-1 0,0 1 0,0-1 0,0 1 0,0 0 0,0-1 0,1 2 0,-5 4 0,-11-3 0,-42 2 0,-89-6 0,54-1 0,55 3 0,9 0 0,-1-2 0,1 0 0,-53-10 0,65 8 0,-1 1 0,-15-1 0,21 3 0,1 0 0,-1-1 0,1 0 0,-1-1 0,1 0 0,0-1 0,0 1 0,-16-9 0,24 11 0,0 0 0,0-1 0,0 1 0,1-1 0,-1 1 0,0-1 0,0 0 0,1 1 0,-1-1 0,0 0 0,1 1 0,-1-1 0,1 0 0,-1 0 0,1 0 0,-1 1 0,1-1 0,-1 0 0,1-1 0,0 1 0,0 0 0,0 1 0,0-1 0,0 1 0,1-1 0,-1 1 0,0-1 0,0 1 0,1-1 0,-1 1 0,0-1 0,1 1 0,-1-1 0,0 1 0,1-1 0,-1 1 0,1-1 0,-1 1 0,1 0 0,-1-1 0,1 1 0,0-1 0,3 0 0,0-1 0,0 0 0,0 1 0,0 0 0,0 0 0,9-1 0,107-17 0,-77 11 0,-23 4 0,1 1 0,28-1 0,278 5 0,-674-1 0,332-1 0,0-1 0,1 0 0,-16-5 0,-11-1 0,40 8 0,-32-7 0,31 7 0,0-1 0,0 0 0,1 1 0,-1-1 0,0 0 0,0 0 0,0 0 0,1 0 0,-1 0 0,1-1 0,-1 1 0,1 0 0,-3-3 0,4 4 0,0-1 0,0 1 0,0-1 0,0 1 0,0-1 0,0 1 0,0 0 0,0-1 0,0 1 0,0-1 0,0 1 0,0-1 0,1 1 0,-1 0 0,0-1 0,0 1 0,0-1 0,1 1 0,-1 0 0,0-1 0,0 1 0,1 0 0,-1-1 0,0 1 0,1 0 0,-1 0 0,0-1 0,1 1 0,-1 0 0,1 0 0,-1-1 0,0 1 0,1 0 0,-1 0 0,1 0 0,-1 0 0,0 0 0,1 0 0,-1 0 0,1 0 0,-1 0 0,1 0 0,-1 0 0,1 0 0,23-3 0,-23 3 0,213-1 0,-105 2 0,-174 1 0,-112-4 0,158-1 0,0 0 0,0-1 0,1-1 0,-1-1 0,-17-7 0,67 8 0,10 5 0,-18-1 0,1 0 0,-1 2 0,1 1 0,44 10 0,-63-10 0,-7 0 0,-17 0 0,-26-1 0,7 0 0,24 1 0,1-2 0,-1 0 0,0-1 0,1 0 0,-16-4 0,29 5 0,-1 0 0,0 0 0,1 0 0,-1 0 0,1-1 0,-1 1 0,0 0 0,1-1 0,-1 1 0,1 0 0,-1-1 0,1 1 0,-1-1 0,1 1 0,-1-1 0,1 1 0,-1-1 0,1 1 0,-1-1 0,4-9 0,-1 9 0,0-1 0,0 1 0,0 0 0,0-1 0,0 1 0,0 0 0,0 0 0,5-1 0,5-1 0,1 1 0,-1 1 0,24 0 0,-24 2 0,1-2 0,-1 1 0,1-2 0,12-2 0,-2-1 0,1 1 0,0 2 0,0 0 0,33 3 0,-57-1 0,0 0 0,0 0 0,0 0 0,0 0 0,-1 0 0,1 0 0,0 0 0,0 0 0,0 0 0,0 1 0,0-1 0,0 0 0,0 0 0,0 0 0,0 0 0,0 0 0,0 0 0,0 0 0,0 0 0,0 0 0,0 0 0,0 0 0,0 0 0,0 0 0,0 1 0,1-1 0,-1 0 0,0 0 0,0 0 0,0 0 0,0 0 0,0 0 0,0 0 0,0 0 0,0 0 0,0 0 0,0 0 0,0 0 0,0 0 0,0 0 0,0 0 0,0 0 0,0 0 0,0 0 0,1 0 0,-1 0 0,0 0 0,0 0 0,0 0 0,0 0 0,0 0 0,0 0 0,0 0 0,0 0 0,0 0 0,0 0 0,0 0 0,0 0 0,0 0 0,1 0 0,-10 5 0,-13 4 0,7-7 0,0 2 0,-29 10 0,91-10 0,1-6 0,-18 1 0,36 2 0,-58-1 0,0 1 0,-1 0 0,1 1 0,0 0 0,-1 0 0,0 0 0,1 1 0,-1 0 0,11 7 0,-17-9 0,0-1 0,1 1 0,-1 0 0,0-1 0,0 1 0,0 0 0,0 0 0,0 0 0,0 0 0,0 0 0,0 0 0,-1 0 0,1 0 0,0 0 0,-1 0 0,1 1 0,0-1 0,-1 0 0,1 0 0,-1 1 0,0-1 0,0 0 0,1 1 0,-1-1 0,0 0 0,0 1 0,0-1 0,0 0 0,0 1 0,-1-1 0,1 0 0,0 0 0,-1 1 0,1-1 0,0 0 0,-1 0 0,-1 2 0,1 0 0,-1-1 0,0 0 0,0 0 0,0 0 0,0 0 0,-1 0 0,1-1 0,0 1 0,-1-1 0,1 0 0,-1 1 0,0-1 0,1 0 0,-1 0 0,0-1 0,-5 2 0,-22 0 0,-60-3 0,42 0 0,85 1 0,111-1 0,-144 1 0,-1 0 0,1-1 0,-1 1 0,0-1 0,0 0 0,1 0 0,-1 0 0,0 0 0,0-1 0,3-1 0,-6 3 0,0-1 0,0 1 0,0 0 0,0 0 0,0 0 0,0 0 0,1-1 0,-1 1 0,0 0 0,0 0 0,0 0 0,-1 0 0,1-1 0,0 1 0,0 0 0,0 0 0,0 0 0,0 0 0,0-1 0,0 1 0,0 0 0,0 0 0,0 0 0,0 0 0,0-1 0,-1 1 0,1 0 0,0 0 0,0 0 0,0 0 0,0 0 0,0 0 0,-1 0 0,1-1 0,0 1 0,0 0 0,0 0 0,0 0 0,-1 0 0,1 0 0,0 0 0,0 0 0,0 0 0,0 0 0,-1 0 0,1 0 0,0 0 0,0 0 0,0 0 0,-1 0 0,1 0 0,0 0 0,0 0 0,0 0 0,-13-1 0,-8 0 0,0 2 0,0 0 0,-31 7 0,26-4 0,-46 2 0,-121-7 0,194 1 0,0 0 0,0 0 0,-1 0 0,1 0 0,0 0 0,0 0 0,-1 0 0,1 0 0,0 0 0,0 0 0,-1-1 0,1 1 0,0 0 0,-1 0 0,1-1 0,0 1 0,-1-1 0,1 1 0,0 0 0,-1-1 0,1 1 0,-1-1 0,1 0 0,-1 1 0,1-1 0,-1 1 0,1-1 0,-1 0 0,0 1 0,1-1 0,-1 0 0,0 1 0,1-1 0,-1-1 0,-1 0 0,1 0 0,-1 0 0,0 0 0,0 1 0,0-1 0,0 0 0,0 1 0,0-1 0,0 0 0,0 1 0,-3-3 0,3 4 0,1 0 0,0-1 0,-1 1 0,1 0 0,0-1 0,-1 1 0,1 0 0,0-1 0,-1 1 0,1 0 0,0-1 0,0 1 0,-1-1 0,1 1 0,0 0 0,0-1 0,0 1 0,0-1 0,0 1 0,-1-1 0,1 1 0,0-1 0,0 1 0,0-1 0,0 1 0,0-1 0,1 1 0,-1-1 0,12-2 0,18 8 0,-8 5-35,-13-7-231,-1 1 0,0-1 0,1-1 0,9 3 0,-2-3-6560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2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14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24575,'1'6'0,"-1"-1"0,1 1 0,1 0 0,-1 0 0,3 6 0,5 22 0,-6 20 0,-2-32 0,1 1 0,5 21 0,-3-16 0,-1 0 0,-1-1 0,-3 45 0,0-26 0,-1-29 0,2-17 0,-1 0 0,1 0 0,0 0 0,0 0 0,0 0 0,0 0 0,0 1 0,0-1 0,-1 0 0,1 0 0,0 0 0,0 0 0,0 0 0,0 0 0,-1 0 0,1 0 0,0 0 0,0 0 0,0 0 0,0-1 0,0 1 0,-1 0 0,1 0 0,0 0 0,0 0 0,0 0 0,0 0 0,0 0 0,0 0 0,0 0 0,-1 0 0,1 0 0,0-1 0,0 1 0,0 0 0,0 0 0,0 0 0,0 0 0,0 0 0,0 0 0,0-1 0,0 1 0,0 0 0,0 0 0,-1 0 0,1 0 0,0-1 0,-1-2 0,-1 0 0,1-1 0,0 1 0,0-1 0,0 1 0,-1-5 0,0-175 0,3 168 0,-2 43 0,2-1 0,1 0 0,7 35 0,-4-17 0,-1-1 0,-5 84 0,0-103 0,0-105 0,3-91 0,7 120 0,-6 37 0,0 0 0,1-21 0,-4-157 0,0 634 0,0-438 0,0-1 0,0-1 0,0 1 0,0-1 0,0 0 0,0 1 0,0-1 0,-1 1 0,1-1 0,-1 0 0,0 1 0,0-1 0,0 0 0,0 0 0,-1 3 0,2-5 0,-1 0 0,1 0 0,0 0 0,0 0 0,-1 0 0,1 0 0,0 0 0,0 0 0,-1 0 0,1 0 0,0 0 0,0 0 0,0 0 0,-1 0 0,1 0 0,0 0 0,0-1 0,-1 1 0,1 0 0,0 0 0,0 0 0,0 0 0,-1 0 0,1-1 0,0 1 0,0 0 0,0 0 0,0 0 0,0 0 0,-1-1 0,1 1 0,0 0 0,0 0 0,0-1 0,0 1 0,0 0 0,0 0 0,0 0 0,0-1 0,0 1 0,0 0 0,0 0 0,0-1 0,0 1 0,0 0 0,0-1 0,-3-12 0,-1-43 0,4-89 0,2 54 0,-1 77 0,0 0 0,7-26 0,-5 25 0,0 0 0,1-20 0,-4-14 0,0 291 0,-1-228 0,-1 0 0,-5 26 0,3-25 0,1 0 0,0 20 0,3-29 0,0-4 0,0 1 0,0-1 0,0 1 0,0-1 0,-1 1 0,1-1 0,-1 1 0,1-1 0,-1 1 0,0-1 0,0 0 0,-2 4 0,3-6 0,0 1 0,-1-1 0,1 0 0,0 0 0,0 0 0,0 0 0,-1 0 0,1 0 0,0 0 0,0 0 0,-1 0 0,1-1 0,0 1 0,0 0 0,0 0 0,-1 0 0,1 0 0,0 0 0,0 0 0,0 0 0,0 0 0,-1-1 0,1 1 0,0 0 0,0 0 0,0 0 0,0 0 0,-1-1 0,1 1 0,0 0 0,0 0 0,0 0 0,0 0 0,0-1 0,0 1 0,0 0 0,0 0 0,0-1 0,0 1 0,0 0 0,0 0 0,0 0 0,0-1 0,0 1 0,0 0 0,0 0 0,0 0 0,0-1 0,-3-12 0,0-35 0,3-54 0,2 37 0,-1 50 0,0 0 0,6-23 0,-4 22 0,0 0 0,0-17 0,-1 11 0,7-36 0,-1 12 0,-9 166 0,3-55 0,-2 222 0,0-787 0,0 1000 0,0-789 0,0 275 0,2 0 0,5-27 0,-3 26 0,-1 0 0,0-19 0,-2 8 0,-1 19 0,-1 20 0,1 410 0,0-447 0,1 0 0,1 0 0,6-28 0,12-44 0,0 1 0,-18 79 0,1 0 0,-1-32 0,6 100 0,-4-31 0,2 32 0,-6 216 0,0-616 0,1 333 0,1 0 0,0-1 0,1 1 0,6-18 0,-6 79 0,-3-40 0,0 19 0,-1 0 0,-1-1 0,-8 39 0,7-45 0,0 1 0,-1 29 0,4-28 0,-9 42 0,6-42 0,1 0 0,0 0 0,3 36 0,-2 25 0,1-82 0,0 1 0,0 0 0,0 0 0,0 0 0,0 0 0,0 0 0,0 0 0,-1 0 0,1 0 0,0 0 0,0 0 0,-1 0 0,1-1 0,-1 1 0,1 0 0,0 0 0,-1 0 0,0-1 0,1 1 0,-1 0 0,1-1 0,-1 1 0,0 0 0,0-1 0,1 1 0,-1-1 0,0 1 0,0-1 0,0 1 0,-1 0 0,1-2 0,0 1 0,0 0 0,0-1 0,0 1 0,0-1 0,0 1 0,0-1 0,0 0 0,0 1 0,0-1 0,1 0 0,-1 0 0,0 1 0,0-1 0,1 0 0,-1 0 0,1 0 0,-1 0 0,1 0 0,-1 0 0,1 0 0,-1 0 0,1 0 0,0 0 0,0 0 0,-1-2 0,-3-20 0,1 1 0,2 0 0,0-1 0,3-40 0,0 3 0,-2-142 0,0 202 0,0 0 0,0 0 0,0 0 0,0 0 0,0 0 0,0 0 0,0 0 0,0 0 0,0 0 0,0 0 0,0 0 0,0 0 0,0 0 0,0 0 0,0 0 0,0 0 0,0 0 0,-1 0 0,1 0 0,0 0 0,0 0 0,0 0 0,0 0 0,0 0 0,0 0 0,0 0 0,0 0 0,0 0 0,0 0 0,0 0 0,0 0 0,0 0 0,0 0 0,0 0 0,0 0 0,0 0 0,0 0 0,0 0 0,0-1 0,0 1 0,-1 0 0,1 0 0,0 0 0,0 0 0,0 0 0,0 0 0,0 0 0,0 0 0,0 0 0,0 0 0,0 0 0,0 0 0,0 0 0,-4 8 0,-4 14 0,5 3 0,2-1 0,1 36 0,-1 25 0,-8-33 0,6-39 0,0 1 0,-1 21 0,3-21 0,-1 0 0,-4 18 0,-4 24 0,10-49 0,0 0 0,-1 0 0,0 0 0,-1 0 0,1 0 0,-2 0 0,1 0 0,-6 12 0,8-19 0,0 1 0,-1-1 0,1 0 0,0 1 0,0-1 0,0 0 0,0 0 0,-1 1 0,1-1 0,0 0 0,0 1 0,-1-1 0,1 0 0,0 0 0,-1 0 0,1 1 0,0-1 0,0 0 0,-1 0 0,1 0 0,0 0 0,-1 0 0,1 1 0,0-1 0,-1 0 0,1 0 0,-1 0 0,1 0 0,0 0 0,-1 0 0,1 0 0,-1 0 0,-5-11 0,2-17 0,2-263 0,4 163 0,-3 198 0,3 83 0,7-101 0,-6-39 0,0 1 0,1 22 0,-4 70 0,2-122 0,0 0 0,2 0 0,6-20 0,6-30 0,-11 20 0,-5 36 0,1 1 0,0 0 0,0 0 0,1 0 0,0 0 0,0 1 0,6-14 0,-4 13 0,-1 0 0,0-1 0,0 1 0,-1-1 0,0 1 0,-1-1 0,0-19 0,0 15 0,0 0 0,6-26 0,-2 4 0,-4 30 0,-1 0 0,1 0 0,0 0 0,0 1 0,0-1 0,1 0 0,0 1 0,0-1 0,5-8 0,-6 14 0,-1 0 0,0 0 0,0 0 0,0 0 0,0-1 0,1 1 0,-1 0 0,0 0 0,0 0 0,0 0 0,0 0 0,1 0 0,-1 0 0,0 0 0,0 0 0,0 1 0,0-1 0,1 0 0,-1 0 0,0 0 0,0 0 0,0 0 0,0 0 0,0 0 0,1 0 0,-1 0 0,0 0 0,0 1 0,0-1 0,0 0 0,0 0 0,0 0 0,1 0 0,-1 0 0,0 0 0,0 1 0,0-1 0,0 0 0,0 0 0,0 0 0,0 0 0,0 1 0,0-1 0,0 0 0,0 0 0,0 0 0,0 0 0,0 1 0,0-1 0,0 0 0,0 0 0,0 0 0,0 0 0,0 1 0,0-1 0,0 0 0,1 12 0,1 240 0,-4-146 0,2-388 0,0 327 0,-2-23 0,2 0 0,1 1 0,1-1 0,0 0 0,7 23 0,-7-40 0,0-7 0,0-17 0,-1-25 0,-1 24 0,-1-4 0,2-1 0,0 1 0,1 0 0,7-26 0,-5 25 0,-1 0 0,-1 0 0,-1 0 0,-3-29 0,1 14 0,1 493 0,0-915 0,0 791 0,0-639 0,0 339 0,1-3 0,-1 1 0,-2-1 0,-8 49 0,5-36 0,5-34 0,0 0 0,-1 1 0,1-1 0,-1 0 0,0 1 0,0-1 0,-1 0 0,1 0 0,-1 0 0,0 0 0,-6 8 0,8-12 0,0-1 0,-1 1 0,1-1 0,0 1 0,-1-1 0,1 1 0,-1-1 0,1 1 0,-1-1 0,0 1 0,1-1 0,-1 0 0,1 1 0,-1-1 0,0 0 0,1 1 0,-1-1 0,0 0 0,1 0 0,-1 0 0,0 0 0,1 0 0,-1 1 0,0-1 0,1 0 0,-1-1 0,0 1 0,1 0 0,-1 0 0,0 0 0,1 0 0,-1 0 0,0-1 0,1 1 0,-1 0 0,0-1 0,1 1 0,-1 0 0,1-1 0,-1 1 0,1-1 0,-1 1 0,1-1 0,-1 1 0,1-1 0,-1 1 0,1-1 0,0 1 0,-1-1 0,1 0 0,0 1 0,0-1 0,-1-1 0,-2-5 0,0 0 0,0-1 0,-3-12 0,4 12 0,-3-11 0,1-1 0,-2-34 0,-5-21 0,7 50 0,1-1 0,1 1 0,3-44 0,-1 39 0,0 43 0,-1 19 0,1 1 0,2-1 0,9 51 0,14 36 0,-24-129 0,1 0 0,0 0 0,0 0 0,4-10 0,0-2 0,-4 105 0,-3-19 0,2 87 0,9-100 0,-7-37 0,0 0 0,1 22 0,-4-12 0,0-15 0,0-1 0,0 1 0,0-1 0,1 1 0,1-1 0,-1 0 0,1 1 0,1-1 0,-1 0 0,8 14 0,0-8 0,-10-14 0,0 0 0,0 0 0,0 0 0,0 0 0,0 1 0,0-1 0,1 0 0,-1 0 0,0 0 0,0 0 0,0 0 0,0 0 0,0 0 0,0 0 0,0 0 0,1 0 0,-1 0 0,0 1 0,0-1 0,0 0 0,0 0 0,0 0 0,0 0 0,1 0 0,-1 0 0,0 0 0,0 0 0,0 0 0,0 0 0,0 0 0,1 0 0,-1 0 0,0 0 0,0-1 0,0 1 0,0 0 0,0 0 0,0 0 0,0 0 0,1 0 0,-1 0 0,0 0 0,0 0 0,0 0 0,3-27 0,-3 8 0,0-10 0,0 0 0,-2-1 0,-10-48 0,9 65-136,1 0-1,0 0 1,0-1-1,1 1 1,1 0-1,0 0 1,1 0-1,1-1 0,5-23 1,-2 25-6690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24575,'6'0'0,"0"0"0,0 0 0,0 1 0,0-1 0,0 2 0,-1-1 0,1 1 0,0-1 0,-1 2 0,1-1 0,-1 1 0,0-1 0,0 1 0,0 1 0,0-1 0,-1 1 0,1 0 0,5 6 0,6 8 0,-13-14 0,1-1 0,-1 1 0,0 0 0,0 0 0,0 0 0,-1 1 0,3 4 0,6 18 0,-2 1 0,0 0 0,5 38 0,2 11-1365,-15-62-5461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24575,'0'-1'0,"1"0"0,-1 1 0,0-1 0,1 0 0,-1 0 0,1 0 0,-1 1 0,1-1 0,-1 0 0,1 1 0,0-1 0,-1 0 0,1 1 0,0-1 0,-1 1 0,1-1 0,0 1 0,0-1 0,0 1 0,0-1 0,-1 1 0,1 0 0,0 0 0,0-1 0,0 1 0,0 0 0,1 0 0,30-4 0,-29 4 0,124 0 0,17-1 0,-113-6-1365,-19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24575,'93'-1'0,"101"3"0,-189-2 0,-1 0 0,0 1 0,0 0 0,1 0 0,-1 0 0,0 0 0,0 1 0,0-1 0,0 1 0,0 0 0,-1 0 0,1 1 0,0-1 0,-1 1 0,0 0 0,0 0 0,0 0 0,0 0 0,0 0 0,0 1 0,-1-1 0,0 1 0,1 0 0,-1-1 0,-1 1 0,1 0 0,-1 0 0,2 7 0,7 21 0,-3-11 0,0 1 0,-2-1 0,-1 1 0,0 0 0,0 27 0,-3-20 60,7 37-1,-4-38-801,1 39 0,-5-50-6084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24575,'0'-1'0,"0"0"0,0 0 0,1 0 0,-1 0 0,1 1 0,-1-1 0,1 0 0,-1 0 0,1 1 0,0-1 0,-1 0 0,1 1 0,0-1 0,-1 1 0,1-1 0,0 1 0,0-1 0,0 1 0,-1-1 0,1 1 0,0 0 0,0-1 0,0 1 0,0 0 0,0 0 0,0 0 0,1-1 0,30-2 0,-29 3 0,50-2 0,-30 2 0,0-1 0,42-8 0,-50 6-455,1 1 0,21-1 0,-21 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55 249 24575,'1'0'0,"-1"-1"0,0 0 0,0 0 0,1 1 0,-1-1 0,0 0 0,1 1 0,-1-1 0,1 1 0,-1-1 0,0 0 0,1 1 0,0-1 0,-1 1 0,1-1 0,-1 1 0,1 0 0,0-1 0,-1 1 0,1-1 0,0 1 0,-1 0 0,1 0 0,0-1 0,0 1 0,25-6 0,-14 3 0,5-2 0,0 1 0,0 0 0,1 2 0,22-1 0,73 4 0,-42 0 0,-46 0 0,66-4 0,-80 2 0,-1-1 0,1 0 0,-1-1 0,0 0 0,0 0 0,14-7 0,-23 9 0,0 1 0,-1 0 0,1 0 0,-1-1 0,1 1 0,0 0 0,-1-1 0,1 1 0,-1 0 0,1-1 0,-1 1 0,1-1 0,-1 1 0,1-1 0,-1 1 0,0-1 0,1 1 0,-1-1 0,0 1 0,1-1 0,-1 0 0,0 1 0,0-1 0,0 1 0,1-1 0,-1 0 0,0 1 0,0-1 0,0 0 0,0 1 0,0-1 0,0 0 0,0 1 0,0-1 0,0 0 0,-1 1 0,1-1 0,0 0 0,0 1 0,-1-1 0,1 1 0,0-1 0,-1 1 0,1-1 0,0 0 0,-1 1 0,1-1 0,-1 1 0,1 0 0,-1-1 0,1 1 0,-1-1 0,1 1 0,-2-1 0,-1-1 0,0-1 0,-1 1 0,1 0 0,-1 0 0,1 0 0,-1 1 0,-6-3 0,-16-3 0,0-1 0,1-2 0,-26-13 0,15 7 0,-37-12 0,62 26 0,-1-1 0,-20-1 0,23 4 0,0-1 0,0 0 0,1-1 0,-1 0 0,-15-5 0,55 2 0,491 6 0,-812-1 0,276 1 0,0 0 0,-26 7 0,25-5 0,0 0 0,-20 1 0,-157-5 0,559 1 0,-695 0 0,306-1 0,1-1 0,-29-7 0,10 2 0,30 5 0,1 0 0,0 0 0,-17-7 0,57 4 0,624 6 0,-650-1 0,-3 0 0,1 0 0,-1 0 0,0 0 0,1 0 0,-1 0 0,1 0 0,-1 1 0,0-1 0,1 1 0,-1 0 0,0 0 0,1-1 0,3 4 0,-6-4 0,0 0 0,0 0 0,0 0 0,0 1 0,0-1 0,0 0 0,0 0 0,0 1 0,0-1 0,0 0 0,0 0 0,0 1 0,-1-1 0,1 0 0,0 0 0,0 0 0,0 1 0,0-1 0,0 0 0,0 0 0,0 0 0,-1 1 0,1-1 0,0 0 0,0 0 0,0 0 0,0 0 0,-1 1 0,1-1 0,0 0 0,0 0 0,0 0 0,-1 0 0,1 0 0,0 0 0,0 0 0,-1 0 0,1 0 0,0 0 0,0 0 0,-1 0 0,1 0 0,0 0 0,0 0 0,0 0 0,-1 0 0,-13 3 0,-15-1 0,-45-2 0,-18 0 0,64 6 0,27-6 0,0 1 0,0-1 0,0 0 0,0 1 0,0-1 0,0 1 0,0-1 0,0 1 0,0 0 0,0-1 0,0 1 0,1 0 0,-1 0 0,0-1 0,0 1 0,1 0 0,-1 0 0,0 0 0,1 0 0,-1 0 0,0 2 0,2-2 0,-1 0 0,1 0 0,-1 0 0,1 0 0,-1 0 0,1 0 0,0 0 0,-1 0 0,1 0 0,0 0 0,0-1 0,0 1 0,0 0 0,0 0 0,0-1 0,0 1 0,0-1 0,0 1 0,0-1 0,0 1 0,0-1 0,2 1 0,26 9 0,3-2 0,-1-2 0,1 0 0,62 0 0,-89-6 0,-2 0 0,-1 0 0,1 0 0,-1 0 0,1 0 0,0 0 0,-1 0 0,0 1 0,1-1 0,-1 1 0,1 0 0,-1 0 0,0 0 0,4 1 0,-6-2 0,0 1 0,0-1 0,0 0 0,0 0 0,0 0 0,0 1 0,0-1 0,0 0 0,0 0 0,0 1 0,0-1 0,0 0 0,-1 0 0,1 0 0,0 1 0,0-1 0,0 0 0,0 0 0,0 1 0,0-1 0,0 0 0,-1 0 0,1 0 0,0 0 0,0 1 0,0-1 0,0 0 0,-1 0 0,1 0 0,0 0 0,0 0 0,0 0 0,-1 0 0,1 1 0,0-1 0,0 0 0,-1 0 0,1 0 0,0 0 0,0 0 0,0 0 0,-1 0 0,1 0 0,0 0 0,0 0 0,-1 0 0,1-1 0,-13 4 0,-19-1 0,-49-2 0,-21 1 0,50 8 0,39-6 0,-1 0 0,-21 1 0,6-3 0,8-1 0,-1 1 0,0 0 0,-26 7 0,6 0 0,67-10 0,44 3 0,-17 0 0,15-1 0,-40 0 0,-22 0 0,-7 0 0,-343 0 0,330-2 0,14 2 0,1 0 0,0 0 0,0 0 0,0 0 0,0 0 0,0 0 0,0 0 0,0 0 0,0 0 0,-1 0 0,1 0 0,0-1 0,0 1 0,0 0 0,0 0 0,0 0 0,0 0 0,0 0 0,0 0 0,0 0 0,0 0 0,0 0 0,0-1 0,0 1 0,0 0 0,0 0 0,-1 0 0,1 0 0,0 0 0,0 0 0,0 0 0,0-1 0,0 1 0,0 0 0,0 0 0,0 0 0,1 0 0,-1 0 0,0 0 0,0 0 0,0 0 0,0-1 0,0 1 0,0 0 0,0 0 0,0 0 0,0 0 0,0 0 0,0 0 0,0 0 0,2-2 0,-1 1 0,1 0 0,0 1 0,0-1 0,-1 0 0,1 0 0,0 1 0,0-1 0,0 1 0,3-1 0,46-4 0,0 2 0,60 5 0,-23 0 0,133-3 0,-221 1 0,0 0 0,0 0 0,0 0 0,0 0 0,0 0 0,0 0 0,0 0 0,0 0 0,0 0 0,0 0 0,0 0 0,0 0 0,0 0 0,0 0 0,0 0 0,0 0 0,0 0 0,0 0 0,0-1 0,0 1 0,0 0 0,0 0 0,0 0 0,0 0 0,0 0 0,0 0 0,0 0 0,0 0 0,0 0 0,0 0 0,0 0 0,0 0 0,0 0 0,0 0 0,0 0 0,0 0 0,0 0 0,0 0 0,0 0 0,0 0 0,0-1 0,0 1 0,0 0 0,0 0 0,0 0 0,0 0 0,0 0 0,1 0 0,-1 0 0,0 0 0,0 0 0,0 0 0,0 0 0,0 0 0,-9-5 0,-13-3 0,4 6 0,15 3 0,-1-2 0,1 1 0,-1 0 0,1-1 0,-1 1 0,1-1 0,-1 0 0,1 0 0,0-1 0,-6-2 0,9 4 0,0 0 0,0-1 0,0 1 0,0 0 0,0 0 0,-1 0 0,1 0 0,0-1 0,0 1 0,0 0 0,0 0 0,0 0 0,0 0 0,0-1 0,0 1 0,0 0 0,0 0 0,0 0 0,0-1 0,0 1 0,0 0 0,1 0 0,-1 0 0,0 0 0,0-1 0,0 1 0,0 0 0,0 0 0,0 0 0,0 0 0,0-1 0,1 1 0,-1 0 0,0 0 0,0 0 0,0 0 0,0 0 0,0 0 0,1 0 0,-1-1 0,0 1 0,0 0 0,0 0 0,0 0 0,1 0 0,-1 0 0,0 0 0,0 0 0,0 0 0,1 0 0,-1 0 0,0 0 0,0 0 0,0 0 0,1 0 0,-1 0 0,0 0 0,13-2 0,25-1 0,40 4 0,-45-1 0,-371 1 0,324-2 0,0-1 0,-26-5 0,24 3 0,1 1 0,-19 0 0,11 2 0,0-1 0,-34-6 0,37 4 0,0 2 0,1 0 0,-21 2 0,144 1-1365,-86-1-5461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8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24575,'1'55'0,"-2"62"0,-9-65 0,7-39 0,0 1 0,-1 22 0,4-29 0,0 1 0,0 0 0,1-1 0,0 1 0,0 0 0,3 7 0,-3-11 0,1-1 0,-1 1 0,1-1 0,0 0 0,0 0 0,0 0 0,0 0 0,0 0 0,1 0 0,-1-1 0,1 1 0,0-1 0,0 1 0,5 2 0,6 3 0,-8-3 0,1 0 0,0-1 0,1 0 0,-1-1 0,0 0 0,1 0 0,0 0 0,0-1 0,0-1 0,13 3 0,-12-4-105,6 1-147,1 0 0,-1-1 0,0-1 0,26-4 0,-28 0-6574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0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24575,'-3'1'0,"0"-1"0,0 1 0,0 0 0,0 0 0,0 0 0,0 0 0,0 0 0,1 0 0,-1 1 0,1 0 0,-1-1 0,1 1 0,-1 0 0,1 0 0,0 0 0,0 1 0,0-1 0,0 0 0,0 1 0,1-1 0,-1 1 0,-1 3 0,-1 1 0,1 0 0,0 1 0,0-1 0,1 0 0,0 1 0,0-1 0,0 14 0,0 0 0,4 36 0,-1-49 0,0 0 0,1 0 0,0 0 0,0-1 0,1 1 0,0-1 0,6 13 0,-6-15 0,4 6 0,-1 1 0,2-2 0,14 18 0,-19-24 0,0-1 0,1-1 0,-1 1 0,1 0 0,0-1 0,0 0 0,0 0 0,0 0 0,0 0 0,0-1 0,0 1 0,1-1 0,-1 0 0,8 1 0,30 0 0,-21-1 0,38 7 0,-57-8 0,0 0 0,0 1 0,0-1 0,0 0 0,0 0 0,0 0 0,0 0 0,-1 0 0,1 0 0,0-1 0,0 1 0,0-1 0,0 1 0,-1-1 0,1 0 0,0 0 0,0 1 0,-1-1 0,1 0 0,-1-1 0,1 1 0,-1 0 0,1 0 0,-1-1 0,0 1 0,2-3 0,0 0 0,-1-1 0,1 1 0,-1-1 0,0 0 0,0 0 0,-1 0 0,0 0 0,2-10 0,-1 5 0,-1-1 0,0 1 0,-1-1 0,0 1 0,-1 0 0,-1-12 0,1 20 0,1-1 0,-1 0 0,0 1 0,0 0 0,0-1 0,0 1 0,0-1 0,-1 1 0,1 0 0,0 0 0,-1 0 0,0 0 0,0 0 0,1 0 0,-1 0 0,0 1 0,0-1 0,-1 1 0,1-1 0,0 1 0,0 0 0,-1 0 0,1 0 0,-1 0 0,1 0 0,-1 0 0,1 1 0,-1-1 0,-2 1 0,0-1 0,-1 1 0,1-1 0,0 2 0,-1-1 0,1 0 0,0 1 0,0 0 0,0 0 0,-1 1 0,1-1 0,0 1 0,1 0 0,-1 0 0,0 1 0,1 0 0,-1 0 0,1 0 0,0 0 0,0 0 0,0 1 0,0 0 0,0 0 0,1 0 0,0 0 0,0 0 0,0 1 0,1-1 0,-1 1 0,-3 9 0,-19 76 0,13-65-1365,5-16-5461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40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24575,'-2'1'0,"0"-1"0,0 1 0,0-1 0,0 1 0,0 0 0,0 0 0,1 0 0,-1 0 0,0 0 0,1 0 0,-1 0 0,1 1 0,-1-1 0,-1 4 0,-18 21 0,-31 60 0,48-77 0,1 0 0,-1 0 0,1 0 0,1 1 0,0-1 0,-2 15 0,-1 4 0,1-3 0,2 0 0,0 1 0,1-1 0,5 39 0,-4-59 0,1 1 0,0-1 0,0 1 0,1-1 0,0 1 0,0-1 0,0 0 0,0 0 0,1 0 0,0 0 0,0 0 0,0-1 0,1 1 0,-1-1 0,1 0 0,0 0 0,1 0 0,-1-1 0,0 1 0,10 4 0,6 6 0,-15-10 0,-1 0 0,1 0 0,1-1 0,-1 0 0,0 0 0,1 0 0,0-1 0,0 0 0,-1 0 0,1 0 0,0-1 0,1 0 0,5 1 0,2-1 0,-5 0 0,1-1 0,0 0 0,0 0 0,13-3 0,-21 3 0,0-1 0,0 1 0,0-1 0,0 1 0,0-1 0,0 0 0,0 0 0,-1 0 0,1 0 0,0 0 0,-1 0 0,1 0 0,0-1 0,-1 1 0,0-1 0,1 1 0,-1-1 0,0 1 0,0-1 0,0 0 0,0 1 0,0-1 0,0 0 0,0 0 0,-1 0 0,1 0 0,0-2 0,0-2 0,0 1 0,-1-1 0,1 0 0,-1 1 0,-1-1 0,1 0 0,-1 1 0,1-1 0,-2 1 0,-2-11 0,3 13 0,-1 1 0,1-1 0,-1 0 0,1 1 0,-1-1 0,0 1 0,0 0 0,0-1 0,0 1 0,0 0 0,-1 0 0,1 1 0,-1-1 0,1 0 0,-1 1 0,0 0 0,1-1 0,-1 1 0,0 0 0,0 0 0,0 1 0,-3-1 0,-1-1-62,-31-5-372,-1 2-1,-47-1 1,69 6-6392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114 287 24575,'0'-3'0</inkml:trace>
  <inkml:trace contextRef="#ctx0" brushRef="#br0" timeOffset="1">56 0 24575,'1'26'0,"-2"-1"0,-1 0 0,-7 40 0,6-48 0,1-1 0,0 0 0,2 21 0,0-22 0,0 0 0,-2 0 0,1 0 0,-5 16 0,2-13 0,1 0 0,1 1 0,0-1 0,2 26 0,-1 18 0,-13 0-1365,12-48-5461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4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24575,'-1'93'0,"3"101"0,-2-193 0,0 1 0,0-1 0,0 0 0,0 1 0,0-1 0,0 0 0,1 1 0,-1-1 0,0 0 0,1 1 0,-1-1 0,1 0 0,-1 0 0,1 1 0,0-1 0,0 0 0,-1 0 0,1 0 0,0 0 0,0 0 0,0 0 0,0 0 0,0-1 0,0 1 0,0 0 0,1 0 0,-1-1 0,0 1 0,0-1 0,0 1 0,1-1 0,-1 1 0,0-1 0,1 0 0,-1 0 0,0 1 0,1-1 0,-1 0 0,0 0 0,1-1 0,-1 1 0,0 0 0,3-1 0,-1 0 0,0 0 0,0 0 0,0 0 0,0 0 0,-1-1 0,1 0 0,0 1 0,-1-1 0,1 0 0,-1 0 0,1-1 0,-1 1 0,0 0 0,0-1 0,0 0 0,0 1 0,2-6 0,3-12 0,-1 0 0,-1 0 0,-1-1 0,-1 1 0,0-1 0,-2 0 0,0 0 0,-5-39 0,4 58 1,0 1 0,-1-1 0,1 0 0,0 1 0,-1-1 0,1 0 0,-1 1 0,0-1 0,1 1 0,-1-1 0,0 1 0,0-1 0,0 1 0,0-1 0,0 1 0,-1 0 0,1 0 0,0-1 0,0 1 0,-1 0 0,1 0 0,-1 0 0,1 1 0,-3-2 0,-3 0-16,1 0-1,-1 0 1,0 1 0,1 0 0,-9 0 0,-16-3-1284,18 1-5527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5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24575,'0'4'0,"0"3"0,0 5 0,0 3 0,0 2 0,0 2 0,0 0 0,0 1 0,-4-3 0,0-2 0,-4-2 0,1-2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dd46dd1d67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dd46dd1d67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9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9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8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0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7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36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19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3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6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4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24" Type="http://schemas.openxmlformats.org/officeDocument/2006/relationships/customXml" Target="../ink/ink33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8.png"/><Relationship Id="rId30" Type="http://schemas.openxmlformats.org/officeDocument/2006/relationships/customXml" Target="../ink/ink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customXml" Target="../ink/ink55.xml"/><Relationship Id="rId21" Type="http://schemas.openxmlformats.org/officeDocument/2006/relationships/image" Target="../media/image36.png"/><Relationship Id="rId34" Type="http://schemas.openxmlformats.org/officeDocument/2006/relationships/customXml" Target="../ink/ink52.xml"/><Relationship Id="rId42" Type="http://schemas.openxmlformats.org/officeDocument/2006/relationships/image" Target="../media/image46.png"/><Relationship Id="rId47" Type="http://schemas.openxmlformats.org/officeDocument/2006/relationships/image" Target="../media/image49.png"/><Relationship Id="rId50" Type="http://schemas.openxmlformats.org/officeDocument/2006/relationships/image" Target="../media/image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43.xml"/><Relationship Id="rId29" Type="http://schemas.openxmlformats.org/officeDocument/2006/relationships/image" Target="../media/image39.png"/><Relationship Id="rId11" Type="http://schemas.openxmlformats.org/officeDocument/2006/relationships/image" Target="../media/image31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customXml" Target="../ink/ink54.xml"/><Relationship Id="rId40" Type="http://schemas.openxmlformats.org/officeDocument/2006/relationships/image" Target="../media/image45.png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49.xml"/><Relationship Id="rId36" Type="http://schemas.openxmlformats.org/officeDocument/2006/relationships/image" Target="../media/image43.png"/><Relationship Id="rId49" Type="http://schemas.openxmlformats.org/officeDocument/2006/relationships/customXml" Target="../ink/ink60.xml"/><Relationship Id="rId10" Type="http://schemas.openxmlformats.org/officeDocument/2006/relationships/customXml" Target="../ink/ink40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4" Type="http://schemas.openxmlformats.org/officeDocument/2006/relationships/customXml" Target="../ink/ink37.xml"/><Relationship Id="rId9" Type="http://schemas.openxmlformats.org/officeDocument/2006/relationships/image" Target="../media/image3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8.png"/><Relationship Id="rId30" Type="http://schemas.openxmlformats.org/officeDocument/2006/relationships/customXml" Target="../ink/ink50.xml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customXml" Target="../ink/ink59.xml"/><Relationship Id="rId8" Type="http://schemas.openxmlformats.org/officeDocument/2006/relationships/customXml" Target="../ink/ink39.xml"/><Relationship Id="rId51" Type="http://schemas.openxmlformats.org/officeDocument/2006/relationships/customXml" Target="../ink/ink61.xml"/><Relationship Id="rId3" Type="http://schemas.openxmlformats.org/officeDocument/2006/relationships/image" Target="../media/image4.png"/><Relationship Id="rId12" Type="http://schemas.openxmlformats.org/officeDocument/2006/relationships/customXml" Target="../ink/ink41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33" Type="http://schemas.openxmlformats.org/officeDocument/2006/relationships/image" Target="../media/image42.png"/><Relationship Id="rId38" Type="http://schemas.openxmlformats.org/officeDocument/2006/relationships/image" Target="../media/image44.png"/><Relationship Id="rId46" Type="http://schemas.openxmlformats.org/officeDocument/2006/relationships/customXml" Target="../ink/ink58.xml"/><Relationship Id="rId20" Type="http://schemas.openxmlformats.org/officeDocument/2006/relationships/customXml" Target="../ink/ink45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ncc02/Algorithm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963401" y="734739"/>
            <a:ext cx="7741461" cy="3234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Graph </a:t>
            </a:r>
            <a:r>
              <a:rPr lang="en-US" sz="6000" dirty="0" err="1"/>
              <a:t>Alogrithm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b="1" dirty="0">
                <a:solidFill>
                  <a:schemeClr val="dk2"/>
                </a:solidFill>
              </a:rPr>
              <a:t>Finding Bridges</a:t>
            </a:r>
            <a:endParaRPr lang="en-US" sz="4800" b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50" y="4341929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Cuong Nguyen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62477" y="241683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779355" y="134582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79557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8117525" y="1865525"/>
            <a:ext cx="239400" cy="239400"/>
          </a:xfrm>
          <a:prstGeom prst="star4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406500"/>
            <a:ext cx="3944700" cy="11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Connected Component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401077" y="1750656"/>
            <a:ext cx="3944700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A set of vertices where each vertex can visit every other vertex in the set, and no vertex is connected to any outside the set.</a:t>
            </a:r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42150-8EE1-822D-8132-A0A50CA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78" y="998892"/>
            <a:ext cx="3539979" cy="314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“What is </a:t>
            </a:r>
            <a:r>
              <a:rPr lang="en-US" dirty="0"/>
              <a:t>Bridges?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New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44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658124" y="2041350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Bridges is a edge if you remove it then increases the number of connected components graph</a:t>
            </a:r>
            <a:endParaRPr sz="320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596272" y="601882"/>
            <a:ext cx="7704000" cy="958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Bridges</a:t>
            </a:r>
            <a:endParaRPr sz="54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Bridges</a:t>
            </a:r>
            <a:endParaRPr dirty="0"/>
          </a:p>
        </p:txBody>
      </p:sp>
      <p:sp>
        <p:nvSpPr>
          <p:cNvPr id="712" name="Google Shape;712;p5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EB275-D9E7-D68A-F55C-34D440B8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4" y="1312802"/>
            <a:ext cx="7704000" cy="30651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582631" y="1346255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network have many servers connected to each other through link.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critical link </a:t>
            </a:r>
            <a:r>
              <a:rPr lang="en-US" sz="2400" dirty="0"/>
              <a:t>is a link that if cut would split the network into two unconnected subnets. </a:t>
            </a:r>
          </a:p>
          <a:p>
            <a:pPr marL="0" indent="0"/>
            <a:r>
              <a:rPr lang="en-US" sz="2400" dirty="0"/>
              <a:t>The problem requires find all </a:t>
            </a:r>
            <a:r>
              <a:rPr lang="en-US" sz="2400" b="1" dirty="0"/>
              <a:t>critical link.</a:t>
            </a:r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endParaRPr lang="en-US" sz="2400" b="1" dirty="0"/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br>
              <a:rPr lang="en-US" sz="1800" dirty="0">
                <a:solidFill>
                  <a:schemeClr val="bg1">
                    <a:lumMod val="10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480976" y="62902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2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610911" y="584283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lang="en-US"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8F7B-B614-7C55-3F96-99FAA94D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1" y="1350587"/>
            <a:ext cx="4065083" cy="2572435"/>
          </a:xfrm>
          <a:prstGeom prst="rect">
            <a:avLst/>
          </a:prstGeom>
        </p:spPr>
      </p:pic>
      <p:sp>
        <p:nvSpPr>
          <p:cNvPr id="8" name="Google Shape;448;p41">
            <a:extLst>
              <a:ext uri="{FF2B5EF4-FFF2-40B4-BE49-F238E27FC236}">
                <a16:creationId xmlns:a16="http://schemas.microsoft.com/office/drawing/2014/main" id="{9875510A-3160-7EE0-07BA-DA4C7762E9F6}"/>
              </a:ext>
            </a:extLst>
          </p:cNvPr>
          <p:cNvSpPr txBox="1">
            <a:spLocks/>
          </p:cNvSpPr>
          <p:nvPr/>
        </p:nvSpPr>
        <p:spPr>
          <a:xfrm>
            <a:off x="493244" y="424197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14:cNvPr>
              <p14:cNvContentPartPr/>
              <p14:nvPr/>
            </p14:nvContentPartPr>
            <p14:xfrm>
              <a:off x="6448786" y="2145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2666" y="213895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B8E32D-B71A-4A2A-D58A-7112C71C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36" y="1265133"/>
            <a:ext cx="1714588" cy="2743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04F34-D3DD-72ED-0CEE-9A7DE7F4E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483" y="1871588"/>
            <a:ext cx="1701887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5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554995" y="4132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Bridges by DFS</a:t>
            </a:r>
            <a:br>
              <a:rPr lang="en-US" dirty="0"/>
            </a:b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C0103-253D-8B1B-72FD-8EAFA93C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1" y="1158802"/>
            <a:ext cx="4540483" cy="2825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710D-829F-DF28-8B8D-276BC8B24C3B}"/>
              </a:ext>
            </a:extLst>
          </p:cNvPr>
          <p:cNvSpPr txBox="1"/>
          <p:nvPr/>
        </p:nvSpPr>
        <p:spPr>
          <a:xfrm>
            <a:off x="4846350" y="160415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- Num[u]: index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dfs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- Low[u] : num[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] smallest that can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-&gt;u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Fomular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(num[v] == low[v]) =&gt; (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u,v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) is bridge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32590-B300-9EE5-5154-8C4F673B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1" y="518833"/>
            <a:ext cx="4065083" cy="2572435"/>
          </a:xfrm>
          <a:prstGeom prst="rect">
            <a:avLst/>
          </a:prstGeom>
        </p:spPr>
      </p:pic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9318" y="501994"/>
            <a:ext cx="422592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0 -&gt; num[0] = 0, </a:t>
            </a:r>
            <a:r>
              <a:rPr lang="en-US" sz="1800" dirty="0">
                <a:solidFill>
                  <a:srgbClr val="FF0000"/>
                </a:solidFill>
              </a:rPr>
              <a:t>low[0] = 0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1 -&gt; num[1] = 1, </a:t>
            </a:r>
            <a:r>
              <a:rPr lang="en-US" sz="1800" dirty="0">
                <a:solidFill>
                  <a:srgbClr val="FF0000"/>
                </a:solidFill>
              </a:rPr>
              <a:t>low[1]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2 -&gt; num[2] = 2, </a:t>
            </a:r>
            <a:r>
              <a:rPr lang="en-US" sz="1800" dirty="0">
                <a:solidFill>
                  <a:srgbClr val="FF0000"/>
                </a:solidFill>
              </a:rPr>
              <a:t>low[2] = 2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3 -&gt; num[3] = 3, </a:t>
            </a:r>
            <a:r>
              <a:rPr lang="en-US" sz="1800" dirty="0">
                <a:solidFill>
                  <a:srgbClr val="FF0000"/>
                </a:solidFill>
              </a:rPr>
              <a:t>low[3] 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4 -&gt; num[4] = 4, </a:t>
            </a:r>
            <a:r>
              <a:rPr lang="en-US" sz="1800" dirty="0">
                <a:solidFill>
                  <a:srgbClr val="FF0000"/>
                </a:solidFill>
              </a:rPr>
              <a:t>low[4] = 4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Back DFS 3: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(3-4)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rgbClr val="FF0000"/>
                </a:solidFill>
              </a:rPr>
              <a:t>low[3] = min(low[3], low[4]) 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Low[4]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== num[4] = 4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=&gt; bridge 3-4</a:t>
            </a: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14:cNvPr>
              <p14:cNvContentPartPr/>
              <p14:nvPr/>
            </p14:nvContentPartPr>
            <p14:xfrm>
              <a:off x="762586" y="1210872"/>
              <a:ext cx="56160" cy="13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466" y="1204752"/>
                <a:ext cx="68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14:cNvPr>
              <p14:cNvContentPartPr/>
              <p14:nvPr/>
            </p14:nvContentPartPr>
            <p14:xfrm>
              <a:off x="1395466" y="1250112"/>
              <a:ext cx="57960" cy="11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346" y="1243992"/>
                <a:ext cx="70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14:cNvPr>
              <p14:cNvContentPartPr/>
              <p14:nvPr/>
            </p14:nvContentPartPr>
            <p14:xfrm>
              <a:off x="1980106" y="2005752"/>
              <a:ext cx="84600" cy="17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3986" y="1999632"/>
                <a:ext cx="96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14:cNvPr>
              <p14:cNvContentPartPr/>
              <p14:nvPr/>
            </p14:nvContentPartPr>
            <p14:xfrm>
              <a:off x="2014306" y="858792"/>
              <a:ext cx="104400" cy="23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8186" y="852672"/>
                <a:ext cx="1166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1EA758-5CEF-6495-C721-477EF739572B}"/>
              </a:ext>
            </a:extLst>
          </p:cNvPr>
          <p:cNvGrpSpPr/>
          <p:nvPr/>
        </p:nvGrpSpPr>
        <p:grpSpPr>
          <a:xfrm>
            <a:off x="2887306" y="777072"/>
            <a:ext cx="103680" cy="254520"/>
            <a:chOff x="2887306" y="777072"/>
            <a:chExt cx="1036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14:cNvPr>
                <p14:cNvContentPartPr/>
                <p14:nvPr/>
              </p14:nvContentPartPr>
              <p14:xfrm>
                <a:off x="2887306" y="777072"/>
                <a:ext cx="100440" cy="15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1186" y="770952"/>
                  <a:ext cx="112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14:cNvPr>
                <p14:cNvContentPartPr/>
                <p14:nvPr/>
              </p14:nvContentPartPr>
              <p14:xfrm>
                <a:off x="2949946" y="824952"/>
                <a:ext cx="41040" cy="20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826" y="818832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C844C-C04E-EDF0-254A-6B0A62DA025D}"/>
              </a:ext>
            </a:extLst>
          </p:cNvPr>
          <p:cNvGrpSpPr/>
          <p:nvPr/>
        </p:nvGrpSpPr>
        <p:grpSpPr>
          <a:xfrm>
            <a:off x="883186" y="1223472"/>
            <a:ext cx="94320" cy="147240"/>
            <a:chOff x="883186" y="1223472"/>
            <a:chExt cx="9432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14:cNvPr>
                <p14:cNvContentPartPr/>
                <p14:nvPr/>
              </p14:nvContentPartPr>
              <p14:xfrm>
                <a:off x="933586" y="1223472"/>
                <a:ext cx="43920" cy="11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466" y="1217352"/>
                  <a:ext cx="5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14:cNvPr>
                <p14:cNvContentPartPr/>
                <p14:nvPr/>
              </p14:nvContentPartPr>
              <p14:xfrm>
                <a:off x="883186" y="1306272"/>
                <a:ext cx="11160" cy="6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066" y="1300152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95E25A-FC69-66C8-4BB6-7BB69789AA82}"/>
              </a:ext>
            </a:extLst>
          </p:cNvPr>
          <p:cNvGrpSpPr/>
          <p:nvPr/>
        </p:nvGrpSpPr>
        <p:grpSpPr>
          <a:xfrm>
            <a:off x="1520746" y="1222032"/>
            <a:ext cx="163800" cy="187560"/>
            <a:chOff x="1520746" y="1222032"/>
            <a:chExt cx="163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14:cNvPr>
                <p14:cNvContentPartPr/>
                <p14:nvPr/>
              </p14:nvContentPartPr>
              <p14:xfrm>
                <a:off x="1520746" y="1299072"/>
                <a:ext cx="1224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4626" y="1292952"/>
                  <a:ext cx="2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14:cNvPr>
                <p14:cNvContentPartPr/>
                <p14:nvPr/>
              </p14:nvContentPartPr>
              <p14:xfrm>
                <a:off x="1587706" y="1222032"/>
                <a:ext cx="4752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1586" y="1215912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14:cNvPr>
                <p14:cNvContentPartPr/>
                <p14:nvPr/>
              </p14:nvContentPartPr>
              <p14:xfrm>
                <a:off x="1601746" y="1341192"/>
                <a:ext cx="82800" cy="6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5626" y="1335072"/>
                  <a:ext cx="95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606361-CEF1-BBE9-E95D-4D0C4C7A89B3}"/>
              </a:ext>
            </a:extLst>
          </p:cNvPr>
          <p:cNvGrpSpPr/>
          <p:nvPr/>
        </p:nvGrpSpPr>
        <p:grpSpPr>
          <a:xfrm>
            <a:off x="2065786" y="2192952"/>
            <a:ext cx="185400" cy="148320"/>
            <a:chOff x="2065786" y="2192952"/>
            <a:chExt cx="18540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14:cNvPr>
                <p14:cNvContentPartPr/>
                <p14:nvPr/>
              </p14:nvContentPartPr>
              <p14:xfrm>
                <a:off x="2065786" y="2192952"/>
                <a:ext cx="42480" cy="5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9666" y="2186832"/>
                  <a:ext cx="5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14:cNvPr>
                <p14:cNvContentPartPr/>
                <p14:nvPr/>
              </p14:nvContentPartPr>
              <p14:xfrm>
                <a:off x="2139586" y="2199792"/>
                <a:ext cx="11160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3466" y="2193672"/>
                  <a:ext cx="123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F6DE5E-CC6A-FBE8-E428-6EF1435681FB}"/>
              </a:ext>
            </a:extLst>
          </p:cNvPr>
          <p:cNvGrpSpPr/>
          <p:nvPr/>
        </p:nvGrpSpPr>
        <p:grpSpPr>
          <a:xfrm>
            <a:off x="2158666" y="823872"/>
            <a:ext cx="140040" cy="295920"/>
            <a:chOff x="2158666" y="823872"/>
            <a:chExt cx="1400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14:cNvPr>
                <p14:cNvContentPartPr/>
                <p14:nvPr/>
              </p14:nvContentPartPr>
              <p14:xfrm>
                <a:off x="2158666" y="1044552"/>
                <a:ext cx="360" cy="7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2546" y="1038432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14:cNvPr>
                <p14:cNvContentPartPr/>
                <p14:nvPr/>
              </p14:nvContentPartPr>
              <p14:xfrm>
                <a:off x="2199706" y="823872"/>
                <a:ext cx="99000" cy="18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3586" y="817752"/>
                  <a:ext cx="111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684DC-1562-080B-E60A-57445DFAE141}"/>
              </a:ext>
            </a:extLst>
          </p:cNvPr>
          <p:cNvGrpSpPr/>
          <p:nvPr/>
        </p:nvGrpSpPr>
        <p:grpSpPr>
          <a:xfrm>
            <a:off x="3019066" y="804072"/>
            <a:ext cx="183960" cy="207360"/>
            <a:chOff x="3019066" y="804072"/>
            <a:chExt cx="1839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14:cNvPr>
                <p14:cNvContentPartPr/>
                <p14:nvPr/>
              </p14:nvContentPartPr>
              <p14:xfrm>
                <a:off x="3019066" y="928272"/>
                <a:ext cx="40680" cy="8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2946" y="922152"/>
                  <a:ext cx="52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14:cNvPr>
                <p14:cNvContentPartPr/>
                <p14:nvPr/>
              </p14:nvContentPartPr>
              <p14:xfrm>
                <a:off x="3133906" y="804072"/>
                <a:ext cx="69120" cy="5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7786" y="797952"/>
                  <a:ext cx="8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14:cNvPr>
                <p14:cNvContentPartPr/>
                <p14:nvPr/>
              </p14:nvContentPartPr>
              <p14:xfrm>
                <a:off x="3182506" y="804072"/>
                <a:ext cx="8280" cy="15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386" y="797952"/>
                  <a:ext cx="20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14:cNvPr>
              <p14:cNvContentPartPr/>
              <p14:nvPr/>
            </p14:nvContentPartPr>
            <p14:xfrm>
              <a:off x="-316694" y="208963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322814" y="208351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14:cNvPr>
              <p14:cNvContentPartPr/>
              <p14:nvPr/>
            </p14:nvContentPartPr>
            <p14:xfrm>
              <a:off x="7411066" y="71482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4946" y="7087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14:cNvPr>
              <p14:cNvContentPartPr/>
              <p14:nvPr/>
            </p14:nvContentPartPr>
            <p14:xfrm>
              <a:off x="2557186" y="1182072"/>
              <a:ext cx="272880" cy="63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1066" y="1175952"/>
                <a:ext cx="28512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276990" y="421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1276990" y="2087431"/>
            <a:ext cx="282322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</a:t>
            </a:r>
            <a:r>
              <a:rPr lang="en-US" dirty="0"/>
              <a:t>Finding Bridges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5530125" y="3866487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answers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1330943" y="3866487"/>
            <a:ext cx="311730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for problems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276990" y="1210594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5530125" y="2989822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1330944" y="299051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530124" y="1924891"/>
            <a:ext cx="282322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UVA problems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530125" y="1048921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1276990" y="166388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5530125" y="344289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1330944" y="3443037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530125" y="150144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Problems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3 (3 -&gt; 1)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1 was visited -&gt; </a:t>
            </a:r>
            <a:r>
              <a:rPr lang="en-US" sz="1600" dirty="0">
                <a:solidFill>
                  <a:srgbClr val="FF0000"/>
                </a:solidFill>
              </a:rPr>
              <a:t>Low[3]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min(</a:t>
            </a:r>
            <a:r>
              <a:rPr lang="en-US" sz="1600" dirty="0">
                <a:solidFill>
                  <a:srgbClr val="FF0000"/>
                </a:solidFill>
              </a:rPr>
              <a:t>low[3],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num[1]) = 1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2 (2 -&gt; 3)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low[2] =min(low[2],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low[3])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1 (1 -&gt; 2)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low[1] =min(low[1],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low[2])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3 (form 1 -&gt; 3, but visited 3)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min(</a:t>
            </a:r>
            <a:r>
              <a:rPr lang="en-US" sz="1600" dirty="0">
                <a:solidFill>
                  <a:srgbClr val="FF0000"/>
                </a:solidFill>
              </a:rPr>
              <a:t>low[1],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num[3]) = 1</a:t>
            </a:r>
          </a:p>
          <a:p>
            <a:pPr marL="0" indent="0" algn="l">
              <a:spcAft>
                <a:spcPts val="1600"/>
              </a:spcAft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14:cNvPr>
              <p14:cNvContentPartPr/>
              <p14:nvPr/>
            </p14:nvContentPartPr>
            <p14:xfrm>
              <a:off x="2414986" y="1161192"/>
              <a:ext cx="284400" cy="84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866" y="1155072"/>
                <a:ext cx="29664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78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0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(0-1)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Low[0] = min(low[0], low[1]) = 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If 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num[1]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0-&gt;1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6 -&gt; num[6] = 6, </a:t>
            </a:r>
            <a:r>
              <a:rPr lang="en-US" sz="1600" dirty="0">
                <a:solidFill>
                  <a:srgbClr val="FF0000"/>
                </a:solidFill>
              </a:rPr>
              <a:t>low[6] = 6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7 -&gt; num[7] = 7, </a:t>
            </a:r>
            <a:r>
              <a:rPr lang="en-US" sz="1600" dirty="0">
                <a:solidFill>
                  <a:srgbClr val="FF0000"/>
                </a:solidFill>
              </a:rPr>
              <a:t>low[7] = 7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6 (6-7)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 6 = min(low[6], low[7])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600" dirty="0">
                <a:solidFill>
                  <a:srgbClr val="FF0000"/>
                </a:solidFill>
              </a:rPr>
              <a:t>low[6]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== num[6]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6-7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14:cNvPr>
              <p14:cNvContentPartPr/>
              <p14:nvPr/>
            </p14:nvContentPartPr>
            <p14:xfrm>
              <a:off x="795346" y="1161552"/>
              <a:ext cx="133920" cy="18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226" y="1155432"/>
                <a:ext cx="146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14:cNvPr>
              <p14:cNvContentPartPr/>
              <p14:nvPr/>
            </p14:nvContentPartPr>
            <p14:xfrm>
              <a:off x="1044826" y="1560072"/>
              <a:ext cx="248400" cy="9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706" y="1553952"/>
                <a:ext cx="260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14:cNvPr>
              <p14:cNvContentPartPr/>
              <p14:nvPr/>
            </p14:nvContentPartPr>
            <p14:xfrm>
              <a:off x="5568586" y="158095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2466" y="157483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14:cNvPr>
              <p14:cNvContentPartPr/>
              <p14:nvPr/>
            </p14:nvContentPartPr>
            <p14:xfrm>
              <a:off x="3416146" y="1487352"/>
              <a:ext cx="64080" cy="28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10026" y="1481232"/>
                <a:ext cx="763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83451E8-255B-DFEA-DFDF-94EBA1DA70C4}"/>
              </a:ext>
            </a:extLst>
          </p:cNvPr>
          <p:cNvGrpSpPr/>
          <p:nvPr/>
        </p:nvGrpSpPr>
        <p:grpSpPr>
          <a:xfrm>
            <a:off x="3643666" y="921072"/>
            <a:ext cx="174600" cy="123480"/>
            <a:chOff x="3643666" y="921072"/>
            <a:chExt cx="174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14:cNvPr>
                <p14:cNvContentPartPr/>
                <p14:nvPr/>
              </p14:nvContentPartPr>
              <p14:xfrm>
                <a:off x="3643666" y="921072"/>
                <a:ext cx="75960" cy="12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7546" y="914952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14:cNvPr>
                <p14:cNvContentPartPr/>
                <p14:nvPr/>
              </p14:nvContentPartPr>
              <p14:xfrm>
                <a:off x="3685066" y="992352"/>
                <a:ext cx="133200" cy="1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8946" y="986232"/>
                  <a:ext cx="145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A338D1-F788-060E-E44B-15C73D40D156}"/>
              </a:ext>
            </a:extLst>
          </p:cNvPr>
          <p:cNvGrpSpPr/>
          <p:nvPr/>
        </p:nvGrpSpPr>
        <p:grpSpPr>
          <a:xfrm>
            <a:off x="3904666" y="899832"/>
            <a:ext cx="226440" cy="172080"/>
            <a:chOff x="3904666" y="899832"/>
            <a:chExt cx="2264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14:cNvPr>
                <p14:cNvContentPartPr/>
                <p14:nvPr/>
              </p14:nvContentPartPr>
              <p14:xfrm>
                <a:off x="3904666" y="899832"/>
                <a:ext cx="15876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8546" y="893712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14:cNvPr>
                <p14:cNvContentPartPr/>
                <p14:nvPr/>
              </p14:nvContentPartPr>
              <p14:xfrm>
                <a:off x="4021666" y="982992"/>
                <a:ext cx="109440" cy="1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15546" y="976872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3EFA32B-118D-C26A-EB55-8CC0E3C0879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12456" y="3094976"/>
            <a:ext cx="2057300" cy="1676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14:cNvPr>
              <p14:cNvContentPartPr/>
              <p14:nvPr/>
            </p14:nvContentPartPr>
            <p14:xfrm>
              <a:off x="2427586" y="1154712"/>
              <a:ext cx="275040" cy="90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1466" y="1148592"/>
                <a:ext cx="287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14:cNvPr>
              <p14:cNvContentPartPr/>
              <p14:nvPr/>
            </p14:nvContentPartPr>
            <p14:xfrm>
              <a:off x="9459826" y="222067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3706" y="22145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14:cNvPr>
              <p14:cNvContentPartPr/>
              <p14:nvPr/>
            </p14:nvContentPartPr>
            <p14:xfrm>
              <a:off x="3739066" y="1725672"/>
              <a:ext cx="119160" cy="13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32946" y="1719552"/>
                <a:ext cx="131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14:cNvPr>
              <p14:cNvContentPartPr/>
              <p14:nvPr/>
            </p14:nvContentPartPr>
            <p14:xfrm>
              <a:off x="3972706" y="1663752"/>
              <a:ext cx="105840" cy="200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66586" y="1657632"/>
                <a:ext cx="11808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51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E7201-CBA7-76E0-AF24-DD721B3EF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3A396-4B75-69B2-FE92-AC1EC72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58" y="541448"/>
            <a:ext cx="7802182" cy="531900"/>
          </a:xfrm>
        </p:spPr>
        <p:txBody>
          <a:bodyPr/>
          <a:lstStyle/>
          <a:p>
            <a:r>
              <a:rPr lang="en-US" dirty="0"/>
              <a:t>Code was accepted on UVa online-judge</a:t>
            </a:r>
          </a:p>
        </p:txBody>
      </p:sp>
      <p:sp>
        <p:nvSpPr>
          <p:cNvPr id="11" name="Google Shape;448;p41">
            <a:extLst>
              <a:ext uri="{FF2B5EF4-FFF2-40B4-BE49-F238E27FC236}">
                <a16:creationId xmlns:a16="http://schemas.microsoft.com/office/drawing/2014/main" id="{DC7D7B03-8928-A978-873D-9E4CB1AE27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5926" y="3331492"/>
            <a:ext cx="8160848" cy="99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Problem: We can search google “UVA 796” to read full</a:t>
            </a:r>
            <a:endParaRPr lang="en-US" sz="2400" dirty="0">
              <a:solidFill>
                <a:schemeClr val="bg1">
                  <a:lumMod val="10000"/>
                </a:schemeClr>
              </a:solidFill>
              <a:hlinkClick r:id="rId2"/>
            </a:endParaRPr>
          </a:p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Code: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https://github.com/ncc02/Algorithm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(Folder Graph)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B255BEDC-F408-A9C7-7957-747F30DF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359" y="2883815"/>
            <a:ext cx="56431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24BD-769D-3F4B-320C-C654895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1" y="1508276"/>
            <a:ext cx="7802182" cy="13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9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4673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49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90544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of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89848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666027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Bridge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887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562899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Connected Component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6483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4BDD-B536-FF00-CC6D-825DBD08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3" y="1597943"/>
            <a:ext cx="4013180" cy="30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01417-EC36-BDD4-3512-182930E1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31" y="1563806"/>
            <a:ext cx="4866424" cy="31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802" name="Google Shape;802;p56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3" name="Google Shape;803;p56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6"/>
          <p:cNvSpPr/>
          <p:nvPr/>
        </p:nvSpPr>
        <p:spPr>
          <a:xfrm>
            <a:off x="3471411" y="2571750"/>
            <a:ext cx="402553" cy="40299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56"/>
          <p:cNvGrpSpPr/>
          <p:nvPr/>
        </p:nvGrpSpPr>
        <p:grpSpPr>
          <a:xfrm>
            <a:off x="4071197" y="2572155"/>
            <a:ext cx="403017" cy="402572"/>
            <a:chOff x="3303268" y="3817349"/>
            <a:chExt cx="346056" cy="345674"/>
          </a:xfrm>
        </p:grpSpPr>
        <p:sp>
          <p:nvSpPr>
            <p:cNvPr id="807" name="Google Shape;807;p5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56"/>
          <p:cNvGrpSpPr/>
          <p:nvPr/>
        </p:nvGrpSpPr>
        <p:grpSpPr>
          <a:xfrm>
            <a:off x="4670407" y="2572155"/>
            <a:ext cx="403017" cy="402572"/>
            <a:chOff x="3752358" y="3817349"/>
            <a:chExt cx="346056" cy="345674"/>
          </a:xfrm>
        </p:grpSpPr>
        <p:sp>
          <p:nvSpPr>
            <p:cNvPr id="812" name="Google Shape;812;p5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6"/>
          <p:cNvGrpSpPr/>
          <p:nvPr/>
        </p:nvGrpSpPr>
        <p:grpSpPr>
          <a:xfrm>
            <a:off x="5269616" y="2572155"/>
            <a:ext cx="402979" cy="402572"/>
            <a:chOff x="4201447" y="3817349"/>
            <a:chExt cx="346024" cy="345674"/>
          </a:xfrm>
        </p:grpSpPr>
        <p:sp>
          <p:nvSpPr>
            <p:cNvPr id="817" name="Google Shape;817;p5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3071" y="1347552"/>
            <a:ext cx="6606557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“</a:t>
            </a:r>
            <a:r>
              <a:rPr lang="en-US" sz="3200" dirty="0"/>
              <a:t>Who need to learn algorithm Finding Bridges?”</a:t>
            </a:r>
            <a:endParaRPr sz="3200"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—Answer in next slide 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408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445650" y="1010517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Competitive Programmer</a:t>
            </a:r>
            <a:endParaRPr sz="18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Because this is a classic and popular algorithm in IOI and ICPC competitions.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Job applicants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Many </a:t>
            </a:r>
            <a:r>
              <a:rPr lang="en-US" sz="1800" dirty="0" err="1"/>
              <a:t>BigTechs</a:t>
            </a:r>
            <a:r>
              <a:rPr lang="en-US" sz="1800" dirty="0"/>
              <a:t> can interview this algorithm 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	(Exam: VNG, Facebook, Google, …)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Computer Science Student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Some university may teach this content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dirty="0"/>
              <a:t> </a:t>
            </a:r>
            <a:r>
              <a:rPr lang="en-US" sz="1800" b="1" dirty="0"/>
              <a:t>Some others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People like about algorithms</a:t>
            </a:r>
            <a:endParaRPr sz="18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00510-17D2-9D9A-A319-99EAC6D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47" y="279688"/>
            <a:ext cx="7704000" cy="572700"/>
          </a:xfrm>
        </p:spPr>
        <p:txBody>
          <a:bodyPr/>
          <a:lstStyle/>
          <a:p>
            <a:r>
              <a:rPr lang="en-US" dirty="0"/>
              <a:t>People who need to learn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1216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0540" y="1292000"/>
            <a:ext cx="639342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Tell me what Graph algorithms you learned ?”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—Question for class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81295" y="1236076"/>
            <a:ext cx="626329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problem </a:t>
            </a:r>
            <a:r>
              <a:rPr lang="en-US" dirty="0"/>
              <a:t>Finding Bridges can solve by DFS algorithm.” 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—DFS Tree and Applications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080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First we need to recall some concepts of graphs.”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Recall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678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</a:t>
            </a:r>
            <a:endParaRPr dirty="0"/>
          </a:p>
        </p:txBody>
      </p:sp>
      <p:sp>
        <p:nvSpPr>
          <p:cNvPr id="720" name="Google Shape;720;p52"/>
          <p:cNvSpPr/>
          <p:nvPr/>
        </p:nvSpPr>
        <p:spPr>
          <a:xfrm>
            <a:off x="5131650" y="131472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5131652" y="298127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5772175" y="1325375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Vertex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3" name="Google Shape;723;p52"/>
          <p:cNvSpPr txBox="1"/>
          <p:nvPr/>
        </p:nvSpPr>
        <p:spPr>
          <a:xfrm>
            <a:off x="5749926" y="1673975"/>
            <a:ext cx="2754681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node in the graph</a:t>
            </a:r>
          </a:p>
        </p:txBody>
      </p:sp>
      <p:sp>
        <p:nvSpPr>
          <p:cNvPr id="724" name="Google Shape;724;p52"/>
          <p:cNvSpPr txBox="1"/>
          <p:nvPr/>
        </p:nvSpPr>
        <p:spPr>
          <a:xfrm>
            <a:off x="5772175" y="2991926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Edge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5" name="Google Shape;725;p52"/>
          <p:cNvSpPr txBox="1"/>
          <p:nvPr/>
        </p:nvSpPr>
        <p:spPr>
          <a:xfrm>
            <a:off x="5772174" y="3346975"/>
            <a:ext cx="2986815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line connecting two vertices</a:t>
            </a:r>
            <a:endParaRPr sz="24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26" name="Google Shape;726;p5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 descr="A small example network with 8 vertices and 10 edges.">
            <a:extLst>
              <a:ext uri="{FF2B5EF4-FFF2-40B4-BE49-F238E27FC236}">
                <a16:creationId xmlns:a16="http://schemas.microsoft.com/office/drawing/2014/main" id="{0EA868FC-3F08-3DE9-B20A-21736EC4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" y="1338310"/>
            <a:ext cx="4295950" cy="2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F1D5BA"/>
      </a:lt1>
      <a:dk2>
        <a:srgbClr val="E2A977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1016</Words>
  <Application>Microsoft Office PowerPoint</Application>
  <PresentationFormat>On-screen Show (16:9)</PresentationFormat>
  <Paragraphs>196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Quicksand</vt:lpstr>
      <vt:lpstr>Arial</vt:lpstr>
      <vt:lpstr>Nunito Light</vt:lpstr>
      <vt:lpstr>Mulish</vt:lpstr>
      <vt:lpstr>Bebas Neue</vt:lpstr>
      <vt:lpstr>Nunito</vt:lpstr>
      <vt:lpstr>Elegant Bachelor Thesis by Slidesgo</vt:lpstr>
      <vt:lpstr>Graph Alogrithm  Finding Bridges</vt:lpstr>
      <vt:lpstr>Content</vt:lpstr>
      <vt:lpstr>Introduce</vt:lpstr>
      <vt:lpstr>—Answer in next slide </vt:lpstr>
      <vt:lpstr>People who need to learn this algorithm</vt:lpstr>
      <vt:lpstr>—Question for class</vt:lpstr>
      <vt:lpstr>—DFS Tree and Applications</vt:lpstr>
      <vt:lpstr>—Recall knowledge</vt:lpstr>
      <vt:lpstr>Example Graph</vt:lpstr>
      <vt:lpstr>Connected Component </vt:lpstr>
      <vt:lpstr>—New knowledge</vt:lpstr>
      <vt:lpstr>PowerPoint Presentation</vt:lpstr>
      <vt:lpstr>Bridges</vt:lpstr>
      <vt:lpstr>Problems</vt:lpstr>
      <vt:lpstr>PowerPoint Presentation</vt:lpstr>
      <vt:lpstr>PowerPoint Presentation</vt:lpstr>
      <vt:lpstr>Solve</vt:lpstr>
      <vt:lpstr>Find Bridges by DFS </vt:lpstr>
      <vt:lpstr>PowerPoint Presentation</vt:lpstr>
      <vt:lpstr>PowerPoint Presentation</vt:lpstr>
      <vt:lpstr>PowerPoint Presentation</vt:lpstr>
      <vt:lpstr>Code was accepted on UVa online-judge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Cuong Nguyen Cong</cp:lastModifiedBy>
  <cp:revision>107</cp:revision>
  <dcterms:modified xsi:type="dcterms:W3CDTF">2024-09-19T21:50:14Z</dcterms:modified>
</cp:coreProperties>
</file>