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20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notesSlides/notesSlide21.xml" ContentType="application/vnd.openxmlformats-officedocument.presentationml.notesSlide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34"/>
  </p:notesMasterIdLst>
  <p:sldIdLst>
    <p:sldId id="256" r:id="rId2"/>
    <p:sldId id="258" r:id="rId3"/>
    <p:sldId id="259" r:id="rId4"/>
    <p:sldId id="308" r:id="rId5"/>
    <p:sldId id="309" r:id="rId6"/>
    <p:sldId id="261" r:id="rId7"/>
    <p:sldId id="316" r:id="rId8"/>
    <p:sldId id="305" r:id="rId9"/>
    <p:sldId id="279" r:id="rId10"/>
    <p:sldId id="264" r:id="rId11"/>
    <p:sldId id="306" r:id="rId12"/>
    <p:sldId id="260" r:id="rId13"/>
    <p:sldId id="278" r:id="rId14"/>
    <p:sldId id="307" r:id="rId15"/>
    <p:sldId id="312" r:id="rId16"/>
    <p:sldId id="313" r:id="rId17"/>
    <p:sldId id="317" r:id="rId18"/>
    <p:sldId id="320" r:id="rId19"/>
    <p:sldId id="319" r:id="rId20"/>
    <p:sldId id="315" r:id="rId21"/>
    <p:sldId id="321" r:id="rId22"/>
    <p:sldId id="322" r:id="rId23"/>
    <p:sldId id="324" r:id="rId24"/>
    <p:sldId id="323" r:id="rId25"/>
    <p:sldId id="326" r:id="rId26"/>
    <p:sldId id="327" r:id="rId27"/>
    <p:sldId id="325" r:id="rId28"/>
    <p:sldId id="328" r:id="rId29"/>
    <p:sldId id="329" r:id="rId30"/>
    <p:sldId id="330" r:id="rId31"/>
    <p:sldId id="331" r:id="rId32"/>
    <p:sldId id="283" r:id="rId33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5"/>
    </p:embeddedFont>
    <p:embeddedFont>
      <p:font typeface="Mulish" panose="020B0604020202020204" charset="0"/>
      <p:regular r:id="rId36"/>
      <p:bold r:id="rId37"/>
      <p:italic r:id="rId38"/>
      <p:boldItalic r:id="rId39"/>
    </p:embeddedFont>
    <p:embeddedFont>
      <p:font typeface="Nunito" pitchFamily="2" charset="0"/>
      <p:regular r:id="rId40"/>
      <p:bold r:id="rId41"/>
      <p:italic r:id="rId42"/>
      <p:boldItalic r:id="rId43"/>
    </p:embeddedFont>
    <p:embeddedFont>
      <p:font typeface="Nunito Light" pitchFamily="2" charset="0"/>
      <p:regular r:id="rId44"/>
      <p:italic r:id="rId45"/>
    </p:embeddedFont>
    <p:embeddedFont>
      <p:font typeface="Quicksand" panose="020B0604020202020204" charset="0"/>
      <p:regular r:id="rId46"/>
      <p:bold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D46458-BD67-435F-B63E-C4D37B618120}">
  <a:tblStyle styleId="{16D46458-BD67-435F-B63E-C4D37B6181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7:37.6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37.1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1 24575,'0'3'0,"0"5"0,0 3 0,0 5 0,0 1 0,0 2 0,0 0 0,0 1 0,0 0 0,0 0 0,0-1 0,-3-2 0,-1-2 0,-3-3 0,-1-1 0,2 2 0,1-2-8191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38.8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1 234 24575,'0'-12'0,"0"0"0,1-1 0,0 1 0,1 0 0,1 0 0,-1 0 0,2 0 0,0 1 0,0-1 0,1 1 0,7-12 0,-9 17 0,0 0 0,-1 0 0,0 0 0,3-12 0,4-11 0,-9 28 0,0 1 0,0 0 0,0-1 0,0 1 0,0 0 0,0-1 0,0 1 0,0 0 0,0-1 0,1 1 0,-1 0 0,0 0 0,0-1 0,0 1 0,1 0 0,-1-1 0,0 1 0,0 0 0,1 0 0,-1 0 0,0-1 0,0 1 0,1 0 0,-1 0 0,0 0 0,1 0 0,-1-1 0,0 1 0,1 0 0,-1 0 0,1 0 0,3 9 0,0 19 0,-4-25 0,1 25 0,9 49 0,-1-14 0,-9-48 0,2-1 0,0 0 0,1 0 0,0-1 0,7 18 0,0-4-1365,-6-14-5461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39.2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1 189 24575,'2'-1'0,"0"0"0,-1 0 0,1 0 0,0 0 0,-1-1 0,1 1 0,-1-1 0,1 1 0,-1-1 0,0 0 0,1 1 0,-1-1 0,0 0 0,1-2 0,9-11 0,21-12 0,-22 20 0,-1 0 0,0-1 0,0 0 0,-1-1 0,0 0 0,7-11 0,-12 16-85,1 0 0,0-1-1,0 1 1,0 0 0,0 1-1,1-1 1,-1 1 0,1 0-1,0 0 1,0 0 0,0 1-1,0 0 1,0 0 0,1 0-1,8-1 1,-1-1-6741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41.4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105 1 24575,'4'0'0,"0"3"0,0 4 0,-4 2 0,-2 2 0,0 2 0,-1 2 0,-2-1 0,-1 0 0,-2-2 0,-3-3 0,0 0 0,-2-2 0,3 2 0,-2-2 0,-1 0 0,2 0 0,1 0-8191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42.4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110 39 24575,'0'0'0,"0"0"0,-1 0 0,1 0 0,-1 0 0,1 0 0,0 0 0,-1 0 0,1 0 0,-1 0 0,1 0 0,0 0 0,-1-1 0,1 1 0,-1 0 0,1 0 0,0 0 0,-1 0 0,1-1 0,0 1 0,-1 0 0,1-1 0,0 1 0,-1 0 0,1 0 0,0-1 0,0 1 0,-1-1 0,1 1 0,0 0 0,0-1 0,0 1 0,0 0 0,0-1 0,-1 1 0,1-1 0,0 1 0,0 0 0,0-1 0,0 1 0,0-1 0,0 1 0,0-1 0,0 1 0,0 0 0,0-1 0,1 1 0,-1-1 0,0 1 0,0 0 0,0-1 0,1 0 0,-1-1 0,1 1 0,-1 0 0,1 0 0,0 0 0,0 0 0,-1-1 0,1 1 0,0 0 0,0 0 0,0 1 0,0-1 0,0 0 0,0 0 0,2-1 0,-1 1 0,1 0 0,-1 0 0,0 0 0,1 1 0,-1-1 0,0 1 0,1-1 0,-1 1 0,1 0 0,-1 0 0,1 0 0,-1 0 0,1 0 0,-1 1 0,1-1 0,-1 1 0,0 0 0,1-1 0,-1 1 0,0 0 0,0 0 0,1 1 0,-1-1 0,0 0 0,0 1 0,0-1 0,-1 1 0,1 0 0,2 2 0,-1 0 0,0 1 0,-1-1 0,1 1 0,-1 0 0,0 0 0,0 0 0,-1 0 0,1 0 0,-1 0 0,0 1 0,-1-1 0,1 9 0,0-4 0,-1 0 0,1 0 0,-2 0 0,0 0 0,0 0 0,-1 0 0,0 0 0,0 0 0,-1-1 0,-1 1 0,-6 14 0,7-20 0,0 0 0,0 0 0,-1 0 0,1 0 0,-1 0 0,0-1 0,1 0 0,-2 0 0,1 0 0,0 0 0,-1 0 0,1-1 0,-1 0 0,-6 2 0,2-1 0,0-1 0,1 0 0,-1-1 0,0 1 0,0-2 0,0 1 0,-13-2 0,21 1 0,-1 0 0,1 0 0,-1 0 0,1-1 0,-1 1 0,1 0 0,0-1 0,-1 1 0,1 0 0,0-1 0,-1 0 0,1 1 0,0-1 0,0 0 0,0 0 0,-1 1 0,1-1 0,0 0 0,0 0 0,0 0 0,0 0 0,0-1 0,1 1 0,-1 0 0,0 0 0,1 0 0,-1-1 0,0 1 0,1 0 0,-1-3 0,1 2 0,0 1 0,0 0 0,1-1 0,-1 1 0,0 0 0,1-1 0,-1 1 0,1 0 0,-1-1 0,1 1 0,0 0 0,0 0 0,-1 0 0,1 0 0,0 0 0,0 0 0,0 0 0,0 0 0,0 0 0,0 0 0,0 0 0,1 1 0,-1-1 0,0 0 0,0 1 0,1-1 0,-1 1 0,0 0 0,1-1 0,-1 1 0,3-1 0,6-1 0,1 1 0,-1-1 0,1 2 0,19 0 0,-25 0 0,1 1 0,0 0 0,-1 0 0,1 1 0,-1-1 0,0 1 0,1 0 0,-1 1 0,0-1 0,7 6 0,-3-1 0,0 1 0,-1 0 0,0 1 0,7 10 0,-8-10 0,0 0 0,1 0 0,0-1 0,14 11 0,9 11-1365,-22-21-5461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43.6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24575,'0'3'0,"0"5"0,0 4 0,0 3 0,0 2 0,0 2 0,0 1 0,0 0 0,0 0 0,0-1 0,0 1 0,0-1 0,0-3-8191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44.6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1 118 24575,'0'-4'0,"0"-5"0,0 0 0,0 0 0,1 0 0,0 0 0,4-15 0,-4 22 0,0-1 0,0 1 0,1 0 0,-1-1 0,1 1 0,-1 0 0,1 0 0,0 0 0,0 0 0,-1 0 0,2 0 0,-1 0 0,0 1 0,0-1 0,0 1 0,1-1 0,-1 1 0,1 0 0,-1 0 0,1 0 0,-1 0 0,1 1 0,4-2 0,-2 1 0,0 0 0,0 0 0,0 1 0,0 0 0,1 0 0,-1 0 0,0 0 0,0 1 0,0 0 0,7 1 0,-9 0 0,0-1 0,-1 1 0,1-1 0,0 1 0,-1 0 0,1 0 0,-1 0 0,0 0 0,0 0 0,0 0 0,0 1 0,0-1 0,0 1 0,0 0 0,-1-1 0,1 1 0,-1 0 0,1 4 0,2 6 0,-1 0 0,0 0 0,-1 0 0,-1 1 0,0-1 0,-1 1 0,-1-1 0,1 0 0,-2 1 0,-3 13 0,4-23 0,-1 0 0,1 0 0,-1 0 0,0 0 0,0-1 0,0 1 0,-1 0 0,1-1 0,-1 0 0,0 1 0,0-1 0,0 0 0,0-1 0,-1 1 0,1 0 0,-1-1 0,0 0 0,1 0 0,-1 0 0,0 0 0,0-1 0,0 1 0,-6 0 0,11-2 0,-1 0 0,0 0 0,0 0 0,0-1 0,0 1 0,1 0 0,-1 0 0,0 0 0,0 0 0,0 0 0,0-1 0,0 1 0,0 0 0,0 0 0,0 0 0,1-1 0,-1 1 0,0 0 0,0 0 0,0 0 0,0-1 0,0 1 0,0 0 0,0 0 0,0 0 0,0-1 0,0 1 0,0 0 0,0 0 0,0 0 0,0 0 0,-1-1 0,1 1 0,0 0 0,0 0 0,0 0 0,0-1 0,0 1 0,0 0 0,0 0 0,-1 0 0,1 0 0,0 0 0,0-1 0,0 1 0,0 0 0,0 0 0,-1 0 0,1 0 0,0 0 0,0 0 0,0 0 0,-1 0 0,1 0 0,0 0 0,0-1 0,0 1 0,-1 0 0,1 0 0,0 0 0,0 0 0,0 0 0,-1 0 0,1 1 0,0-1 0,0 0 0,0 0 0,0 0 0,-1 0 0,13-11 0,-1 8 0,0 0 0,0 0 0,1 1 0,-1 0 0,1 1 0,-1 1 0,1 0 0,-1 0 0,14 3 0,-23-3 0,1 0 0,-1 1 0,0-1 0,0 1 0,0 0 0,0 0 0,0 0 0,-1 0 0,1 0 0,0 0 0,0 0 0,-1 1 0,1-1 0,0 0 0,-1 1 0,1 0 0,-1-1 0,0 1 0,0 0 0,0 0 0,1-1 0,-2 1 0,1 0 0,0 0 0,0 0 0,-1 0 0,1 0 0,-1 0 0,1 1 0,-1 2 0,1 9 0,0-1 0,-1 1 0,-3 25 0,1-13 0,2-14-96,0-4 134,0 1 0,-1-1 0,1 0 0,-2 0 0,-4 16 0,5-22-100,0 1 0,0-1-1,0 0 1,-1 1-1,1-1 1,-1 0 0,0 0-1,0 0 1,0-1-1,0 1 1,0 0 0,0-1-1,0 1 1,0-1-1,0 1 1,-1-1 0,1 0-1,-1 0 1,1 0 0,-1-1-1,1 1 1,-1 0-1,-2-1 1,-9 2-6764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46.1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112 0 24575,'1'29'0,"-1"37"0,-1-61 0,0 1 0,1-1 0,-1 0 0,-1 0 0,1-1 0,-1 1 0,0 0 0,0 0 0,0-1 0,-4 5 0,2-4 0,0-1 0,-1 0 0,1-1 0,-1 1 0,0-1 0,-6 3 0,-7 6 0,13-8-113,2-2-66,-1 0 0,1 0 0,0 1 0,0-1 1,1 1-1,-5 5 0,1 2-6647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46.8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 24575,'-1'30'0,"0"-21"0,1 0 0,0 0 0,0 1 0,1-1 0,0 0 0,3 15 0,-3-22 0,0 0 0,1 0 0,-1 0 0,0 0 0,1-1 0,-1 1 0,1 0 0,-1-1 0,1 1 0,0-1 0,-1 0 0,1 1 0,0-1 0,0 0 0,0 0 0,0 0 0,0-1 0,0 1 0,1 0 0,-1-1 0,0 0 0,0 1 0,4-1 0,7 1 0,0-1 0,25-2 0,-19 1 0,20 0-1365,-22 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47.3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1 24575,'1'81'0,"-3"87"0,-7-117 0,6-37 0,0 0 0,-1 21 0,4 22-1365,0-41-5461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21.4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16 24575,'-2'87'0,"4"95"0,-1-178 0,0 0 0,0 0 0,0 0 0,0 0 0,0 0 0,1 0 0,0 0 0,0 0 0,0-1 0,0 1 0,1-1 0,-1 1 0,1-1 0,0 0 0,0 0 0,0 0 0,0 0 0,0-1 0,1 1 0,-1-1 0,1 0 0,0 0 0,0 0 0,0-1 0,0 1 0,0-1 0,0 0 0,0 0 0,0 0 0,0-1 0,8 1 0,-10-2 0,-1 1 0,1 0 0,0-1 0,-1 1 0,1-1 0,0 0 0,-1 1 0,1-1 0,-1 0 0,1 0 0,-1 0 0,1 0 0,-1 0 0,0 0 0,1-1 0,-1 1 0,0 0 0,0-1 0,0 1 0,0-1 0,0 1 0,-1-1 0,1 1 0,0-1 0,-1 0 0,2-2 0,1-8 0,0 1 0,3-23 0,-4 19 0,0 0 0,0 1 0,0-1 0,-2-20 0,-1 28 0,1 0 0,-2 1 0,1-1 0,-1 0 0,0 1 0,0-1 0,0 1 0,-1-1 0,-5-7 0,-6-12 0,12 21 0,-1 0 0,1 0 0,-1 0 0,0 1 0,0-1 0,0 1 0,0 0 0,-1 0 0,0 0 0,-6-4 0,1 1-109,-28-16-1147,25 18-5570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58.1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0:03.3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6:14.1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1 173 24575,'40'-15'0,"-12"12"0,-1 1 0,50 2 0,-46 1 0,-45-1 0,-49-1 0,52-3 0,19-1 0,17-2 0,-9 3 0,7-2 0,0 2 0,0 0 0,31 0 0,-19 4 0,-10 1 0,-1-1 0,0-2 0,0 0 0,24-6 0,-42 7 0,11-4 0,-17 3 0,-11 2 0,-317 0 0,342 1 0,1-1 0,-1 0 0,0-1 0,1-1 0,-1-1 0,0 0 0,0 0 0,22-10 0,-24 9 0,0 0 0,-1 1 0,1 0 0,23-2 0,10-2 0,-26 4 0,1 0 0,-1 2 0,22 0 0,-110-7 0,39 4 0,-36-2 0,48 6 0,-1-1 0,0-1 0,-28-6 0,-14 0 0,193 7 0,35 3 0,-139 3 0,-27-4 0,0-1 0,0 0 0,0 1 0,0-1 0,0 1 0,0-1 0,0 1 0,0-1 0,0 1 0,0 0 0,0-1 0,0 1 0,-1 0 0,1 0 0,0 0 0,0 0 0,-1-1 0,1 1 0,-1 0 0,1 0 0,0 2 0,-1-3 0,0 1 0,-1-1 0,1 1 0,0 0 0,0-1 0,0 1 0,-1-1 0,1 1 0,0-1 0,-1 1 0,1-1 0,0 1 0,-1-1 0,1 1 0,-1-1 0,1 1 0,-1-1 0,1 0 0,-1 1 0,1-1 0,-1 0 0,1 1 0,-1-1 0,0 0 0,1 0 0,-1 1 0,1-1 0,-1 0 0,0 0 0,1 0 0,-1 0 0,0 0 0,-24 3 0,23-3 0,-15 0 0,0 0 0,0-2 0,-28-5 0,24 3 0,-40-2 0,35 6 0,20 0 0,18 0 0,354 1 0,-358-1 0,0 0 0,-1 1 0,1 0 0,0 0 0,0 1 0,0 0 0,9 5 0,-48-2 0,13-6 0,-1 0 0,1-2 0,0 0 0,-23-7 0,62 10 0,-14 0 0,0 0 0,1 0 0,12 1 0,6 5 0,45 4 0,-370-12 0,154 4 0,154-2 0,33-2 0,-39 2 0,0 1 0,0-1 0,1 0 0,-1 1 0,0-1 0,0 1 0,0 0 0,0 0 0,1 0 0,2 3 0,-5-4 0,-1 0 0,0 0 0,0 0 0,0 0 0,0 0 0,0 0 0,0 0 0,0 0 0,0 0 0,0 0 0,0 0 0,1 0 0,-1 0 0,0 0 0,0 0 0,0 0 0,0 0 0,0 0 0,0 1 0,0-1 0,0 0 0,0 0 0,0 0 0,0 0 0,0 0 0,0 0 0,0 0 0,0 0 0,0 0 0,0 0 0,0 1 0,0-1 0,0 0 0,0 0 0,0 0 0,0 0 0,0 0 0,0 0 0,0 0 0,0 0 0,0 0 0,0 1 0,0-1 0,0 0 0,0 0 0,0 0 0,0 0 0,0 0 0,0 0 0,0 0 0,0 0 0,0 0 0,0 0 0,0 0 0,0 1 0,0-1 0,-1 0 0,1 0 0,-8 1 0,-11-3 0,-155-40 0,157 39 0,0 0 0,0 2 0,-31 0 0,75 1-60,-1 1-1,1 2 1,-1 0 0,33 10-1,-42-8-2099,1 1-1,19 9 0,2 0 1110,21-1 6542,-10-3-3147,-31-4-2344,0 0 0,21 12 0,2 0 0,-40-19 0,-1 1 0,0-1 0,0 0 0,0 1 0,0-1 0,0 1 0,1-1 0,-1 1 0,0 0 0,0-1 0,0 1 0,-1 0 0,1 0 0,0 0 0,1 1 0,-2-1 0,-1-1 0,1 1 0,-1-1 0,1 0 0,-1 1 0,1-1 0,-1 0 0,0 0 0,1 1 0,-1-1 0,1 0 0,-1 0 0,0 0 0,1 0 0,-1 0 0,0 0 0,1 0 0,-1 0 0,1 0 0,-2 0 0,-46-6 0,29 3 0,0-1 0,0 2 0,-33 0 0,-4 0 0,-51-17 0,153 20 0,-28-2 0,-1 1 0,1 1 0,0 0 0,23 6 0,69 16 0,-15-4 0,-87-17 0,8 2 0,-28-2 0,-6-2 0,-1 0 0,1-2 0,0 0 0,0-1 0,0-1 0,0 0 0,0-2 0,1 0 0,-25-12 0,41 18 0,1 0 0,0 0 0,0 0 0,-1 0 0,1 0 0,0-1 0,0 1 0,0 0 0,-1 0 0,1 0 0,0 0 0,0 0 0,-1 0 0,1 0 0,0-1 0,0 1 0,0 0 0,0 0 0,-1 0 0,1-1 0,0 1 0,0 0 0,0 0 0,0 0 0,0-1 0,0 1 0,0 0 0,-1 0 0,1-1 0,0 1 0,0 0 0,0 0 0,0-1 0,0 1 0,0 0 0,0 0 0,0-1 0,0 1 0,0 0 0,0 0 0,0 0 0,1-1 0,-1 1 0,0-1 0,14-3 0,22 3 0,-35 1 0,188 1 0,-189-1 0,0 0 0,0 0 0,0 0 0,0 0 0,0 0 0,0 0 0,0 0 0,0 0 0,0-1 0,0 1 0,0 0 0,0 0 0,0 0 0,0 0 0,0 0 0,0 0 0,0 0 0,0 0 0,0 0 0,0 0 0,0 0 0,0 0 0,0 0 0,0 0 0,0 0 0,0 0 0,0 0 0,0-1 0,0 1 0,0 0 0,0 0 0,0 0 0,0 0 0,0 0 0,0 0 0,0 0 0,0 0 0,0 0 0,0 0 0,0 0 0,0 0 0,0 0 0,0 0 0,1 0 0,-1 0 0,0 0 0,0 0 0,0 0 0,0 0 0,0 0 0,0 0 0,0 0 0,0 0 0,-9-5 0,-13-3 0,-83-8 0,-10-3 0,83 12 0,15 3 0,0 0 0,0 0 0,-20-10 0,-18-7-1365,43 16-5461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08.2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1 299 24575,'0'-2'0,"1"0"0,-1 0 0,1 0 0,0 1 0,0-1 0,0 0 0,0 0 0,0 1 0,0-1 0,0 0 0,0 1 0,1-1 0,-1 1 0,3-3 0,24-17 0,-21 16 0,-1-1 0,0 0 0,0 0 0,0 0 0,-1-1 0,0 0 0,5-8 0,-3 5 0,-1 1 0,1-1 0,11-9 0,33-38 0,-40 43 0,1 0 0,1 1 0,0 0 0,17-12 0,-29 24 0,-1 0 0,1 0 0,0 1 0,0-1 0,0 1 0,0-1 0,0 1 0,0-1 0,0 1 0,0-1 0,0 1 0,0 0 0,0 0 0,0-1 0,0 1 0,0 0 0,0 0 0,1 0 0,-1 0 0,0 0 0,0 1 0,0-1 0,0 0 0,0 0 0,2 1 0,-2 1 0,0-1 0,0 0 0,1 0 0,-1 0 0,0 1 0,-1-1 0,1 1 0,0-1 0,0 0 0,0 1 0,-1 0 0,1-1 0,-1 1 0,1-1 0,-1 3 0,2 9 0,-1 0 0,0 0 0,-2 19 0,1-24 0,-2 327-103,2-228-1159,0-91-5564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15.1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99 321 24575,'-1'-7'0,"0"-1"0,0 1 0,-1 0 0,0-1 0,0 1 0,-1 0 0,0 0 0,0 0 0,-1 1 0,-7-12 0,-7-14 0,16 29 0,1 0 0,-1 1 0,0-1 0,0 1 0,0-1 0,0 1 0,0-1 0,0 1 0,-1 0 0,1 0 0,-1 0 0,0 0 0,-4-2 0,7 4 0,-1 0 0,1 1 0,-1-1 0,1 0 0,-1 0 0,1 0 0,-1 0 0,1 0 0,-1 1 0,1-1 0,-1 0 0,1 1 0,0-1 0,-1 0 0,1 1 0,0-1 0,-1 0 0,1 1 0,0-1 0,-1 0 0,1 1 0,0-1 0,0 1 0,-1-1 0,1 1 0,0-1 0,0 1 0,0-1 0,0 1 0,-1-1 0,1 1 0,0-1 0,0 1 0,0-1 0,0 1 0,-1 22 0,1-20 0,0-3 0,2 176 0,-1-169 0,0 1 0,1-1 0,0 0 0,0 1 0,1-1 0,0 0 0,0-1 0,0 1 0,1 0 0,0-1 0,0 0 0,1 0 0,0 0 0,6 6 0,-8-9 0,0-1 0,0 1 0,1 0 0,-1-1 0,1 0 0,0 0 0,-1 0 0,1 0 0,0 0 0,0-1 0,0 0 0,0 0 0,0 0 0,1 0 0,-1-1 0,0 1 0,0-1 0,0 0 0,1-1 0,-1 1 0,0-1 0,0 1 0,0-1 0,0-1 0,0 1 0,5-3 0,-6 3 0,0-1 0,-1 0 0,0 0 0,1-1 0,-1 1 0,0 0 0,0-1 0,0 1 0,-1-1 0,1 0 0,0 0 0,-1 0 0,0 0 0,0 1 0,0-2 0,0 1 0,0 0 0,0 0 0,-1-4 0,12-28 0,-8 26 0,0 1 0,0-1 0,-1 0 0,-1 0 0,0 0 0,0-1 0,0 1 0,-1-10 0,-2-80 0,-1 42 0,2 46 0,-1 1 0,-1-1 0,1 0 0,-2 1 0,1 0 0,-1-1 0,-5-9 0,6 15 0,-1 0 0,1 0 0,-1 0 0,0 0 0,0 1 0,0-1 0,-1 1 0,1 0 0,-1 0 0,0 0 0,0 1 0,-1-1 0,1 1 0,-1 0 0,-7-4 0,10 7 4,1-1 0,-1 1 0,1-1 0,-1 1 0,1-1 0,-1 1 0,0 0 0,1 0 0,-1 0 0,0 0 0,1 0 0,-1 0 0,1 0 0,-1 1 0,0-1 0,1 1 0,-1-1 0,1 1 0,-3 0 0,1 2-106,-1 0 0,0 0-1,1 0 1,-1 0 0,-3 5 0,0-1-730,-2 2-5994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16.0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0 304 24575,'0'-8'0,"0"0"0,1 0 0,-1 0 0,2 0 0,-1 0 0,1 0 0,0 1 0,0-1 0,1 0 0,0 1 0,1 0 0,0-1 0,0 2 0,0-1 0,1 0 0,0 1 0,6-7 0,-8 9 0,0 0 0,0 0 0,-1 0 0,1 0 0,-1 0 0,0-1 0,0 1 0,0-1 0,1-9 0,-1 8 0,0-1 0,0 1 0,1-1 0,4-7 0,31-56 0,-38 70 0,0 0 0,0 0 0,0 0 0,0 0 0,1 0 0,-1-1 0,0 1 0,0 0 0,0 0 0,1 0 0,-1 0 0,0 0 0,0 0 0,0 0 0,1 0 0,-1 0 0,0 0 0,0 0 0,1 0 0,-1 0 0,0 0 0,0 0 0,0 0 0,1 0 0,-1 0 0,0 0 0,0 0 0,1 0 0,-1 0 0,0 0 0,0 0 0,0 0 0,0 1 0,1-1 0,-1 0 0,0 0 0,0 0 0,0 0 0,0 0 0,1 1 0,-1-1 0,0 0 0,0 0 0,0 0 0,0 1 0,0-1 0,0 0 0,0 0 0,1 0 0,-1 1 0,0-1 0,0 0 0,6 14 0,-5-12 0,7 15 0,-1 2 0,0-1 0,-1 1 0,-1 0 0,-1 0 0,-1 0 0,2 39 0,-7 25 0,4 83 0,4-136-1365,-2-18-5461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17.4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157 87 24575,'1'0'0,"-1"0"0,1 0 0,-1-1 0,1 1 0,-1 0 0,1-1 0,-1 1 0,1 0 0,-1-1 0,0 1 0,1-1 0,-1 1 0,0 0 0,1-1 0,-1 1 0,0-1 0,0 1 0,0-1 0,1 1 0,-1-1 0,0 1 0,0-1 0,0 1 0,0-1 0,0 0 0,0 1 0,0-1 0,0 1 0,0-1 0,0 1 0,0-1 0,0 0 0,-3-28 0,1 17 0,2 11 0,0 0 0,0 0 0,0-1 0,0 1 0,0 0 0,0 0 0,0 0 0,1 0 0,-1 0 0,0-1 0,1 1 0,-1 0 0,1 0 0,-1 0 0,1 0 0,0 0 0,-1 0 0,1 0 0,0 0 0,0 1 0,-1-1 0,1 0 0,0 0 0,0 0 0,0 1 0,0-1 0,0 1 0,0-1 0,0 1 0,0-1 0,0 1 0,0-1 0,1 1 0,0 0 0,0 0 0,0 0 0,1 0 0,-1 0 0,0 0 0,0 1 0,0-1 0,0 1 0,0 0 0,0-1 0,0 1 0,0 0 0,0 0 0,0 0 0,0 0 0,-1 1 0,1-1 0,0 0 0,1 3 0,7 7 0,-6-8 0,0 0 0,-1 0 0,0 1 0,0-1 0,0 1 0,0 0 0,0 0 0,-1 0 0,0 0 0,0 0 0,0 0 0,0 1 0,-1-1 0,1 1 0,-1-1 0,0 1 0,0 6 0,1 32 0,-6 68 0,3-108 0,0 0 0,1 0 0,-1-1 0,0 1 0,-1 0 0,1 0 0,0 0 0,-1-1 0,0 1 0,1-1 0,-1 1 0,0-1 0,0 0 0,0 0 0,-1 0 0,-4 4 0,-5 2 0,0 0 0,-19 8 0,1 0 0,21-12 0,-1 0 0,0 0 0,1-1 0,-2 0 0,1 0 0,-17 1 0,-8 2 0,30-5 0,0-1 0,0 0 0,-1 0 0,-8-1 0,21 3 0,-1 1 0,0 0 0,0 0 0,-1 0 0,1 1 0,0 0 0,-1 0 0,0 0 0,0 1 0,0-1 0,-1 1 0,0 1 0,7 9 0,-5-7 0,1 1 0,1-1 0,-1-1 0,12 10 0,10 11 0,-27-25 0,1 0 0,-1 0 0,1 0 0,0-1 0,0 1 0,0-1 0,0 1 0,0-1 0,0 0 0,1 0 0,-1 0 0,1-1 0,-1 1 0,1-1 0,0 0 0,5 1 0,8-1-1365,-1 0-5461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19.8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1 100 24575,'-1'-4'0,"2"1"0,-1-1 0,0 1 0,1-1 0,-1 1 0,1-1 0,0 1 0,0-1 0,0 1 0,1 0 0,-1 0 0,1-1 0,0 1 0,0 0 0,0 1 0,0-1 0,0 0 0,6-4 0,-3 3 0,0 1 0,0 0 0,0 0 0,1 0 0,-1 1 0,1 0 0,0 0 0,0 0 0,0 1 0,9-1 0,23-2 0,-1 2 0,1 2 0,38 4 0,-74-4 0,-1 1 0,1-1 0,0 0 0,0 1 0,0-1 0,-1 1 0,1 0 0,0-1 0,-1 1 0,1 0 0,0 0 0,-1 0 0,0 0 0,1 0 0,-1 0 0,1 1 0,-1-1 0,0 0 0,0 1 0,0-1 0,1 2 0,0 1 0,-1-1 0,0 0 0,1 1 0,-1-1 0,-1 0 0,1 1 0,0-1 0,-1 1 0,0-1 0,0 6 0,0-2 0,-1 0 0,0 0 0,0-1 0,-1 1 0,0 0 0,0-1 0,0 0 0,-1 1 0,0-1 0,0 0 0,-5 7 0,-9 9 0,15-17 0,-1-1 0,0 1 0,0-1 0,-1 0 0,1 0 0,-1 0 0,0-1 0,0 1 0,0-1 0,-1 0 0,1 0 0,-1 0 0,-7 3 0,-1-3 0,8-3 0,1 2 0,-1-1 0,0 0 0,0 1 0,0 0 0,-5 3 0,10-5 0,0 0 0,0 0 0,0 1 0,0-1 0,0 0 0,0 0 0,0 0 0,0 0 0,0 0 0,0 1 0,-1-1 0,1 0 0,0 0 0,1 0 0,-1 0 0,0 0 0,0 1 0,0-1 0,0 0 0,0 0 0,0 0 0,0 0 0,0 0 0,0 0 0,0 1 0,0-1 0,0 0 0,0 0 0,0 0 0,0 0 0,1 0 0,-1 0 0,0 0 0,0 1 0,0-1 0,0 0 0,0 0 0,0 0 0,1 0 0,-1 0 0,0 0 0,0 0 0,0 0 0,0 0 0,0 0 0,1 0 0,-1 0 0,0 0 0,0 0 0,0 0 0,0 0 0,0 0 0,1 0 0,-1 0 0,0 0 0,0 0 0,0 0 0,0 0 0,0 0 0,0 0 0,1 0 0,10 1 0,146-2 0,32 2 0,-187-1 0,-1 0 0,0 0 0,1 0 0,-1 0 0,0 1 0,1-1 0,-1 0 0,0 1 0,1-1 0,-1 0 0,0 1 0,1 0 0,-1-1 0,0 1 0,0 0 0,0 0 0,0-1 0,0 1 0,0 0 0,0 0 0,0 0 0,0 0 0,1 2 0,-2-2 0,0 0 0,0 1 0,0-1 0,0 0 0,0 1 0,0-1 0,0 0 0,0 1 0,0-1 0,-1 0 0,1 1 0,0-1 0,-1 0 0,1 0 0,-1 1 0,0-1 0,1 0 0,-2 2 0,-3 3 0,0 0 0,0 0 0,0-1 0,0 0 0,-1 0 0,-12 9 0,-106 75 0,77-69 0,38-17 0,1 1 0,-1 0 0,0 0 0,-13 9 0,13-7 0,1-1 0,-1 0 0,0-1 0,-14 5 0,14-5 0,0-1 0,-1 2 0,2-1 0,-13 9 0,15-9 17,0-1 0,-1 1-1,1-1 1,-1-1 0,0 1 0,1-1-1,-9 1 1,6-1-392,0 1 0,1 0 1,-16 7-1,14-4-6451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38.7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0 24575,'1'81'0,"-3"87"0,-6-121 0,5-36 0,1 1 0,0-1 0,0 1 0,1-1 0,1 19 0,1-27 0,-1 0 0,1-1 0,-1 1 0,1-1 0,0 1 0,0 0 0,0-1 0,1 0 0,-1 1 0,0-1 0,1 0 0,-1 0 0,1 0 0,0 0 0,0 0 0,0 0 0,0 0 0,0 0 0,0-1 0,0 1 0,1-1 0,-1 0 0,1 0 0,-1 1 0,1-2 0,-1 1 0,1 0 0,5 0 0,13 3 0,1-2 0,0-1 0,0-1 0,25-3 0,13 1 0,-43 2 0,19 1 0,-34-1 0,0 0 0,-1 0 0,1-1 0,0 1 0,0 0 0,0-1 0,-1 1 0,1-1 0,0 0 0,-1 1 0,1-1 0,0 0 0,2-2 0,-4 3 0,0-1 0,0 1 0,0 0 0,0 0 0,0 0 0,0-1 0,0 1 0,0 0 0,0 0 0,0-1 0,0 1 0,0 0 0,0 0 0,0-1 0,0 1 0,0 0 0,0 0 0,0 0 0,0-1 0,-1 1 0,1 0 0,0 0 0,0 0 0,0-1 0,0 1 0,-1 0 0,1 0 0,0 0 0,0 0 0,0-1 0,-1 1 0,1 0 0,0 0 0,0 0 0,0 0 0,-1 0 0,1 0 0,0 0 0,0 0 0,-1 0 0,1 0 0,0 0 0,0 0 0,-1 0 0,1 0 0,0 0 0,-1 0 0,-12-3 0,-3 2-1365,0 0-5461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39.0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24575,'0'6'0,"1"1"0,0-1 0,0 0 0,4 10 0,3 19 0,-6 2 0,-2 43 0,1 33 0,8-62 0,-6-37 0,0 0 0,1 21 0,-4 3-1365,0-22-5461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22.3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0 175 24575,'3'-2'0,"-1"1"0,0-1 0,0 1 0,0-1 0,0 0 0,0 0 0,0 0 0,0 0 0,0 0 0,-1-1 0,1 1 0,1-5 0,4-3 0,-1 4 0,0 0 0,0 1 0,0 0 0,12-7 0,-14 9 0,1 1 0,-1-1 0,0 0 0,0 0 0,0 0 0,-1-1 0,1 1 0,-1-1 0,0 0 0,0 0 0,0 0 0,0 0 0,-1 0 0,1-1 0,1-5 0,-2 0 0,-2 8 0,0 0 0,1-1 0,-1 1 0,1 0 0,-1 0 0,1 0 0,0 0 0,0 0 0,0 0 0,0 0 0,2-2 0,-3 4 0,0 0 0,0 0 0,1 0 0,-1 0 0,0 0 0,0-1 0,0 1 0,1 1 0,-1-1 0,0 0 0,0 0 0,0 0 0,1 0 0,-1 0 0,0 0 0,0 0 0,0 0 0,1 0 0,-1 0 0,0 0 0,0 0 0,0 1 0,1-1 0,-1 0 0,0 0 0,0 0 0,0 0 0,0 1 0,0-1 0,0 0 0,1 0 0,-1 0 0,0 0 0,0 1 0,0-1 0,0 0 0,0 0 0,0 0 0,0 1 0,0-1 0,0 0 0,0 0 0,0 1 0,0-1 0,0 0 0,0 0 0,0 0 0,0 1 0,0-1 0,2 13 0,0 31 0,-3 47 0,-1-47 0,4 47 0,1-75-1365,2-4-5461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41.0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0 24575,'0'26'0,"0"-1"0,-2 0 0,-8 41 0,7-49 0,0 0 0,1 0 0,1 1 0,0-1 0,3 23 0,-2-38 0,1 0 0,-1 0 0,1 0 0,0 0 0,-1 0 0,1 0 0,0 0 0,0 0 0,0 0 0,1-1 0,-1 1 0,0 0 0,1-1 0,-1 1 0,1-1 0,-1 1 0,1-1 0,-1 0 0,1 0 0,0 0 0,0 0 0,0 0 0,0 0 0,0 0 0,0-1 0,0 1 0,0 0 0,0-1 0,0 0 0,3 1 0,9 0 0,0 0 0,1-1 0,22-3 0,-11 1 0,-19 2-94,3-1-87,0 1-1,1 0 0,-1 0 1,0 1-1,0 1 1,11 2-1,-9 1-6644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41.4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24575,'0'326'0,"0"-321"-114,1 1 1,-1-1-1,1 0 0,0 1 0,0-1 1,0 0-1,1 0 0,0 0 0,0 0 1,0 0-1,4 6 0,2 1-6712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44.2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5:06.5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0 297 24575,'26'-9'0,"-12"3"0,165-48 0,-139 45 0,-32 8 0,0 0 0,1-1 0,-1 0 0,0-1 0,0 1 0,-1-2 0,1 1 0,0-1 0,-1 0 0,0 0 0,0-1 0,11-10 0,2-4 0,42-33 0,-60 51 0,1-1 0,-1-1 0,0 1 0,0 0 0,0 0 0,-1-1 0,1 1 0,0-1 0,-1 1 0,0-1 0,0 0 0,0 0 0,0 0 0,0 1 0,1-7 0,-1-1 0,0 0 0,-1-1 0,0-10 0,-1 200 0,0-60 0,1-5-1365,0-98-5461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5:07.0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51 24575,'18'0'0,"0"-1"0,-1-1 0,31-7 0,-24 3 0,1 0 0,1 0 0,0 2 0,39-2 0,-64 6-20,10 0-249,-1 0 0,0-1 0,1 0 0,15-4 0,-14 2-6557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42:12.5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0 326 24575,'1'-13'0,"-1"0"0,2 0 0,0-1 0,1 1 0,0 0 0,1 1 0,0-1 0,1 1 0,0 0 0,1 0 0,1 0 0,0 1 0,0 0 0,1 0 0,0 0 0,11-9 0,-14 15 0,0-1 0,-1-1 0,0 1 0,0-1 0,0 1 0,-1-1 0,0 0 0,0-1 0,-1 1 0,0 0 0,2-10 0,-4 15 0,0 1 0,1-1 0,-1 1 0,0 0 0,1-1 0,-1 1 0,1-1 0,-1 1 0,1 0 0,0 0 0,0-1 0,1 0 0,-2 2 0,0 0 0,0 0 0,1-1 0,-1 1 0,0 0 0,0 0 0,1 0 0,-1 0 0,0 0 0,0 0 0,1 0 0,-1 0 0,0 0 0,1 0 0,-1 0 0,0 0 0,0 0 0,1 0 0,-1 1 0,0-1 0,0 0 0,1 0 0,-1 0 0,0 0 0,0 0 0,1 0 0,-1 1 0,0-1 0,0 0 0,0 0 0,0 0 0,1 1 0,-1-1 0,0 0 0,0 0 0,0 1 0,17 34 0,-13-24 0,20 43 0,22 80 0,-42-117-94,-2 0 1,0 0-1,-1 0 0,-2 24 0,1-24-802,0 0-5930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44:33.6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263 97 24575,'86'-2'0,"95"5"0,-179-3 0,-1 0 0,0 0 0,0 0 0,1 0 0,-1 0 0,0 0 0,1 1 0,-1-1 0,0 1 0,0-1 0,0 1 0,0-1 0,1 1 0,0 1 0,-1-2 0,-1 1 0,0-1 0,0 0 0,0 1 0,0-1 0,0 0 0,0 1 0,0-1 0,0 1 0,0-1 0,0 0 0,0 1 0,0-1 0,0 0 0,0 1 0,0-1 0,0 0 0,0 1 0,0-1 0,0 0 0,-1 1 0,1-1 0,0 0 0,0 1 0,0-1 0,-1 0 0,1 0 0,0 1 0,0-1 0,-1 0 0,1 0 0,-1 1 0,-1 1 0,-1 0 0,0 0 0,0 0 0,0 0 0,-1-1 0,1 1 0,0-1 0,0 0 0,-5 1 0,-24 2 0,0-1 0,0-2 0,-45-3 0,7 0 0,70 2 0,0 0 0,0 0 0,0 0 0,0 0 0,0 0 0,0 0 0,0 0 0,0 0 0,0 0 0,0 1 0,0-1 0,0 0 0,0 0 0,0 0 0,0 0 0,0 0 0,0 0 0,0 0 0,0 0 0,0 0 0,0 0 0,0 0 0,0 0 0,0 0 0,0 0 0,0 0 0,0 0 0,0 1 0,0-1 0,0 0 0,0 0 0,0 0 0,0 0 0,0 0 0,0 0 0,0 0 0,0 0 0,0 0 0,-1 0 0,1 0 0,0 0 0,0 0 0,0 0 0,0 0 0,0 0 0,0 0 0,0 0 0,0 0 0,0 0 0,0 0 0,0 0 0,0 0 0,9 5 0,12 3 0,20 5 0,-21-6 0,0-1 0,0-1 0,0-1 0,1 0 0,31 0 0,-30-4 0,1 1 0,-1 0 0,34 7 0,-28-4 0,-23-3 0,0-1 0,0 0 0,0 1 0,0 0 0,0 0 0,0 1 0,0-1 0,0 1 0,-1 0 0,6 3 0,-10-5 0,0 1 0,0-1 0,0 0 0,0 0 0,0 0 0,0 0 0,0 1 0,0-1 0,0 0 0,0 0 0,0 0 0,0 0 0,0 1 0,0-1 0,0 0 0,0 0 0,0 0 0,0 0 0,0 1 0,0-1 0,0 0 0,0 0 0,0 0 0,0 0 0,0 0 0,-1 1 0,1-1 0,0 0 0,0 0 0,0 0 0,0 0 0,0 0 0,0 0 0,-1 0 0,1 0 0,0 1 0,0-1 0,0 0 0,0 0 0,-1 0 0,1 0 0,0 0 0,0 0 0,0 0 0,0 0 0,0 0 0,-1 0 0,1 0 0,0 0 0,0 0 0,0 0 0,0 0 0,-1 0 0,1 0 0,0 0 0,0-1 0,-13 3 0,-231 0 0,122-4 0,111 2 0,-1-2 0,1 1 0,-16-5 0,-26-4 0,52 10 0,-4 0 0,-1 0 0,1-1 0,0 1 0,0-1 0,0 0 0,0-1 0,0 1 0,-9-5 0,14 6 0,0 0 0,0-1 0,-1 1 0,1 0 0,0 0 0,0 0 0,0 0 0,0 0 0,0-1 0,0 1 0,0 0 0,0 0 0,0 0 0,0 0 0,0-1 0,1 1 0,-1 0 0,0 0 0,0 0 0,0 0 0,0 0 0,0-1 0,0 1 0,0 0 0,0 0 0,0 0 0,0 0 0,1 0 0,-1 0 0,0-1 0,0 1 0,0 0 0,0 0 0,0 0 0,0 0 0,1 0 0,-1 0 0,0 0 0,0 0 0,0 0 0,0 0 0,1 0 0,-1 0 0,0 0 0,0 0 0,0 0 0,0 0 0,1 0 0,-1 0 0,0 0 0,0 0 0,0 0 0,0 0 0,0 0 0,1 0 0,-1 0 0,12-1 0,259-2 0,-138 5 0,-97-3 0,-23 0 0,0 0 0,0 1 0,0 1 0,0 0 0,15 4 0,-27-5 0,-1 0 0,0 0 0,0 0 0,0 0 0,0 0 0,1 0 0,-1 0 0,0 0 0,0 0 0,0 0 0,1 0 0,-1 0 0,0 0 0,0 0 0,0 0 0,0 0 0,1 0 0,-1 0 0,0 0 0,0 1 0,0-1 0,0 0 0,0 0 0,1 0 0,-1 0 0,0 0 0,0 1 0,0-1 0,0 0 0,0 0 0,0 0 0,0 0 0,0 1 0,0-1 0,0 0 0,1 0 0,-1 0 0,0 1 0,0-1 0,0 0 0,0 0 0,0 0 0,0 0 0,0 1 0,-1-1 0,1 0 0,0 0 0,0 0 0,0 1 0,0-1 0,0 0 0,0 0 0,0 0 0,0 0 0,0 1 0,0-1 0,-1 0 0,1 0 0,0 0 0,-17 10 0,-23 4 0,-1-10 0,1-1 0,-68-5 0,28 0 0,44 3 0,-33-1 0,62 0 0,0-1 0,0 0 0,0-1 0,0 1 0,1-1 0,-1 0 0,-8-5 0,20 4 0,0 0 0,0 1 0,0 0 0,0 0 0,7-2 0,89-15 0,41-12 0,-107 22 0,-12 1 0,0 2 0,45-5 0,-403 12 0,184-2 0,180-6 0,-5-1 0,-2 6 0,1 1 0,32 1 0,-40 2 0,1-2 0,-1 0 0,1-1 0,-1 0 0,0-1 0,1-1 0,15-5 0,-19 4 0,-2-1 0,1 1 0,0 0 0,0 1 0,0 1 0,21-3 0,-235 6 0,107-19 0,74 16 0,-29-8 0,10 2 0,-47-11 0,107 20 0,36-2 0,-38 0 0,0 0 0,1 2 0,-1 0 0,0 0 0,20 5 0,17 5 0,-42-9 0,0 0 0,-1 0 0,1 1 0,0 1 0,13 6 0,-25-10 0,1 0 0,-1 0 0,1 0 0,-1 0 0,1 0 0,-1 0 0,1 1 0,-1-1 0,1 0 0,-1 0 0,1 1 0,-1-1 0,0 0 0,1 1 0,-1-1 0,1 0 0,-1 1 0,0-1 0,1 1 0,-1-1 0,0 0 0,0 1 0,1-1 0,-1 1 0,0-1 0,0 1 0,0-1 0,0 1 0,1-1 0,-1 1 0,0-1 0,0 1 0,0-1 0,0 1 0,0-1 0,0 1 0,0-1 0,0 1 0,-1-1 0,1 1 0,0-1 0,0 1 0,0-1 0,-1 1 0,1-1 0,0 1 0,0-1 0,-1 1 0,1-1 0,0 0 0,-1 1 0,1-1 0,0 0 0,-1 1 0,1-1 0,-1 0 0,1 1 0,-1-1 0,1 0 0,0 0 0,-1 1 0,1-1 0,-1 0 0,0 0 0,-3 2 0,-1 0 0,1 0 0,-1 0 0,0-1 0,-6 2 0,-96 9 0,70-8 0,29-3 0,0-1 0,0 1 0,-14 4 0,21-5 0,1 0 0,0 0 0,-1 0 0,1 0 0,0 0 0,-1 0 0,1 0 0,0 1 0,-1-1 0,1 0 0,0 0 0,-1 0 0,1 0 0,0 0 0,-1 1 0,1-1 0,0 0 0,0 0 0,-1 0 0,1 1 0,0-1 0,0 0 0,0 1 0,-1-1 0,1 0 0,0 0 0,0 1 0,0-1 0,0 0 0,-1 1 0,1-1 0,10 5 0,17-1 0,202-3 0,-183-2 0,-65 2 0,-1 0 0,1 1 0,-27 6 0,2-2 0,-1-3 0,-84-3 0,104-1 0,44 1 0,1-2 0,-1 0 0,27-6 0,-25 5 0,0 0 0,1 2 0,36 1 0,24-1 0,-30-9 0,-39 7 0,1 1 0,21-2 0,72 4 0,-464 0 0,742 0 0,-381 0 0,-1 0 0,-1-1 0,0 1 0,1 0 0,-1 0 0,1 1 0,-1-1 0,0 0 0,1 1 0,-1 0 0,0-1 0,1 1 0,-1 0 0,0 0 0,3 2 0,-5-3 0,0 0 0,0 0 0,0 1 0,0-1 0,0 0 0,0 0 0,0 1 0,0-1 0,0 0 0,0 0 0,0 1 0,0-1 0,0 0 0,-1 0 0,1 0 0,0 1 0,0-1 0,0 0 0,0 0 0,0 0 0,0 1 0,0-1 0,-1 0 0,1 0 0,0 0 0,0 1 0,0-1 0,0 0 0,-1 0 0,1 0 0,0 0 0,0 0 0,-1 0 0,1 1 0,0-1 0,0 0 0,0 0 0,-1 0 0,1 0 0,0 0 0,0 0 0,-1 0 0,1 0 0,0 0 0,0 0 0,-1 0 0,1 0 0,-14 3 0,-41 1 0,-90-5 0,54-1 0,-81 2 0,186 1 0,1 1 0,24 5 0,-23-3 0,1-1 0,17 0 0,-5-2 0,-6-1 0,0 1 0,44 8 0,-40-5 0,0-1 0,0-1 0,47-3 0,-34 0 0,-40 2 0,0-1 0,0 0 0,0 0 0,0 0 0,0 0 0,0 0 0,0 0 0,0 0 0,0 0 0,0 0 0,0 0 0,0 0 0,0 0 0,0 0 0,0 0 0,0 0 0,0 0 0,0 0 0,0 1 0,0-1 0,0 0 0,0 0 0,0 0 0,0 0 0,0 0 0,0 0 0,0 0 0,0 0 0,0 0 0,0 0 0,0 0 0,0 0 0,0 0 0,0 0 0,0 0 0,0 0 0,0 0 0,0 0 0,0 0 0,0 0 0,0 0 0,0 0 0,0 1 0,1-1 0,-1 0 0,0 0 0,0 0 0,0 0 0,0 0 0,0 0 0,0 0 0,0 0 0,0 0 0,0 0 0,-9 4 0,-12 4 0,-20-3 0,0-2 0,-69-4 0,31-1 0,12 3 0,-76-3 0,81-7 0,56 8 0,1 0 0,0-1 0,0 0 0,-1 0 0,1 0 0,1 0 0,-1-1 0,0 0 0,-5-4 0,10 7 0,-1 0 0,1-1 0,0 1 0,-1 0 0,1-1 0,-1 1 0,1-1 0,0 1 0,0-1 0,-1 1 0,1-1 0,0 1 0,0-1 0,0 1 0,-1-1 0,1 1 0,0-1 0,0 1 0,0-1 0,0 1 0,0-1 0,0 1 0,0-1 0,0 1 0,0-1 0,0 1 0,1-1 0,-1 0 0,12-11 0,-7 9 0,-1 1 0,1 0 0,0 0 0,10-2 0,16 0 0,-1 2 0,1 1 0,38 3 0,1 0 0,-44-2 0,-20 0 0,-18 0 0,-31 2 0,28-1 0,-1 0 0,0-1 0,1-1 0,-31-5 0,45 6 0,1 0 0,0 0 0,-1 0 0,1 0 0,0 0 0,-1 0 0,1-1 0,0 1 0,-1 0 0,1 0 0,0 0 0,-1 0 0,1 0 0,0 0 0,-1-1 0,1 1 0,0 0 0,0 0 0,-1-1 0,1 1 0,0 0 0,0 0 0,-1-1 0,1 1 0,0 0 0,0-1 0,0 1 0,-1 0 0,1-1 0,0 1 0,0 0 0,0-1 0,0 1 0,0 0 0,0-1 0,0 0 0,10-8 0,22-4 0,8 5 0,1 1 0,71-1 0,-108 8 0,1 0 0,-1 0 0,1 0 0,-1 0 0,1-1 0,-1 0 0,0 0 0,1 0 0,-1-1 0,0 1 0,5-3 0,-9 4 0,0-1 0,0 1 0,0 0 0,0 0 0,0 0 0,0 0 0,0-1 0,0 1 0,0 0 0,0 0 0,0 0 0,0 0 0,0-1 0,0 1 0,0 0 0,0 0 0,0 0 0,0 0 0,0-1 0,0 1 0,0 0 0,0 0 0,0 0 0,0 0 0,0 0 0,-1-1 0,1 1 0,0 0 0,0 0 0,0 0 0,0 0 0,0 0 0,0 0 0,-1 0 0,1 0 0,0-1 0,0 1 0,0 0 0,0 0 0,-1 0 0,1 0 0,0 0 0,0 0 0,0 0 0,0 0 0,-1 0 0,1 0 0,0 0 0,0 0 0,0 0 0,0 0 0,-1 0 0,1 0 0,0 0 0,0 0 0,0 1 0,-13-3 0,-3 1 0,-1 1 0,1 0 0,-1 1 0,1 1 0,-26 7 0,16-5 0,0-1 0,1-1 0,-1-1 0,-27-2 0,14 0 0,396 1 0,-342 1 0,-1 0 0,25 6 0,-23-4 0,0 0 0,17 1 0,-20-5 0,-10 1 0,0-1 0,1 1 0,-1 0 0,0 0 0,0 1 0,0-1 0,0 0 0,0 1 0,0 0 0,0 0 0,0 0 0,0 0 0,6 3 0,-9-4 0,0 0 0,1 1 0,-1-1 0,0 1 0,0-1 0,1 0 0,-1 1 0,0-1 0,0 1 0,0-1 0,1 1 0,-1-1 0,0 0 0,0 1 0,0-1 0,0 1 0,0-1 0,0 1 0,0-1 0,0 1 0,0-1 0,0 1 0,0-1 0,0 1 0,0-1 0,-1 0 0,1 1 0,0-1 0,0 1 0,0-1 0,-1 1 0,1-1 0,0 0 0,0 1 0,-1-1 0,1 0 0,0 1 0,-1-1 0,1 0 0,-1 1 0,1-1 0,0 0 0,-1 0 0,1 1 0,-1-1 0,1 0 0,0 0 0,-1 0 0,1 0 0,-1 0 0,1 0 0,-1 1 0,-28 8 0,26-9 0,2 0 0,-1 1 0,1-1 0,-1 1 0,1-1 0,-1 1 0,1-1 0,-1 1 0,1 0 0,0 0 0,-1 0 0,1 0 0,0 0 0,0 0 0,0 0 0,0 0 0,-1 0 0,2 0 0,-2 2 0,2-3 0,-1 1 0,1-1 0,0 1 0,0-1 0,0 0 0,0 1 0,0-1 0,0 1 0,0-1 0,0 1 0,0-1 0,0 0 0,0 1 0,0-1 0,1 1 0,-1-1 0,0 0 0,0 1 0,0-1 0,0 0 0,1 1 0,-1-1 0,0 1 0,0-1 0,1 0 0,17 9 0,27-5 0,-39-5 0,-1 1 0,0 0 0,0 0 0,1 1 0,-1 0 0,0-1 0,0 2 0,0-1 0,0 1 0,0-1 0,0 1 0,7 4 0,-12-5 0,1-1 0,-1 0 0,1 1 0,-1-1 0,1 1 0,-1-1 0,1 0 0,-1 1 0,1-1 0,-1 1 0,0 0 0,1-1 0,-1 1 0,0-1 0,1 1 0,-1-1 0,0 1 0,0 0 0,1-1 0,-1 1 0,0 0 0,0-1 0,0 1 0,0 0 0,0-1 0,0 1 0,0 0 0,0-1 0,0 1 0,0 0 0,-1-1 0,1 1 0,0 0 0,0-1 0,-1 1 0,1-1 0,0 1 0,-1 0 0,1-1 0,0 1 0,-1-1 0,1 1 0,-1-1 0,1 1 0,-1-1 0,1 0 0,-1 1 0,1-1 0,-1 1 0,0-1 0,1 0 0,-1 0 0,0 1 0,-3 1 0,0 0 0,-1 0 0,1 0 0,0-1 0,-1 0 0,-5 2 0,-33 0 0,-85-4 0,46-1 0,-280 2 0,356 0 0,1-1 0,0 0 0,0 0 0,0 0 0,0-1 0,0 0 0,1 0 0,-1 0 0,0-1 0,1 1 0,0-1 0,-1 0 0,1 0 0,0-1 0,1 1 0,-6-7 0,-15-12 0,22 21 0,0 0 0,1 0 0,-1-1 0,1 1 0,0-1 0,-1 1 0,1-1 0,0 1 0,0-1 0,0 0 0,0 0 0,0 0 0,1 1 0,-1-1 0,0 0 0,1 0 0,0 0 0,-1 0 0,1 0 0,0 0 0,0 0 0,0 0 0,0 0 0,1-4 0,-1 5 0,1 0 0,0-1 0,-1 1 0,1 0 0,0-1 0,0 1 0,0 0 0,0 0 0,0 0 0,0 0 0,0 0 0,0 0 0,1 0 0,-1 0 0,0 0 0,1 1 0,-1-1 0,0 0 0,1 1 0,-1 0 0,1-1 0,-1 1 0,1 0 0,-1-1 0,1 1 0,-1 0 0,1 0 0,-1 0 0,1 0 0,-1 0 0,1 1 0,-1-1 0,2 1 0,19 3 0,12 2 0,1-2 0,35 0 0,-44-4 0,-19 0 0,-20 0 0,-26 0 0,32 0 0,28 0 0,9 1 0,48 9 0,-29-2 0,-2 1 0,-32-6 0,0 0 0,23 1 0,249-5-1365,-271 1-5461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08.2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1 299 24575,'0'-2'0,"1"0"0,-1 0 0,1 0 0,0 1 0,0-1 0,0 0 0,0 0 0,0 1 0,0-1 0,0 0 0,0 1 0,1-1 0,-1 1 0,3-3 0,24-17 0,-21 16 0,-1-1 0,0 0 0,0 0 0,0 0 0,-1-1 0,0 0 0,5-8 0,-3 5 0,-1 1 0,1-1 0,11-9 0,33-38 0,-40 43 0,1 0 0,1 1 0,0 0 0,17-12 0,-29 24 0,-1 0 0,1 0 0,0 1 0,0-1 0,0 1 0,0-1 0,0 1 0,0-1 0,0 1 0,0-1 0,0 1 0,0 0 0,0 0 0,0-1 0,0 1 0,0 0 0,0 0 0,1 0 0,-1 0 0,0 0 0,0 1 0,0-1 0,0 0 0,0 0 0,2 1 0,-2 1 0,0-1 0,0 0 0,1 0 0,-1 0 0,0 1 0,-1-1 0,1 1 0,0-1 0,0 0 0,0 1 0,-1 0 0,1-1 0,-1 1 0,1-1 0,-1 3 0,2 9 0,-1 0 0,0 0 0,-2 19 0,1-24 0,-2 327-103,2-228-1159,0-91-5564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15.1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99 321 24575,'-1'-7'0,"0"-1"0,0 1 0,-1 0 0,0-1 0,0 1 0,-1 0 0,0 0 0,0 0 0,-1 1 0,-7-12 0,-7-14 0,16 29 0,1 0 0,-1 1 0,0-1 0,0 1 0,0-1 0,0 1 0,0-1 0,0 1 0,-1 0 0,1 0 0,-1 0 0,0 0 0,-4-2 0,7 4 0,-1 0 0,1 1 0,-1-1 0,1 0 0,-1 0 0,1 0 0,-1 0 0,1 0 0,-1 1 0,1-1 0,-1 0 0,1 1 0,0-1 0,-1 0 0,1 1 0,0-1 0,-1 0 0,1 1 0,0-1 0,-1 0 0,1 1 0,0-1 0,0 1 0,-1-1 0,1 1 0,0-1 0,0 1 0,0-1 0,0 1 0,-1-1 0,1 1 0,0-1 0,0 1 0,0-1 0,0 1 0,-1 22 0,1-20 0,0-3 0,2 176 0,-1-169 0,0 1 0,1-1 0,0 0 0,0 1 0,1-1 0,0 0 0,0-1 0,0 1 0,1 0 0,0-1 0,0 0 0,1 0 0,0 0 0,6 6 0,-8-9 0,0-1 0,0 1 0,1 0 0,-1-1 0,1 0 0,0 0 0,-1 0 0,1 0 0,0 0 0,0-1 0,0 0 0,0 0 0,0 0 0,1 0 0,-1-1 0,0 1 0,0-1 0,0 0 0,1-1 0,-1 1 0,0-1 0,0 1 0,0-1 0,0-1 0,0 1 0,5-3 0,-6 3 0,0-1 0,-1 0 0,0 0 0,1-1 0,-1 1 0,0 0 0,0-1 0,0 1 0,-1-1 0,1 0 0,0 0 0,-1 0 0,0 0 0,0 1 0,0-2 0,0 1 0,0 0 0,0 0 0,-1-4 0,12-28 0,-8 26 0,0 1 0,0-1 0,-1 0 0,-1 0 0,0 0 0,0-1 0,0 1 0,-1-10 0,-2-80 0,-1 42 0,2 46 0,-1 1 0,-1-1 0,1 0 0,-2 1 0,1 0 0,-1-1 0,-5-9 0,6 15 0,-1 0 0,1 0 0,-1 0 0,0 0 0,0 1 0,0-1 0,-1 1 0,1 0 0,-1 0 0,0 0 0,0 1 0,-1-1 0,1 1 0,-1 0 0,-7-4 0,10 7 4,1-1 0,-1 1 0,1-1 0,-1 1 0,1-1 0,-1 1 0,0 0 0,1 0 0,-1 0 0,0 0 0,1 0 0,-1 0 0,1 0 0,-1 1 0,0-1 0,1 1 0,-1-1 0,1 1 0,-3 0 0,1 2-106,-1 0 0,0 0-1,1 0 1,-1 0 0,-3 5 0,0-1-730,-2 2-5994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16.0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0 304 24575,'0'-8'0,"0"0"0,1 0 0,-1 0 0,2 0 0,-1 0 0,1 0 0,0 1 0,0-1 0,1 0 0,0 1 0,1 0 0,0-1 0,0 2 0,0-1 0,1 0 0,0 1 0,6-7 0,-8 9 0,0 0 0,0 0 0,-1 0 0,1 0 0,-1 0 0,0-1 0,0 1 0,0-1 0,1-9 0,-1 8 0,0-1 0,0 1 0,1-1 0,4-7 0,31-56 0,-38 70 0,0 0 0,0 0 0,0 0 0,0 0 0,1 0 0,-1-1 0,0 1 0,0 0 0,0 0 0,1 0 0,-1 0 0,0 0 0,0 0 0,0 0 0,1 0 0,-1 0 0,0 0 0,0 0 0,1 0 0,-1 0 0,0 0 0,0 0 0,0 0 0,1 0 0,-1 0 0,0 0 0,0 0 0,1 0 0,-1 0 0,0 0 0,0 0 0,0 0 0,0 1 0,1-1 0,-1 0 0,0 0 0,0 0 0,0 0 0,0 0 0,1 1 0,-1-1 0,0 0 0,0 0 0,0 0 0,0 1 0,0-1 0,0 0 0,0 0 0,1 0 0,-1 1 0,0-1 0,0 0 0,6 14 0,-5-12 0,7 15 0,-1 2 0,0-1 0,-1 1 0,-1 0 0,-1 0 0,-1 0 0,2 39 0,-7 25 0,4 83 0,4-136-1365,-2-18-5461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23.9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43 24575,'2'0'0,"1"-1"0,-1 0 0,0 0 0,0 0 0,0 0 0,0 0 0,0 0 0,0-1 0,0 1 0,0-1 0,2-1 0,14-11 0,-8 11 0,1 0 0,-1 1 0,1 0 0,-1 0 0,1 1 0,0 1 0,0 0 0,0 0 0,-1 1 0,1 0 0,0 1 0,19 6 0,-28-7 0,0 0 0,0 1 0,0-1 0,0 1 0,0 0 0,0 0 0,-1 0 0,1 0 0,0 0 0,-1 0 0,0 0 0,1 0 0,-1 1 0,0-1 0,0 0 0,0 1 0,-1-1 0,1 1 0,0-1 0,-1 1 0,0-1 0,1 3 0,0 11 0,-1-1 0,-3 25 0,2-16 0,1 1 0,0-18 0,1 1 0,-1-1 0,-1 0 0,1 1 0,-1-1 0,-1 0 0,1 1 0,-1-1 0,0 0 0,-1 0 0,0-1 0,0 1 0,-4 6 0,-9 12 0,12-19 0,1 0 0,-2 0 0,1 0 0,-8 8 0,9-12 0,1 0 0,-1 0 0,0-1 0,0 1 0,0 0 0,0-1 0,0 0 0,0 0 0,0 0 0,0 0 0,0 0 0,0-1 0,-6 1 0,8-1 0,-38 0 0,37 0 0,1 0 0,0 0 0,-1-1 0,1 1 0,-1 0 0,1-1 0,0 1 0,-1-1 0,1 1 0,0-1 0,-1 0 0,1 0 0,0 1 0,0-1 0,0 0 0,0 0 0,0 0 0,0 0 0,0 0 0,0-1 0,0 1 0,0 0 0,-1-3 0,2 4 0,0 0 0,0 0 0,0 0 0,0 0 0,0 0 0,0 0 0,0 0 0,0-1 0,0 1 0,-1 0 0,1 0 0,0 0 0,0 0 0,0 0 0,0-1 0,0 1 0,0 0 0,0 0 0,0 0 0,0 0 0,0 0 0,0-1 0,0 1 0,0 0 0,0 0 0,1 0 0,-1 0 0,0 0 0,0 0 0,0-1 0,0 1 0,0 0 0,0 0 0,0 0 0,0 0 0,0 0 0,0 0 0,1 0 0,-1 0 0,0-1 0,0 1 0,0 0 0,0 0 0,0 0 0,0 0 0,1 0 0,-1 0 0,0 0 0,0 0 0,0 0 0,0 0 0,11 3 0,8 10 0,-7-2 0,0 0 0,14 20 0,11 11 0,-33-39-136,-1 0-1,0 0 1,1-1-1,0 0 1,-1 0-1,1 0 1,0 0-1,0 0 0,8 1 1,4 0-6690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17.4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157 87 24575,'1'0'0,"-1"0"0,1 0 0,-1-1 0,1 1 0,-1 0 0,1-1 0,-1 1 0,1 0 0,-1-1 0,0 1 0,1-1 0,-1 1 0,0 0 0,1-1 0,-1 1 0,0-1 0,0 1 0,0-1 0,1 1 0,-1-1 0,0 1 0,0-1 0,0 1 0,0-1 0,0 0 0,0 1 0,0-1 0,0 1 0,0-1 0,0 1 0,0-1 0,0 0 0,-3-28 0,1 17 0,2 11 0,0 0 0,0 0 0,0-1 0,0 1 0,0 0 0,0 0 0,0 0 0,1 0 0,-1 0 0,0-1 0,1 1 0,-1 0 0,1 0 0,-1 0 0,1 0 0,0 0 0,-1 0 0,1 0 0,0 0 0,0 1 0,-1-1 0,1 0 0,0 0 0,0 0 0,0 1 0,0-1 0,0 1 0,0-1 0,0 1 0,0-1 0,0 1 0,0-1 0,1 1 0,0 0 0,0 0 0,0 0 0,1 0 0,-1 0 0,0 0 0,0 1 0,0-1 0,0 1 0,0 0 0,0-1 0,0 1 0,0 0 0,0 0 0,0 0 0,0 0 0,-1 1 0,1-1 0,0 0 0,1 3 0,7 7 0,-6-8 0,0 0 0,-1 0 0,0 1 0,0-1 0,0 1 0,0 0 0,0 0 0,-1 0 0,0 0 0,0 0 0,0 0 0,0 1 0,-1-1 0,1 1 0,-1-1 0,0 1 0,0 6 0,1 32 0,-6 68 0,3-108 0,0 0 0,1 0 0,-1-1 0,0 1 0,-1 0 0,1 0 0,0 0 0,-1-1 0,0 1 0,1-1 0,-1 1 0,0-1 0,0 0 0,0 0 0,-1 0 0,-4 4 0,-5 2 0,0 0 0,-19 8 0,1 0 0,21-12 0,-1 0 0,0 0 0,1-1 0,-2 0 0,1 0 0,-17 1 0,-8 2 0,30-5 0,0-1 0,0 0 0,-1 0 0,-8-1 0,21 3 0,-1 1 0,0 0 0,0 0 0,-1 0 0,1 1 0,0 0 0,-1 0 0,0 0 0,0 1 0,0-1 0,-1 1 0,0 1 0,7 9 0,-5-7 0,1 1 0,1-1 0,-1-1 0,12 10 0,10 11 0,-27-25 0,1 0 0,-1 0 0,1 0 0,0-1 0,0 1 0,0-1 0,0 1 0,0-1 0,0 0 0,1 0 0,-1 0 0,1-1 0,-1 1 0,1-1 0,0 0 0,5 1 0,8-1-1365,-1 0-5461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19.8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1 100 24575,'-1'-4'0,"2"1"0,-1-1 0,0 1 0,1-1 0,-1 1 0,1-1 0,0 1 0,0-1 0,0 1 0,1 0 0,-1 0 0,1-1 0,0 1 0,0 0 0,0 1 0,0-1 0,0 0 0,6-4 0,-3 3 0,0 1 0,0 0 0,0 0 0,1 0 0,-1 1 0,1 0 0,0 0 0,0 0 0,0 1 0,9-1 0,23-2 0,-1 2 0,1 2 0,38 4 0,-74-4 0,-1 1 0,1-1 0,0 0 0,0 1 0,0-1 0,-1 1 0,1 0 0,0-1 0,-1 1 0,1 0 0,0 0 0,-1 0 0,0 0 0,1 0 0,-1 0 0,1 1 0,-1-1 0,0 0 0,0 1 0,0-1 0,1 2 0,0 1 0,-1-1 0,0 0 0,1 1 0,-1-1 0,-1 0 0,1 1 0,0-1 0,-1 1 0,0-1 0,0 6 0,0-2 0,-1 0 0,0 0 0,0-1 0,-1 1 0,0 0 0,0-1 0,0 0 0,-1 1 0,0-1 0,0 0 0,-5 7 0,-9 9 0,15-17 0,-1-1 0,0 1 0,0-1 0,-1 0 0,1 0 0,-1 0 0,0-1 0,0 1 0,0-1 0,-1 0 0,1 0 0,-1 0 0,-7 3 0,-1-3 0,8-3 0,1 2 0,-1-1 0,0 0 0,0 1 0,0 0 0,-5 3 0,10-5 0,0 0 0,0 0 0,0 1 0,0-1 0,0 0 0,0 0 0,0 0 0,0 0 0,0 0 0,0 1 0,-1-1 0,1 0 0,0 0 0,1 0 0,-1 0 0,0 0 0,0 1 0,0-1 0,0 0 0,0 0 0,0 0 0,0 0 0,0 0 0,0 0 0,0 1 0,0-1 0,0 0 0,0 0 0,0 0 0,0 0 0,1 0 0,-1 0 0,0 0 0,0 1 0,0-1 0,0 0 0,0 0 0,0 0 0,1 0 0,-1 0 0,0 0 0,0 0 0,0 0 0,0 0 0,0 0 0,1 0 0,-1 0 0,0 0 0,0 0 0,0 0 0,0 0 0,0 0 0,1 0 0,-1 0 0,0 0 0,0 0 0,0 0 0,0 0 0,0 0 0,0 0 0,1 0 0,10 1 0,146-2 0,32 2 0,-187-1 0,-1 0 0,0 0 0,1 0 0,-1 0 0,0 1 0,1-1 0,-1 0 0,0 1 0,1-1 0,-1 0 0,0 1 0,1 0 0,-1-1 0,0 1 0,0 0 0,0 0 0,0-1 0,0 1 0,0 0 0,0 0 0,0 0 0,0 0 0,1 2 0,-2-2 0,0 0 0,0 1 0,0-1 0,0 0 0,0 1 0,0-1 0,0 0 0,0 1 0,0-1 0,-1 0 0,1 1 0,0-1 0,-1 0 0,1 0 0,-1 1 0,0-1 0,1 0 0,-2 2 0,-3 3 0,0 0 0,0 0 0,0-1 0,0 0 0,-1 0 0,-12 9 0,-106 75 0,77-69 0,38-17 0,1 1 0,-1 0 0,0 0 0,-13 9 0,13-7 0,1-1 0,-1 0 0,0-1 0,-14 5 0,14-5 0,0-1 0,-1 2 0,2-1 0,-13 9 0,15-9 17,0-1 0,-1 1-1,1-1 1,-1-1 0,0 1 0,1-1-1,-9 1 1,6-1-392,0 1 0,1 0 1,-16 7-1,14-4-6451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38.7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0 24575,'1'81'0,"-3"87"0,-6-121 0,5-36 0,1 1 0,0-1 0,0 1 0,1-1 0,1 19 0,1-27 0,-1 0 0,1-1 0,-1 1 0,1-1 0,0 1 0,0 0 0,0-1 0,1 0 0,-1 1 0,0-1 0,1 0 0,-1 0 0,1 0 0,0 0 0,0 0 0,0 0 0,0 0 0,0 0 0,0-1 0,0 1 0,1-1 0,-1 0 0,1 0 0,-1 1 0,1-2 0,-1 1 0,1 0 0,5 0 0,13 3 0,1-2 0,0-1 0,0-1 0,25-3 0,13 1 0,-43 2 0,19 1 0,-34-1 0,0 0 0,-1 0 0,1-1 0,0 1 0,0 0 0,0-1 0,-1 1 0,1-1 0,0 0 0,-1 1 0,1-1 0,0 0 0,2-2 0,-4 3 0,0-1 0,0 1 0,0 0 0,0 0 0,0 0 0,0-1 0,0 1 0,0 0 0,0 0 0,0-1 0,0 1 0,0 0 0,0 0 0,0-1 0,0 1 0,0 0 0,0 0 0,0 0 0,0-1 0,-1 1 0,1 0 0,0 0 0,0 0 0,0-1 0,0 1 0,-1 0 0,1 0 0,0 0 0,0 0 0,0-1 0,-1 1 0,1 0 0,0 0 0,0 0 0,0 0 0,-1 0 0,1 0 0,0 0 0,0 0 0,-1 0 0,1 0 0,0 0 0,0 0 0,-1 0 0,1 0 0,0 0 0,-1 0 0,-12-3 0,-3 2-1365,0 0-5461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39.0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24575,'0'6'0,"1"1"0,0-1 0,0 0 0,4 10 0,3 19 0,-6 2 0,-2 43 0,1 33 0,8-62 0,-6-37 0,0 0 0,1 21 0,-4 3-1365,0-22-5461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41.0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0 24575,'0'26'0,"0"-1"0,-2 0 0,-8 41 0,7-49 0,0 0 0,1 0 0,1 1 0,0-1 0,3 23 0,-2-38 0,1 0 0,-1 0 0,1 0 0,0 0 0,-1 0 0,1 0 0,0 0 0,0 0 0,0 0 0,1-1 0,-1 1 0,0 0 0,1-1 0,-1 1 0,1-1 0,-1 1 0,1-1 0,-1 0 0,1 0 0,0 0 0,0 0 0,0 0 0,0 0 0,0 0 0,0-1 0,0 1 0,0 0 0,0-1 0,0 0 0,3 1 0,9 0 0,0 0 0,1-1 0,22-3 0,-11 1 0,-19 2-94,3-1-87,0 1-1,1 0 0,-1 0 1,0 1-1,0 1 1,11 2-1,-9 1-6644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41.4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24575,'0'326'0,"0"-321"-114,1 1 1,-1-1-1,1 0 0,0 1 0,0-1 1,0 0-1,1 0 0,0 0 0,0 0 1,0 0-1,4 6 0,2 1-6712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3:44.2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5:06.5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0 297 24575,'26'-9'0,"-12"3"0,165-48 0,-139 45 0,-32 8 0,0 0 0,1-1 0,-1 0 0,0-1 0,0 1 0,-1-2 0,1 1 0,0-1 0,-1 0 0,0 0 0,0-1 0,11-10 0,2-4 0,42-33 0,-60 51 0,1-1 0,-1-1 0,0 1 0,0 0 0,0 0 0,-1-1 0,1 1 0,0-1 0,-1 1 0,0-1 0,0 0 0,0 0 0,0 0 0,0 1 0,1-7 0,-1-1 0,0 0 0,-1-1 0,0-10 0,-1 200 0,0-60 0,1-5-1365,0-98-5461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35:07.0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51 24575,'18'0'0,"0"-1"0,-1-1 0,31-7 0,-24 3 0,1 0 0,1 0 0,0 2 0,39-2 0,-64 6-20,10 0-249,-1 0 0,0-1 0,1 0 0,15-4 0,-14 2-6557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42:12.5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0 326 24575,'1'-13'0,"-1"0"0,2 0 0,0-1 0,1 1 0,0 0 0,1 1 0,0-1 0,1 1 0,0 0 0,1 0 0,1 0 0,0 1 0,0 0 0,1 0 0,0 0 0,11-9 0,-14 15 0,0-1 0,-1-1 0,0 1 0,0-1 0,0 1 0,-1-1 0,0 0 0,0-1 0,-1 1 0,0 0 0,2-10 0,-4 15 0,0 1 0,1-1 0,-1 1 0,0 0 0,1-1 0,-1 1 0,1-1 0,-1 1 0,1 0 0,0 0 0,0-1 0,1 0 0,-2 2 0,0 0 0,0 0 0,1-1 0,-1 1 0,0 0 0,0 0 0,1 0 0,-1 0 0,0 0 0,0 0 0,1 0 0,-1 0 0,0 0 0,1 0 0,-1 0 0,0 0 0,0 0 0,1 0 0,-1 1 0,0-1 0,0 0 0,1 0 0,-1 0 0,0 0 0,0 0 0,1 0 0,-1 1 0,0-1 0,0 0 0,0 0 0,0 0 0,1 1 0,-1-1 0,0 0 0,0 0 0,0 1 0,17 34 0,-13-24 0,20 43 0,22 80 0,-42-117-94,-2 0 1,0 0-1,-1 0 0,-2 24 0,1-24-802,0 0-5930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25.7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1 154 24575,'-1'-9'0,"2"0"0,-1 0 0,1 1 0,1-1 0,0 0 0,0 1 0,0-1 0,1 1 0,5-10 0,-6 14 0,0 0 0,1 0 0,0 1 0,-1-1 0,1 1 0,1 0 0,-1-1 0,0 2 0,1-1 0,-1 0 0,1 0 0,0 1 0,0 0 0,0 0 0,0 0 0,1 1 0,-1-1 0,0 1 0,9-2 0,-9 2 0,0 1 0,0-1 0,-1 1 0,1 0 0,0 0 0,0 0 0,0 0 0,0 1 0,7 1 0,-9-1 0,0 0 0,0 0 0,0 0 0,-1 0 0,1 1 0,0-1 0,-1 0 0,1 1 0,-1-1 0,1 1 0,-1 0 0,0-1 0,1 1 0,-1 0 0,0 0 0,0 0 0,-1 0 0,1 0 0,1 3 0,10 36 0,9 58 0,-20-90 0,-1-1 0,1 1 0,-2 0 0,1-1 0,-1 1 0,0-1 0,-1 1 0,0-1 0,-1 0 0,0 1 0,0-1 0,0 0 0,-1-1 0,-5 9 0,8-15 0,1-1 0,0 0 0,0 1 0,0-1 0,-1 0 0,1 1 0,0-1 0,0 1 0,0-1 0,0 1 0,0-1 0,0 0 0,0 1 0,0-1 0,0 1 0,0-1 0,0 1 0,0-1 0,0 0 0,0 1 0,0-1 0,0 1 0,0-1 0,1 1 0,-1-1 0,0 0 0,0 1 0,0-1 0,1 0 0,-1 1 0,0-1 0,1 0 0,-1 1 0,0-1 0,1 0 0,-1 0 0,0 1 0,1-1 0,-1 0 0,0 0 0,1 1 0,-1-1 0,1 0 0,26 9 0,-6-2 0,-17-4 0,1 0 0,-1 0 0,0 0 0,-1 1 0,1 0 0,-1-1 0,1 1 0,-1 1 0,0-1 0,-1 0 0,1 1 0,-1-1 0,0 1 0,0 0 0,0 0 0,0 0 0,-1 0 0,1 7 0,0 4 0,0 1 0,-1-1 0,-1 0 0,-3 26 0,1-35-48,0 0 0,0 0 0,-1 0-1,0 0 1,0 0 0,0-1 0,-1 1-1,0-1 1,-1 0 0,1 0 0,-9 8 0,4-4-739,2-1-6039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46:00.2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 1 24575,'0'37'0,"1"-10"0,-1 1 0,-1 0 0,-11 52 0,7-50 0,2 0 0,0 1 0,2-1 0,4 38 0,-1 3 0,-3-69 0,1 0 0,0 0 0,0 0 0,0 0 0,0 1 0,0-1 0,1 0 0,-1 0 0,0 0 0,1 0 0,0 0 0,0 0 0,-1 0 0,1 0 0,0 0 0,0 0 0,1 0 0,-1 0 0,0 0 0,1-1 0,-1 1 0,1-1 0,-1 1 0,1-1 0,0 1 0,0-1 0,0 0 0,-1 0 0,1 0 0,0 0 0,0 0 0,1-1 0,-1 1 0,0 0 0,0-1 0,0 0 0,0 1 0,0-1 0,1 0 0,-1 0 0,2-1 0,4 2 0,0-2 0,0 1 0,0-1 0,-1-1 0,1 1 0,0-1 0,-1 0 0,1-1 0,-1 0 0,0 0 0,0-1 0,0 0 0,0 0 0,8-6 0,9-6 0,-17 12 0,0 0 0,-1 0 0,0 0 0,0-1 0,0 1 0,-1-1 0,1-1 0,-1 1 0,-1-1 0,1 0 0,-1 0 0,5-9 0,45-84 0,-51 93 0,0 0 0,-1-1 0,1 1 0,-1 0 0,-1-1 0,1 1 0,-1-1 0,-1 1 0,1-1 0,-1 0 0,0 0 0,0 1 0,-1-1 0,0 1 0,-3-11 0,2 14 0,0-1 0,0 1 0,-1 0 0,1 1 0,-1-1 0,0 0 0,0 1 0,0-1 0,0 1 0,0 0 0,0 0 0,-7-3 0,-44-17 0,36 16 0,1 1 0,-1 1 0,0 1 0,0 1 0,0 0 0,-25 1 0,38 1 0,0 1 0,-1-1 0,1-1 0,0 1 0,-1-1 0,1 0 0,0 0 0,0 0 0,0-1 0,0 0 0,0 0 0,0 0 0,0-1 0,1 1 0,-8-7 0,-9-7-1365,11 10-5461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50:14.8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97 24575,'40'15'0,"-18"-12"0,29 1 0,-31-4 0,0 2 0,26 5 0,-18-2 0,-1-2 0,1-1 0,54-3 0,-33 0 0,-92-1 0,18 1 0,1 0 0,-1 1 0,-40 7 0,64-7 0,-1 0 0,1 1 0,0-1 0,-1 0 0,1 1 0,0-1 0,0 1 0,-1-1 0,1 1 0,0 0 0,0-1 0,0 1 0,0 0 0,0 0 0,0 0 0,0 0 0,0 0 0,0 0 0,-1 2 0,2-3 0,0 0 0,0 1 0,0-1 0,0 0 0,0 1 0,0-1 0,0 1 0,0-1 0,0 0 0,0 1 0,1-1 0,-1 0 0,0 1 0,0-1 0,0 0 0,0 1 0,0-1 0,1 0 0,-1 0 0,0 1 0,0-1 0,0 0 0,1 1 0,-1-1 0,1 0 0,16 8 0,1-5 0,35 2 0,-35-5 0,36 8 0,-31-3 0,2 1 0,2 0 0,-1-2 0,36 1 0,-12-5 0,-460-1 0,439 9 0,-4 0 0,21-4 0,0-1 0,66-4 0,-28-1 0,-35 1 0,55 2 0,-103-1 0,0 0 0,0 0 0,0 1 0,0-1 0,0 0 0,0 0 0,0 0 0,0 1 0,0-1 0,0 0 0,0 1 0,0-1 0,0 1 0,0-1 0,0 1 0,0 0 0,0-1 0,1 2 0,-5 4 0,-11-3 0,-42 2 0,-89-6 0,54-1 0,55 3 0,9 0 0,-1-2 0,1 0 0,-53-10 0,65 8 0,-1 1 0,-15-1 0,21 3 0,1 0 0,-1-1 0,1 0 0,-1-1 0,1 0 0,0-1 0,0 1 0,-16-9 0,24 11 0,0 0 0,0-1 0,0 1 0,1-1 0,-1 1 0,0-1 0,0 0 0,1 1 0,-1-1 0,0 0 0,1 1 0,-1-1 0,1 0 0,-1 0 0,1 0 0,-1 1 0,1-1 0,-1 0 0,1-1 0,0 1 0,0 0 0,0 1 0,0-1 0,0 1 0,1-1 0,-1 1 0,0-1 0,0 1 0,1-1 0,-1 1 0,0-1 0,1 1 0,-1-1 0,0 1 0,1-1 0,-1 1 0,1-1 0,-1 1 0,1 0 0,-1-1 0,1 1 0,0-1 0,3 0 0,0-1 0,0 0 0,0 1 0,0 0 0,0 0 0,9-1 0,107-17 0,-77 11 0,-23 4 0,1 1 0,28-1 0,278 5 0,-674-1 0,332-1 0,0-1 0,1 0 0,-16-5 0,-11-1 0,40 8 0,-32-7 0,31 7 0,0-1 0,0 0 0,1 1 0,-1-1 0,0 0 0,0 0 0,0 0 0,1 0 0,-1 0 0,1-1 0,-1 1 0,1 0 0,-3-3 0,4 4 0,0-1 0,0 1 0,0-1 0,0 1 0,0-1 0,0 1 0,0 0 0,0-1 0,0 1 0,0-1 0,0 1 0,0-1 0,1 1 0,-1 0 0,0-1 0,0 1 0,0-1 0,1 1 0,-1 0 0,0-1 0,0 1 0,1 0 0,-1-1 0,0 1 0,1 0 0,-1 0 0,0-1 0,1 1 0,-1 0 0,1 0 0,-1-1 0,0 1 0,1 0 0,-1 0 0,1 0 0,-1 0 0,0 0 0,1 0 0,-1 0 0,1 0 0,-1 0 0,1 0 0,-1 0 0,1 0 0,23-3 0,-23 3 0,213-1 0,-105 2 0,-174 1 0,-112-4 0,158-1 0,0 0 0,0-1 0,1-1 0,-1-1 0,-17-7 0,67 8 0,10 5 0,-18-1 0,1 0 0,-1 2 0,1 1 0,44 10 0,-63-10 0,-7 0 0,-17 0 0,-26-1 0,7 0 0,24 1 0,1-2 0,-1 0 0,0-1 0,1 0 0,-16-4 0,29 5 0,-1 0 0,0 0 0,1 0 0,-1 0 0,1-1 0,-1 1 0,0 0 0,1-1 0,-1 1 0,1 0 0,-1-1 0,1 1 0,-1-1 0,1 1 0,-1-1 0,1 1 0,-1-1 0,1 1 0,-1-1 0,4-9 0,-1 9 0,0-1 0,0 1 0,0 0 0,0-1 0,0 1 0,0 0 0,0 0 0,5-1 0,5-1 0,1 1 0,-1 1 0,24 0 0,-24 2 0,1-2 0,-1 1 0,1-2 0,12-2 0,-2-1 0,1 1 0,0 2 0,0 0 0,33 3 0,-57-1 0,0 0 0,0 0 0,0 0 0,0 0 0,-1 0 0,1 0 0,0 0 0,0 0 0,0 0 0,0 1 0,0-1 0,0 0 0,0 0 0,0 0 0,0 0 0,0 0 0,0 0 0,0 0 0,0 0 0,0 0 0,0 0 0,0 0 0,0 0 0,0 0 0,0 1 0,1-1 0,-1 0 0,0 0 0,0 0 0,0 0 0,0 0 0,0 0 0,0 0 0,0 0 0,0 0 0,0 0 0,0 0 0,0 0 0,0 0 0,0 0 0,0 0 0,0 0 0,0 0 0,0 0 0,1 0 0,-1 0 0,0 0 0,0 0 0,0 0 0,0 0 0,0 0 0,0 0 0,0 0 0,0 0 0,0 0 0,0 0 0,0 0 0,0 0 0,0 0 0,1 0 0,-10 5 0,-13 4 0,7-7 0,0 2 0,-29 10 0,91-10 0,1-6 0,-18 1 0,36 2 0,-58-1 0,0 1 0,-1 0 0,1 1 0,0 0 0,-1 0 0,0 0 0,1 1 0,-1 0 0,11 7 0,-17-9 0,0-1 0,1 1 0,-1 0 0,0-1 0,0 1 0,0 0 0,0 0 0,0 0 0,0 0 0,0 0 0,0 0 0,-1 0 0,1 0 0,0 0 0,-1 0 0,1 1 0,0-1 0,-1 0 0,1 0 0,-1 1 0,0-1 0,0 0 0,1 1 0,-1-1 0,0 0 0,0 1 0,0-1 0,0 0 0,0 1 0,-1-1 0,1 0 0,0 0 0,-1 1 0,1-1 0,0 0 0,-1 0 0,-1 2 0,1 0 0,-1-1 0,0 0 0,0 0 0,0 0 0,0 0 0,-1 0 0,1-1 0,0 1 0,-1-1 0,1 0 0,-1 1 0,0-1 0,1 0 0,-1 0 0,0-1 0,-5 2 0,-22 0 0,-60-3 0,42 0 0,85 1 0,111-1 0,-144 1 0,-1 0 0,1-1 0,-1 1 0,0-1 0,0 0 0,1 0 0,-1 0 0,0 0 0,0-1 0,3-1 0,-6 3 0,0-1 0,0 1 0,0 0 0,0 0 0,0 0 0,0 0 0,1-1 0,-1 1 0,0 0 0,0 0 0,0 0 0,-1 0 0,1-1 0,0 1 0,0 0 0,0 0 0,0 0 0,0 0 0,0-1 0,0 1 0,0 0 0,0 0 0,0 0 0,0 0 0,0-1 0,-1 1 0,1 0 0,0 0 0,0 0 0,0 0 0,0 0 0,0 0 0,-1 0 0,1-1 0,0 1 0,0 0 0,0 0 0,0 0 0,-1 0 0,1 0 0,0 0 0,0 0 0,0 0 0,0 0 0,-1 0 0,1 0 0,0 0 0,0 0 0,0 0 0,-1 0 0,1 0 0,0 0 0,0 0 0,0 0 0,-13-1 0,-8 0 0,0 2 0,0 0 0,-31 7 0,26-4 0,-46 2 0,-121-7 0,194 1 0,0 0 0,0 0 0,-1 0 0,1 0 0,0 0 0,0 0 0,-1 0 0,1 0 0,0 0 0,0 0 0,-1-1 0,1 1 0,0 0 0,-1 0 0,1-1 0,0 1 0,-1-1 0,1 1 0,0 0 0,-1-1 0,1 1 0,-1-1 0,1 0 0,-1 1 0,1-1 0,-1 1 0,1-1 0,-1 0 0,0 1 0,1-1 0,-1 0 0,0 1 0,1-1 0,-1-1 0,-1 0 0,1 0 0,-1 0 0,0 0 0,0 1 0,0-1 0,0 0 0,0 1 0,0-1 0,0 0 0,0 1 0,-3-3 0,3 4 0,1 0 0,0-1 0,-1 1 0,1 0 0,0-1 0,-1 1 0,1 0 0,0-1 0,-1 1 0,1 0 0,0-1 0,0 1 0,-1-1 0,1 1 0,0 0 0,0-1 0,0 1 0,0-1 0,0 1 0,-1-1 0,1 1 0,0-1 0,0 1 0,0-1 0,0 1 0,0-1 0,1 1 0,-1-1 0,12-2 0,18 8 0,-8 5-35,-13-7-231,-1 1 0,0-1 0,1-1 0,9 3 0,-2-3-6560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50:22.2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54:14.7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2 128 24575,'1'6'0,"-1"-1"0,1 1 0,1 0 0,-1 0 0,3 6 0,5 22 0,-6 20 0,-2-32 0,1 1 0,5 21 0,-3-16 0,-1 0 0,-1-1 0,-3 45 0,0-26 0,-1-29 0,2-17 0,-1 0 0,1 0 0,0 0 0,0 0 0,0 0 0,0 0 0,0 1 0,0-1 0,-1 0 0,1 0 0,0 0 0,0 0 0,0 0 0,0 0 0,-1 0 0,1 0 0,0 0 0,0 0 0,0 0 0,0-1 0,0 1 0,-1 0 0,1 0 0,0 0 0,0 0 0,0 0 0,0 0 0,0 0 0,0 0 0,0 0 0,-1 0 0,1 0 0,0-1 0,0 1 0,0 0 0,0 0 0,0 0 0,0 0 0,0 0 0,0 0 0,0-1 0,0 1 0,0 0 0,0 0 0,-1 0 0,1 0 0,0-1 0,-1-2 0,-1 0 0,1-1 0,0 1 0,0-1 0,0 1 0,-1-5 0,0-175 0,3 168 0,-2 43 0,2-1 0,1 0 0,7 35 0,-4-17 0,-1-1 0,-5 84 0,0-103 0,0-105 0,3-91 0,7 120 0,-6 37 0,0 0 0,1-21 0,-4-157 0,0 634 0,0-438 0,0-1 0,0-1 0,0 1 0,0-1 0,0 0 0,0 1 0,0-1 0,-1 1 0,1-1 0,-1 0 0,0 1 0,0-1 0,0 0 0,0 0 0,-1 3 0,2-5 0,-1 0 0,1 0 0,0 0 0,0 0 0,-1 0 0,1 0 0,0 0 0,0 0 0,-1 0 0,1 0 0,0 0 0,0 0 0,0 0 0,-1 0 0,1 0 0,0 0 0,0-1 0,-1 1 0,1 0 0,0 0 0,0 0 0,0 0 0,-1 0 0,1-1 0,0 1 0,0 0 0,0 0 0,0 0 0,0 0 0,-1-1 0,1 1 0,0 0 0,0 0 0,0-1 0,0 1 0,0 0 0,0 0 0,0 0 0,0-1 0,0 1 0,0 0 0,0 0 0,0-1 0,0 1 0,0 0 0,0-1 0,-3-12 0,-1-43 0,4-89 0,2 54 0,-1 77 0,0 0 0,7-26 0,-5 25 0,0 0 0,1-20 0,-4-14 0,0 291 0,-1-228 0,-1 0 0,-5 26 0,3-25 0,1 0 0,0 20 0,3-29 0,0-4 0,0 1 0,0-1 0,0 1 0,0-1 0,-1 1 0,1-1 0,-1 1 0,1-1 0,-1 1 0,0-1 0,0 0 0,-2 4 0,3-6 0,0 1 0,-1-1 0,1 0 0,0 0 0,0 0 0,0 0 0,-1 0 0,1 0 0,0 0 0,0 0 0,-1 0 0,1-1 0,0 1 0,0 0 0,0 0 0,-1 0 0,1 0 0,0 0 0,0 0 0,0 0 0,0 0 0,-1-1 0,1 1 0,0 0 0,0 0 0,0 0 0,0 0 0,-1-1 0,1 1 0,0 0 0,0 0 0,0 0 0,0 0 0,0-1 0,0 1 0,0 0 0,0 0 0,0-1 0,0 1 0,0 0 0,0 0 0,0 0 0,0-1 0,0 1 0,0 0 0,0 0 0,0 0 0,0-1 0,-3-12 0,0-35 0,3-54 0,2 37 0,-1 50 0,0 0 0,6-23 0,-4 22 0,0 0 0,0-17 0,-1 11 0,7-36 0,-1 12 0,-9 166 0,3-55 0,-2 222 0,0-787 0,0 1000 0,0-789 0,0 275 0,2 0 0,5-27 0,-3 26 0,-1 0 0,0-19 0,-2 8 0,-1 19 0,-1 20 0,1 410 0,0-447 0,1 0 0,1 0 0,6-28 0,12-44 0,0 1 0,-18 79 0,1 0 0,-1-32 0,6 100 0,-4-31 0,2 32 0,-6 216 0,0-616 0,1 333 0,1 0 0,0-1 0,1 1 0,6-18 0,-6 79 0,-3-40 0,0 19 0,-1 0 0,-1-1 0,-8 39 0,7-45 0,0 1 0,-1 29 0,4-28 0,-9 42 0,6-42 0,1 0 0,0 0 0,3 36 0,-2 25 0,1-82 0,0 1 0,0 0 0,0 0 0,0 0 0,0 0 0,0 0 0,0 0 0,-1 0 0,1 0 0,0 0 0,0 0 0,-1 0 0,1-1 0,-1 1 0,1 0 0,0 0 0,-1 0 0,0-1 0,1 1 0,-1 0 0,1-1 0,-1 1 0,0 0 0,0-1 0,1 1 0,-1-1 0,0 1 0,0-1 0,0 1 0,-1 0 0,1-2 0,0 1 0,0 0 0,0-1 0,0 1 0,0-1 0,0 1 0,0-1 0,0 0 0,0 1 0,0-1 0,1 0 0,-1 0 0,0 1 0,0-1 0,1 0 0,-1 0 0,1 0 0,-1 0 0,1 0 0,-1 0 0,1 0 0,-1 0 0,1 0 0,0 0 0,0 0 0,-1-2 0,-3-20 0,1 1 0,2 0 0,0-1 0,3-40 0,0 3 0,-2-142 0,0 202 0,0 0 0,0 0 0,0 0 0,0 0 0,0 0 0,0 0 0,0 0 0,0 0 0,0 0 0,0 0 0,0 0 0,0 0 0,0 0 0,0 0 0,0 0 0,0 0 0,0 0 0,-1 0 0,1 0 0,0 0 0,0 0 0,0 0 0,0 0 0,0 0 0,0 0 0,0 0 0,0 0 0,0 0 0,0 0 0,0 0 0,0 0 0,0 0 0,0 0 0,0 0 0,0 0 0,0 0 0,0 0 0,0 0 0,0-1 0,0 1 0,-1 0 0,1 0 0,0 0 0,0 0 0,0 0 0,0 0 0,0 0 0,0 0 0,0 0 0,0 0 0,0 0 0,0 0 0,0 0 0,-4 8 0,-4 14 0,5 3 0,2-1 0,1 36 0,-1 25 0,-8-33 0,6-39 0,0 1 0,-1 21 0,3-21 0,-1 0 0,-4 18 0,-4 24 0,10-49 0,0 0 0,-1 0 0,0 0 0,-1 0 0,1 0 0,-2 0 0,1 0 0,-6 12 0,8-19 0,0 1 0,-1-1 0,1 0 0,0 1 0,0-1 0,0 0 0,0 0 0,-1 1 0,1-1 0,0 0 0,0 1 0,-1-1 0,1 0 0,0 0 0,-1 0 0,1 1 0,0-1 0,0 0 0,-1 0 0,1 0 0,0 0 0,-1 0 0,1 1 0,0-1 0,-1 0 0,1 0 0,-1 0 0,1 0 0,0 0 0,-1 0 0,1 0 0,-1 0 0,-5-11 0,2-17 0,2-263 0,4 163 0,-3 198 0,3 83 0,7-101 0,-6-39 0,0 1 0,1 22 0,-4 70 0,2-122 0,0 0 0,2 0 0,6-20 0,6-30 0,-11 20 0,-5 36 0,1 1 0,0 0 0,0 0 0,1 0 0,0 0 0,0 1 0,6-14 0,-4 13 0,-1 0 0,0-1 0,0 1 0,-1-1 0,0 1 0,-1-1 0,0-19 0,0 15 0,0 0 0,6-26 0,-2 4 0,-4 30 0,-1 0 0,1 0 0,0 0 0,0 1 0,0-1 0,1 0 0,0 1 0,0-1 0,5-8 0,-6 14 0,-1 0 0,0 0 0,0 0 0,0 0 0,0-1 0,1 1 0,-1 0 0,0 0 0,0 0 0,0 0 0,0 0 0,1 0 0,-1 0 0,0 0 0,0 0 0,0 1 0,0-1 0,1 0 0,-1 0 0,0 0 0,0 0 0,0 0 0,0 0 0,0 0 0,1 0 0,-1 0 0,0 0 0,0 1 0,0-1 0,0 0 0,0 0 0,0 0 0,1 0 0,-1 0 0,0 0 0,0 1 0,0-1 0,0 0 0,0 0 0,0 0 0,0 0 0,0 1 0,0-1 0,0 0 0,0 0 0,0 0 0,0 0 0,0 1 0,0-1 0,0 0 0,0 0 0,0 0 0,0 0 0,0 1 0,0-1 0,0 0 0,1 12 0,1 240 0,-4-146 0,2-388 0,0 327 0,-2-23 0,2 0 0,1 1 0,1-1 0,0 0 0,7 23 0,-7-40 0,0-7 0,0-17 0,-1-25 0,-1 24 0,-1-4 0,2-1 0,0 1 0,1 0 0,7-26 0,-5 25 0,-1 0 0,-1 0 0,-1 0 0,-3-29 0,1 14 0,1 493 0,0-915 0,0 791 0,0-639 0,0 339 0,1-3 0,-1 1 0,-2-1 0,-8 49 0,5-36 0,5-34 0,0 0 0,-1 1 0,1-1 0,-1 0 0,0 1 0,0-1 0,-1 0 0,1 0 0,-1 0 0,0 0 0,-6 8 0,8-12 0,0-1 0,-1 1 0,1-1 0,0 1 0,-1-1 0,1 1 0,-1-1 0,1 1 0,-1-1 0,0 1 0,1-1 0,-1 0 0,1 1 0,-1-1 0,0 0 0,1 1 0,-1-1 0,0 0 0,1 0 0,-1 0 0,0 0 0,1 0 0,-1 1 0,0-1 0,1 0 0,-1-1 0,0 1 0,1 0 0,-1 0 0,0 0 0,1 0 0,-1 0 0,0-1 0,1 1 0,-1 0 0,0-1 0,1 1 0,-1 0 0,1-1 0,-1 1 0,1-1 0,-1 1 0,1-1 0,-1 1 0,1-1 0,-1 1 0,1-1 0,0 1 0,-1-1 0,1 0 0,0 1 0,0-1 0,-1-1 0,-2-5 0,0 0 0,0-1 0,-3-12 0,4 12 0,-3-11 0,1-1 0,-2-34 0,-5-21 0,7 50 0,1-1 0,1 1 0,3-44 0,-1 39 0,0 43 0,-1 19 0,1 1 0,2-1 0,9 51 0,14 36 0,-24-129 0,1 0 0,0 0 0,0 0 0,4-10 0,0-2 0,-4 105 0,-3-19 0,2 87 0,9-100 0,-7-37 0,0 0 0,1 22 0,-4-12 0,0-15 0,0-1 0,0 1 0,0-1 0,1 1 0,1-1 0,-1 0 0,1 1 0,1-1 0,-1 0 0,8 14 0,0-8 0,-10-14 0,0 0 0,0 0 0,0 0 0,0 0 0,0 1 0,0-1 0,1 0 0,-1 0 0,0 0 0,0 0 0,0 0 0,0 0 0,0 0 0,0 0 0,0 0 0,1 0 0,-1 0 0,0 1 0,0-1 0,0 0 0,0 0 0,0 0 0,0 0 0,1 0 0,-1 0 0,0 0 0,0 0 0,0 0 0,0 0 0,0 0 0,1 0 0,-1 0 0,0 0 0,0-1 0,0 1 0,0 0 0,0 0 0,0 0 0,0 0 0,1 0 0,-1 0 0,0 0 0,0 0 0,0 0 0,3-27 0,-3 8 0,0-10 0,0 0 0,-2-1 0,-10-48 0,9 65-136,1 0-1,0 0 1,0-1-1,1 1 1,1 0-1,0 0 1,1 0-1,1-1 0,5-23 1,-2 25-6690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54:20.5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24575,'6'0'0,"0"0"0,0 0 0,0 1 0,0-1 0,0 2 0,-1-1 0,1 1 0,0-1 0,-1 2 0,1-1 0,-1 1 0,0-1 0,0 1 0,0 1 0,0-1 0,-1 1 0,1 0 0,5 6 0,6 8 0,-13-14 0,1-1 0,-1 1 0,0 0 0,0 0 0,0 0 0,-1 1 0,3 4 0,6 18 0,-2 1 0,0 0 0,5 38 0,2 11-1365,-15-62-5461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54:20.9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32 24575,'0'-1'0,"1"0"0,-1 1 0,0-1 0,1 0 0,-1 0 0,1 0 0,-1 1 0,1-1 0,-1 0 0,1 1 0,0-1 0,-1 0 0,1 1 0,0-1 0,-1 1 0,1-1 0,0 1 0,0-1 0,0 1 0,0-1 0,-1 1 0,1 0 0,0 0 0,0-1 0,0 1 0,0 0 0,1 0 0,30-4 0,-29 4 0,124 0 0,17-1 0,-113-6-1365,-19 3-5461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54:24.4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 24575,'93'-1'0,"101"3"0,-189-2 0,-1 0 0,0 1 0,0 0 0,1 0 0,-1 0 0,0 0 0,0 1 0,0-1 0,0 1 0,0 0 0,-1 0 0,1 1 0,0-1 0,-1 1 0,0 0 0,0 0 0,0 0 0,0 0 0,0 0 0,0 1 0,-1-1 0,0 1 0,1 0 0,-1-1 0,-1 1 0,1 0 0,-1 0 0,2 7 0,7 21 0,-3-11 0,0 1 0,-2-1 0,-1 1 0,0 0 0,0 27 0,-3-20 60,7 37-1,-4-38-801,1 39 0,-5-50-6084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54:24.7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39 24575,'0'-1'0,"0"0"0,0 0 0,1 0 0,-1 0 0,1 1 0,-1-1 0,1 0 0,-1 0 0,1 1 0,0-1 0,-1 0 0,1 1 0,0-1 0,-1 1 0,1-1 0,0 1 0,0-1 0,0 1 0,-1-1 0,1 1 0,0 0 0,0-1 0,0 1 0,0 0 0,0 0 0,0 0 0,1-1 0,30-2 0,-29 3 0,50-2 0,-30 2 0,0-1 0,42-8 0,-50 6-455,1 1 0,21-1 0,-21 3-6371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10:04.4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55 249 24575,'1'0'0,"-1"-1"0,0 0 0,0 0 0,1 1 0,-1-1 0,0 0 0,1 1 0,-1-1 0,1 1 0,-1-1 0,0 0 0,1 1 0,0-1 0,-1 1 0,1-1 0,-1 1 0,1 0 0,0-1 0,-1 1 0,1-1 0,0 1 0,-1 0 0,1 0 0,0-1 0,0 1 0,25-6 0,-14 3 0,5-2 0,0 1 0,0 0 0,1 2 0,22-1 0,73 4 0,-42 0 0,-46 0 0,66-4 0,-80 2 0,-1-1 0,1 0 0,-1-1 0,0 0 0,0 0 0,14-7 0,-23 9 0,0 1 0,-1 0 0,1 0 0,-1-1 0,1 1 0,0 0 0,-1-1 0,1 1 0,-1 0 0,1-1 0,-1 1 0,1-1 0,-1 1 0,1-1 0,-1 1 0,0-1 0,1 1 0,-1-1 0,0 1 0,1-1 0,-1 0 0,0 1 0,0-1 0,0 1 0,1-1 0,-1 0 0,0 1 0,0-1 0,0 0 0,0 1 0,0-1 0,0 0 0,0 1 0,0-1 0,0 0 0,-1 1 0,1-1 0,0 0 0,0 1 0,-1-1 0,1 1 0,0-1 0,-1 1 0,1-1 0,0 0 0,-1 1 0,1-1 0,-1 1 0,1 0 0,-1-1 0,1 1 0,-1-1 0,1 1 0,-2-1 0,-1-1 0,0-1 0,-1 1 0,1 0 0,-1 0 0,1 0 0,-1 1 0,-6-3 0,-16-3 0,0-1 0,1-2 0,-26-13 0,15 7 0,-37-12 0,62 26 0,-1-1 0,-20-1 0,23 4 0,0-1 0,0 0 0,1-1 0,-1 0 0,-15-5 0,55 2 0,491 6 0,-812-1 0,276 1 0,0 0 0,-26 7 0,25-5 0,0 0 0,-20 1 0,-157-5 0,559 1 0,-695 0 0,306-1 0,1-1 0,-29-7 0,10 2 0,30 5 0,1 0 0,0 0 0,-17-7 0,57 4 0,624 6 0,-650-1 0,-3 0 0,1 0 0,-1 0 0,0 0 0,1 0 0,-1 0 0,1 0 0,-1 1 0,0-1 0,1 1 0,-1 0 0,0 0 0,1-1 0,3 4 0,-6-4 0,0 0 0,0 0 0,0 0 0,0 1 0,0-1 0,0 0 0,0 0 0,0 1 0,0-1 0,0 0 0,0 0 0,0 1 0,-1-1 0,1 0 0,0 0 0,0 0 0,0 1 0,0-1 0,0 0 0,0 0 0,0 0 0,-1 1 0,1-1 0,0 0 0,0 0 0,0 0 0,0 0 0,-1 1 0,1-1 0,0 0 0,0 0 0,0 0 0,-1 0 0,1 0 0,0 0 0,0 0 0,-1 0 0,1 0 0,0 0 0,0 0 0,-1 0 0,1 0 0,0 0 0,0 0 0,0 0 0,-1 0 0,-13 3 0,-15-1 0,-45-2 0,-18 0 0,64 6 0,27-6 0,0 1 0,0-1 0,0 0 0,0 1 0,0-1 0,0 1 0,0-1 0,0 1 0,0 0 0,0-1 0,0 1 0,1 0 0,-1 0 0,0-1 0,0 1 0,1 0 0,-1 0 0,0 0 0,1 0 0,-1 0 0,0 2 0,2-2 0,-1 0 0,1 0 0,-1 0 0,1 0 0,-1 0 0,1 0 0,0 0 0,-1 0 0,1 0 0,0 0 0,0-1 0,0 1 0,0 0 0,0 0 0,0-1 0,0 1 0,0-1 0,0 1 0,0-1 0,0 1 0,0-1 0,2 1 0,26 9 0,3-2 0,-1-2 0,1 0 0,62 0 0,-89-6 0,-2 0 0,-1 0 0,1 0 0,-1 0 0,1 0 0,0 0 0,-1 0 0,0 1 0,1-1 0,-1 1 0,1 0 0,-1 0 0,0 0 0,4 1 0,-6-2 0,0 1 0,0-1 0,0 0 0,0 0 0,0 0 0,0 1 0,0-1 0,0 0 0,0 0 0,0 1 0,0-1 0,0 0 0,-1 0 0,1 0 0,0 1 0,0-1 0,0 0 0,0 0 0,0 1 0,0-1 0,0 0 0,-1 0 0,1 0 0,0 0 0,0 1 0,0-1 0,0 0 0,-1 0 0,1 0 0,0 0 0,0 0 0,0 0 0,-1 0 0,1 1 0,0-1 0,0 0 0,-1 0 0,1 0 0,0 0 0,0 0 0,0 0 0,-1 0 0,1 0 0,0 0 0,0 0 0,-1 0 0,1-1 0,-13 4 0,-19-1 0,-49-2 0,-21 1 0,50 8 0,39-6 0,-1 0 0,-21 1 0,6-3 0,8-1 0,-1 1 0,0 0 0,-26 7 0,6 0 0,67-10 0,44 3 0,-17 0 0,15-1 0,-40 0 0,-22 0 0,-7 0 0,-343 0 0,330-2 0,14 2 0,1 0 0,0 0 0,0 0 0,0 0 0,0 0 0,0 0 0,0 0 0,0 0 0,0 0 0,-1 0 0,1 0 0,0-1 0,0 1 0,0 0 0,0 0 0,0 0 0,0 0 0,0 0 0,0 0 0,0 0 0,0 0 0,0 0 0,0-1 0,0 1 0,0 0 0,0 0 0,-1 0 0,1 0 0,0 0 0,0 0 0,0 0 0,0-1 0,0 1 0,0 0 0,0 0 0,0 0 0,1 0 0,-1 0 0,0 0 0,0 0 0,0 0 0,0-1 0,0 1 0,0 0 0,0 0 0,0 0 0,0 0 0,0 0 0,0 0 0,0 0 0,2-2 0,-1 1 0,1 0 0,0 1 0,0-1 0,-1 0 0,1 0 0,0 1 0,0-1 0,0 1 0,3-1 0,46-4 0,0 2 0,60 5 0,-23 0 0,133-3 0,-221 1 0,0 0 0,0 0 0,0 0 0,0 0 0,0 0 0,0 0 0,0 0 0,0 0 0,0 0 0,0 0 0,0 0 0,0 0 0,0 0 0,0 0 0,0 0 0,0 0 0,0 0 0,0 0 0,0-1 0,0 1 0,0 0 0,0 0 0,0 0 0,0 0 0,0 0 0,0 0 0,0 0 0,0 0 0,0 0 0,0 0 0,0 0 0,0 0 0,0 0 0,0 0 0,0 0 0,0 0 0,0 0 0,0 0 0,0 0 0,0 0 0,0-1 0,0 1 0,0 0 0,0 0 0,0 0 0,0 0 0,0 0 0,1 0 0,-1 0 0,0 0 0,0 0 0,0 0 0,0 0 0,0 0 0,-9-5 0,-13-3 0,4 6 0,15 3 0,-1-2 0,1 1 0,-1 0 0,1-1 0,-1 1 0,1-1 0,-1 0 0,1 0 0,0-1 0,-6-2 0,9 4 0,0 0 0,0-1 0,0 1 0,0 0 0,0 0 0,-1 0 0,1 0 0,0-1 0,0 1 0,0 0 0,0 0 0,0 0 0,0 0 0,0-1 0,0 1 0,0 0 0,0 0 0,0 0 0,0-1 0,0 1 0,0 0 0,1 0 0,-1 0 0,0 0 0,0-1 0,0 1 0,0 0 0,0 0 0,0 0 0,0 0 0,0-1 0,1 1 0,-1 0 0,0 0 0,0 0 0,0 0 0,0 0 0,0 0 0,1 0 0,-1-1 0,0 1 0,0 0 0,0 0 0,0 0 0,1 0 0,-1 0 0,0 0 0,0 0 0,0 0 0,1 0 0,-1 0 0,0 0 0,0 0 0,0 0 0,1 0 0,-1 0 0,0 0 0,13-2 0,25-1 0,40 4 0,-45-1 0,-371 1 0,324-2 0,0-1 0,-26-5 0,24 3 0,1 1 0,-19 0 0,11 2 0,0-1 0,-34-6 0,37 4 0,0 2 0,1 0 0,-21 2 0,144 1-1365,-86-1-5461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10:08.1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26.5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0 24575,'1'55'0,"-2"62"0,-9-65 0,7-39 0,0 1 0,-1 22 0,4-29 0,0 1 0,0 0 0,1-1 0,0 1 0,0 0 0,3 7 0,-3-11 0,1-1 0,-1 1 0,1-1 0,0 0 0,0 0 0,0 0 0,0 0 0,0 0 0,1 0 0,-1-1 0,1 1 0,0-1 0,0 1 0,5 2 0,6 3 0,-8-3 0,1 0 0,0-1 0,1 0 0,-1-1 0,0 0 0,1 0 0,0 0 0,0-1 0,0-1 0,13 3 0,-12-4-105,6 1-147,1 0 0,-1-1 0,0-1 0,26-4 0,-28 0-6574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34:09.2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0 24575,'-3'1'0,"0"-1"0,0 1 0,0 0 0,0 0 0,0 0 0,0 0 0,0 0 0,1 0 0,-1 1 0,1 0 0,-1-1 0,1 1 0,-1 0 0,1 0 0,0 0 0,0 1 0,0-1 0,0 0 0,0 1 0,1-1 0,-1 1 0,-1 3 0,-1 1 0,1 0 0,0 1 0,0-1 0,1 0 0,0 1 0,0-1 0,0 14 0,0 0 0,4 36 0,-1-49 0,0 0 0,1 0 0,0 0 0,0-1 0,1 1 0,0-1 0,6 13 0,-6-15 0,4 6 0,-1 1 0,2-2 0,14 18 0,-19-24 0,0-1 0,1-1 0,-1 1 0,1 0 0,0-1 0,0 0 0,0 0 0,0 0 0,0 0 0,0-1 0,0 1 0,1-1 0,-1 0 0,8 1 0,30 0 0,-21-1 0,38 7 0,-57-8 0,0 0 0,0 1 0,0-1 0,0 0 0,0 0 0,0 0 0,0 0 0,-1 0 0,1 0 0,0-1 0,0 1 0,0-1 0,0 1 0,-1-1 0,1 0 0,0 0 0,0 1 0,-1-1 0,1 0 0,-1-1 0,1 1 0,-1 0 0,1 0 0,-1-1 0,0 1 0,2-3 0,0 0 0,-1-1 0,1 1 0,-1-1 0,0 0 0,0 0 0,-1 0 0,0 0 0,2-10 0,-1 5 0,-1-1 0,0 1 0,-1-1 0,0 1 0,-1 0 0,-1-12 0,1 20 0,1-1 0,-1 0 0,0 1 0,0 0 0,0-1 0,0 1 0,0-1 0,-1 1 0,1 0 0,0 0 0,-1 0 0,0 0 0,0 0 0,1 0 0,-1 0 0,0 1 0,0-1 0,-1 1 0,1-1 0,0 1 0,0 0 0,-1 0 0,1 0 0,-1 0 0,1 0 0,-1 0 0,1 1 0,-1-1 0,-2 1 0,0-1 0,-1 1 0,1-1 0,0 2 0,-1-1 0,1 0 0,0 1 0,0 0 0,0 0 0,-1 1 0,1-1 0,0 1 0,1 0 0,-1 0 0,0 1 0,1 0 0,-1 0 0,1 0 0,0 0 0,0 0 0,0 1 0,0 0 0,0 0 0,1 0 0,0 0 0,0 0 0,0 1 0,1-1 0,-1 1 0,-3 9 0,-19 76 0,13-65-1365,5-16-5461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34:40.8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137 0 24575,'-2'1'0,"0"-1"0,0 1 0,0-1 0,0 1 0,0 0 0,0 0 0,1 0 0,-1 0 0,0 0 0,1 0 0,-1 0 0,1 1 0,-1-1 0,-1 4 0,-18 21 0,-31 60 0,48-77 0,1 0 0,-1 0 0,1 0 0,1 1 0,0-1 0,-2 15 0,-1 4 0,1-3 0,2 0 0,0 1 0,1-1 0,5 39 0,-4-59 0,1 1 0,0-1 0,0 1 0,1-1 0,0 1 0,0-1 0,0 0 0,0 0 0,1 0 0,0 0 0,0 0 0,0-1 0,1 1 0,-1-1 0,1 0 0,0 0 0,1 0 0,-1-1 0,0 1 0,10 4 0,6 6 0,-15-10 0,-1 0 0,1 0 0,1-1 0,-1 0 0,0 0 0,1 0 0,0-1 0,0 0 0,-1 0 0,1 0 0,0-1 0,1 0 0,5 1 0,2-1 0,-5 0 0,1-1 0,0 0 0,0 0 0,13-3 0,-21 3 0,0-1 0,0 1 0,0-1 0,0 1 0,0-1 0,0 0 0,0 0 0,-1 0 0,1 0 0,0 0 0,-1 0 0,1 0 0,0-1 0,-1 1 0,0-1 0,1 1 0,-1-1 0,0 1 0,0-1 0,0 0 0,0 1 0,0-1 0,0 0 0,0 0 0,-1 0 0,1 0 0,0-2 0,0-2 0,0 1 0,-1-1 0,1 0 0,-1 1 0,-1-1 0,1 0 0,-1 1 0,1-1 0,-2 1 0,-2-11 0,3 13 0,-1 1 0,1-1 0,-1 0 0,1 1 0,-1-1 0,0 1 0,0 0 0,0-1 0,0 1 0,0 0 0,-1 0 0,1 1 0,-1-1 0,1 0 0,-1 1 0,0 0 0,1-1 0,-1 1 0,0 0 0,0 0 0,0 1 0,-3-1 0,-1-1-62,-31-5-372,-1 2-1,-47-1 1,69 6-6392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26.9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114 287 24575,'0'-3'0</inkml:trace>
  <inkml:trace contextRef="#ctx0" brushRef="#br0" timeOffset="1">56 0 24575,'1'26'0,"-2"-1"0,-1 0 0,-7 40 0,6-48 0,1-1 0,0 0 0,2 21 0,0-22 0,0 0 0,-2 0 0,1 0 0,-5 16 0,2-13 0,1 0 0,1 1 0,0-1 0,2 26 0,-1 18 0,-13 0-1365,12-48-5461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34.6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1 24575,'-1'93'0,"3"101"0,-2-193 0,0 1 0,0-1 0,0 0 0,0 1 0,0-1 0,0 0 0,1 1 0,-1-1 0,0 0 0,1 1 0,-1-1 0,1 0 0,-1 0 0,1 1 0,0-1 0,0 0 0,-1 0 0,1 0 0,0 0 0,0 0 0,0 0 0,0 0 0,0-1 0,0 1 0,0 0 0,1 0 0,-1-1 0,0 1 0,0-1 0,0 1 0,1-1 0,-1 1 0,0-1 0,1 0 0,-1 0 0,0 1 0,1-1 0,-1 0 0,0 0 0,1-1 0,-1 1 0,0 0 0,3-1 0,-1 0 0,0 0 0,0 0 0,0 0 0,0 0 0,-1-1 0,1 0 0,0 1 0,-1-1 0,1 0 0,-1 0 0,1-1 0,-1 1 0,0 0 0,0-1 0,0 0 0,0 1 0,2-6 0,3-12 0,-1 0 0,-1 0 0,-1-1 0,-1 1 0,0-1 0,-2 0 0,0 0 0,-5-39 0,4 58 1,0 1 0,-1-1 0,1 0 0,0 1 0,-1-1 0,1 0 0,-1 1 0,0-1 0,1 1 0,-1-1 0,0 1 0,0-1 0,0 1 0,0-1 0,0 1 0,-1 0 0,1 0 0,0-1 0,0 1 0,-1 0 0,1 0 0,-1 0 0,1 1 0,-3-2 0,-3 0-16,1 0-1,-1 0 1,0 1 0,1 0 0,-9 0 0,-16-3-1284,18 1-5527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8:29:35.9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0 24575,'0'4'0,"0"3"0,0 5 0,0 3 0,0 2 0,0 2 0,0 0 0,0 1 0,-4-3 0,0-2 0,-4-2 0,1-2 0,0-1-8191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dd46dd1d67_2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dd46dd1d67_2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679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dd46dd1d67_2_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dd46dd1d67_2_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8155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8985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418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895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6199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24860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820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4083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3007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03760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75605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9742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59366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5199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851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9138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340135a08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1340135a08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697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466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44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11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17d1415e7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17d1415e7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1" name="Google Shape;171;p1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2" name="Google Shape;172;p1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4" name="Google Shape;174;p1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5" name="Google Shape;175;p1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1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2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subTitle" idx="3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4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ubTitle" idx="5"/>
          </p:nvPr>
        </p:nvSpPr>
        <p:spPr>
          <a:xfrm>
            <a:off x="720025" y="2350125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ubTitle" idx="6"/>
          </p:nvPr>
        </p:nvSpPr>
        <p:spPr>
          <a:xfrm>
            <a:off x="720025" y="3470625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5" name="Google Shape;185;p19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6" name="Google Shape;186;p19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7" name="Google Shape;187;p19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8" name="Google Shape;188;p19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9" name="Google Shape;189;p19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0" name="Google Shape;190;p19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91" name="Google Shape;191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subTitle" idx="1"/>
          </p:nvPr>
        </p:nvSpPr>
        <p:spPr>
          <a:xfrm>
            <a:off x="1381625" y="171802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subTitle" idx="2"/>
          </p:nvPr>
        </p:nvSpPr>
        <p:spPr>
          <a:xfrm>
            <a:off x="1381635" y="286102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subTitle" idx="3"/>
          </p:nvPr>
        </p:nvSpPr>
        <p:spPr>
          <a:xfrm>
            <a:off x="1381635" y="400402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ubTitle" idx="4"/>
          </p:nvPr>
        </p:nvSpPr>
        <p:spPr>
          <a:xfrm>
            <a:off x="1381625" y="1406025"/>
            <a:ext cx="7042500" cy="33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6" name="Google Shape;196;p19"/>
          <p:cNvSpPr txBox="1">
            <a:spLocks noGrp="1"/>
          </p:cNvSpPr>
          <p:nvPr>
            <p:ph type="subTitle" idx="5"/>
          </p:nvPr>
        </p:nvSpPr>
        <p:spPr>
          <a:xfrm>
            <a:off x="1381625" y="2526575"/>
            <a:ext cx="7042500" cy="33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subTitle" idx="6"/>
          </p:nvPr>
        </p:nvSpPr>
        <p:spPr>
          <a:xfrm>
            <a:off x="1381625" y="3647125"/>
            <a:ext cx="7042500" cy="33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3"/>
          <p:cNvSpPr txBox="1">
            <a:spLocks noGrp="1"/>
          </p:cNvSpPr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3"/>
          <p:cNvSpPr txBox="1">
            <a:spLocks noGrp="1"/>
          </p:cNvSpPr>
          <p:nvPr>
            <p:ph type="subTitle" idx="1"/>
          </p:nvPr>
        </p:nvSpPr>
        <p:spPr>
          <a:xfrm>
            <a:off x="2347900" y="1717825"/>
            <a:ext cx="4448100" cy="12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3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includes icons by</a:t>
            </a:r>
            <a:r>
              <a:rPr lang="en" sz="12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infographics &amp; images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sz="1200" b="1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cxnSp>
        <p:nvCxnSpPr>
          <p:cNvPr id="255" name="Google Shape;255;p2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56" name="Google Shape;256;p2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7" name="Google Shape;257;p2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8" name="Google Shape;258;p23"/>
          <p:cNvCxnSpPr/>
          <p:nvPr/>
        </p:nvCxnSpPr>
        <p:spPr>
          <a:xfrm rot="10800000" flipH="1">
            <a:off x="347659" y="4749851"/>
            <a:ext cx="8448600" cy="3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6" name="Google Shape;266;p24"/>
          <p:cNvSpPr txBox="1">
            <a:spLocks noGrp="1"/>
          </p:cNvSpPr>
          <p:nvPr>
            <p:ph type="sldNum" idx="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lt1"/>
                </a:solidFill>
              </a:defRPr>
            </a:lvl1pPr>
            <a:lvl2pPr lvl="1" algn="ctr" rtl="0">
              <a:buNone/>
              <a:defRPr>
                <a:solidFill>
                  <a:schemeClr val="lt1"/>
                </a:solidFill>
              </a:defRPr>
            </a:lvl2pPr>
            <a:lvl3pPr lvl="2" algn="ctr" rtl="0">
              <a:buNone/>
              <a:defRPr>
                <a:solidFill>
                  <a:schemeClr val="lt1"/>
                </a:solidFill>
              </a:defRPr>
            </a:lvl3pPr>
            <a:lvl4pPr lvl="3" algn="ctr" rtl="0">
              <a:buNone/>
              <a:defRPr>
                <a:solidFill>
                  <a:schemeClr val="lt1"/>
                </a:solidFill>
              </a:defRPr>
            </a:lvl4pPr>
            <a:lvl5pPr lvl="4" algn="ctr" rtl="0">
              <a:buNone/>
              <a:defRPr>
                <a:solidFill>
                  <a:schemeClr val="lt1"/>
                </a:solidFill>
              </a:defRPr>
            </a:lvl5pPr>
            <a:lvl6pPr lvl="5" algn="ctr" rtl="0">
              <a:buNone/>
              <a:defRPr>
                <a:solidFill>
                  <a:schemeClr val="lt1"/>
                </a:solidFill>
              </a:defRPr>
            </a:lvl6pPr>
            <a:lvl7pPr lvl="6" algn="ctr" rtl="0">
              <a:buNone/>
              <a:defRPr>
                <a:solidFill>
                  <a:schemeClr val="lt1"/>
                </a:solidFill>
              </a:defRPr>
            </a:lvl7pPr>
            <a:lvl8pPr lvl="7" algn="ctr" rtl="0">
              <a:buNone/>
              <a:defRPr>
                <a:solidFill>
                  <a:schemeClr val="lt1"/>
                </a:solidFill>
              </a:defRPr>
            </a:lvl8pPr>
            <a:lvl9pPr lvl="8" algn="ctr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Google Shape;274;p25"/>
          <p:cNvCxnSpPr/>
          <p:nvPr/>
        </p:nvCxnSpPr>
        <p:spPr>
          <a:xfrm rot="10800000" flipH="1">
            <a:off x="347659" y="4749851"/>
            <a:ext cx="8448600" cy="3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 rot="10800000">
            <a:off x="8761325" y="2079300"/>
            <a:ext cx="0" cy="984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9" name="Google Shape;19;p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0" name="Google Shape;20;p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" name="Google Shape;22;p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" name="Google Shape;25;p3"/>
          <p:cNvCxnSpPr/>
          <p:nvPr/>
        </p:nvCxnSpPr>
        <p:spPr>
          <a:xfrm rot="10800000">
            <a:off x="394350" y="2079300"/>
            <a:ext cx="0" cy="984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1" name="Google Shape;31;p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" name="Google Shape;51;p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2" name="Google Shape;52;p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" name="Google Shape;53;p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4" name="Google Shape;54;p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" name="Google Shape;56;p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713225" y="20181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2"/>
          </p:nvPr>
        </p:nvSpPr>
        <p:spPr>
          <a:xfrm>
            <a:off x="713225" y="3870728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3"/>
          </p:nvPr>
        </p:nvSpPr>
        <p:spPr>
          <a:xfrm>
            <a:off x="3359125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4"/>
          </p:nvPr>
        </p:nvSpPr>
        <p:spPr>
          <a:xfrm>
            <a:off x="3359125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1141288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6" hasCustomPrompt="1"/>
          </p:nvPr>
        </p:nvSpPr>
        <p:spPr>
          <a:xfrm>
            <a:off x="3359125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7" hasCustomPrompt="1"/>
          </p:nvPr>
        </p:nvSpPr>
        <p:spPr>
          <a:xfrm>
            <a:off x="713225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8" hasCustomPrompt="1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9"/>
          </p:nvPr>
        </p:nvSpPr>
        <p:spPr>
          <a:xfrm>
            <a:off x="5997638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3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14" hasCustomPrompt="1"/>
          </p:nvPr>
        </p:nvSpPr>
        <p:spPr>
          <a:xfrm>
            <a:off x="5997638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15" hasCustomPrompt="1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6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7"/>
          </p:nvPr>
        </p:nvSpPr>
        <p:spPr>
          <a:xfrm>
            <a:off x="713225" y="3447136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8"/>
          </p:nvPr>
        </p:nvSpPr>
        <p:spPr>
          <a:xfrm>
            <a:off x="3359125" y="3447125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9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20"/>
          </p:nvPr>
        </p:nvSpPr>
        <p:spPr>
          <a:xfrm>
            <a:off x="5997638" y="3447125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21"/>
          </p:nvPr>
        </p:nvSpPr>
        <p:spPr>
          <a:xfrm>
            <a:off x="5997638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116" name="Google Shape;116;p1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17" name="Google Shape;117;p1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" name="Google Shape;118;p1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" name="Google Shape;120;p1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4" name="Google Shape;124;p1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5" name="Google Shape;125;p1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6" name="Google Shape;126;p1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7" name="Google Shape;127;p1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8" name="Google Shape;128;p1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9" name="Google Shape;129;p1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30" name="Google Shape;130;p14"/>
          <p:cNvSpPr txBox="1">
            <a:spLocks noGrp="1"/>
          </p:cNvSpPr>
          <p:nvPr>
            <p:ph type="title"/>
          </p:nvPr>
        </p:nvSpPr>
        <p:spPr>
          <a:xfrm>
            <a:off x="969900" y="3387600"/>
            <a:ext cx="7204200" cy="531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subTitle" idx="1"/>
          </p:nvPr>
        </p:nvSpPr>
        <p:spPr>
          <a:xfrm>
            <a:off x="969900" y="1312625"/>
            <a:ext cx="7204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4" name="Google Shape;134;p1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35" name="Google Shape;135;p1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" name="Google Shape;136;p1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7" name="Google Shape;137;p1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38" name="Google Shape;138;p15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9" name="Google Shape;139;p1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720000" y="1148563"/>
            <a:ext cx="3944700" cy="16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subTitle" idx="1"/>
          </p:nvPr>
        </p:nvSpPr>
        <p:spPr>
          <a:xfrm>
            <a:off x="720000" y="2878638"/>
            <a:ext cx="39447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5"/>
          <p:cNvSpPr>
            <a:spLocks noGrp="1"/>
          </p:cNvSpPr>
          <p:nvPr>
            <p:ph type="pic" idx="2"/>
          </p:nvPr>
        </p:nvSpPr>
        <p:spPr>
          <a:xfrm>
            <a:off x="5149825" y="691038"/>
            <a:ext cx="3070800" cy="3761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4" r:id="rId10"/>
    <p:sldLayoutId id="2147483665" r:id="rId11"/>
    <p:sldLayoutId id="2147483669" r:id="rId12"/>
    <p:sldLayoutId id="2147483670" r:id="rId13"/>
    <p:sldLayoutId id="214748367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6.png"/><Relationship Id="rId21" Type="http://schemas.openxmlformats.org/officeDocument/2006/relationships/image" Target="../media/image17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21.png"/><Relationship Id="rId41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3.xml"/><Relationship Id="rId11" Type="http://schemas.openxmlformats.org/officeDocument/2006/relationships/image" Target="../media/image12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5.png"/><Relationship Id="rId40" Type="http://schemas.openxmlformats.org/officeDocument/2006/relationships/customXml" Target="../ink/ink20.xml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6.png"/><Relationship Id="rId31" Type="http://schemas.openxmlformats.org/officeDocument/2006/relationships/image" Target="../media/image22.png"/><Relationship Id="rId44" Type="http://schemas.openxmlformats.org/officeDocument/2006/relationships/image" Target="../media/image27.png"/><Relationship Id="rId4" Type="http://schemas.openxmlformats.org/officeDocument/2006/relationships/customXml" Target="../ink/ink2.xml"/><Relationship Id="rId9" Type="http://schemas.openxmlformats.org/officeDocument/2006/relationships/image" Target="../media/image11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0.png"/><Relationship Id="rId30" Type="http://schemas.openxmlformats.org/officeDocument/2006/relationships/customXml" Target="../ink/ink15.xml"/><Relationship Id="rId35" Type="http://schemas.openxmlformats.org/officeDocument/2006/relationships/image" Target="../media/image24.png"/><Relationship Id="rId43" Type="http://schemas.openxmlformats.org/officeDocument/2006/relationships/customXml" Target="../ink/ink22.xml"/><Relationship Id="rId8" Type="http://schemas.openxmlformats.org/officeDocument/2006/relationships/customXml" Target="../ink/ink4.xml"/><Relationship Id="rId3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image" Target="../media/image23.png"/><Relationship Id="rId38" Type="http://schemas.openxmlformats.org/officeDocument/2006/relationships/customXml" Target="../ink/ink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image" Target="../media/image32.png"/><Relationship Id="rId18" Type="http://schemas.openxmlformats.org/officeDocument/2006/relationships/customXml" Target="../ink/ink30.xml"/><Relationship Id="rId26" Type="http://schemas.openxmlformats.org/officeDocument/2006/relationships/customXml" Target="../ink/ink34.xml"/><Relationship Id="rId3" Type="http://schemas.openxmlformats.org/officeDocument/2006/relationships/image" Target="../media/image4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customXml" Target="../ink/ink27.xml"/><Relationship Id="rId17" Type="http://schemas.openxmlformats.org/officeDocument/2006/relationships/image" Target="../media/image34.png"/><Relationship Id="rId25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6" Type="http://schemas.openxmlformats.org/officeDocument/2006/relationships/customXml" Target="../ink/ink29.xml"/><Relationship Id="rId20" Type="http://schemas.openxmlformats.org/officeDocument/2006/relationships/customXml" Target="../ink/ink31.xml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24.xml"/><Relationship Id="rId11" Type="http://schemas.openxmlformats.org/officeDocument/2006/relationships/image" Target="../media/image31.png"/><Relationship Id="rId24" Type="http://schemas.openxmlformats.org/officeDocument/2006/relationships/customXml" Target="../ink/ink33.xml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5.png"/><Relationship Id="rId28" Type="http://schemas.openxmlformats.org/officeDocument/2006/relationships/customXml" Target="../ink/ink35.xml"/><Relationship Id="rId10" Type="http://schemas.openxmlformats.org/officeDocument/2006/relationships/customXml" Target="../ink/ink26.xml"/><Relationship Id="rId19" Type="http://schemas.openxmlformats.org/officeDocument/2006/relationships/image" Target="../media/image35.png"/><Relationship Id="rId31" Type="http://schemas.openxmlformats.org/officeDocument/2006/relationships/image" Target="../media/image40.png"/><Relationship Id="rId4" Type="http://schemas.openxmlformats.org/officeDocument/2006/relationships/customXml" Target="../ink/ink23.xml"/><Relationship Id="rId9" Type="http://schemas.openxmlformats.org/officeDocument/2006/relationships/image" Target="../media/image30.png"/><Relationship Id="rId14" Type="http://schemas.openxmlformats.org/officeDocument/2006/relationships/customXml" Target="../ink/ink28.xml"/><Relationship Id="rId22" Type="http://schemas.openxmlformats.org/officeDocument/2006/relationships/customXml" Target="../ink/ink32.xml"/><Relationship Id="rId27" Type="http://schemas.openxmlformats.org/officeDocument/2006/relationships/image" Target="../media/image38.png"/><Relationship Id="rId30" Type="http://schemas.openxmlformats.org/officeDocument/2006/relationships/customXml" Target="../ink/ink36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customXml" Target="../ink/ink44.xml"/><Relationship Id="rId26" Type="http://schemas.openxmlformats.org/officeDocument/2006/relationships/customXml" Target="../ink/ink48.xml"/><Relationship Id="rId39" Type="http://schemas.openxmlformats.org/officeDocument/2006/relationships/customXml" Target="../ink/ink55.xml"/><Relationship Id="rId21" Type="http://schemas.openxmlformats.org/officeDocument/2006/relationships/image" Target="../media/image36.png"/><Relationship Id="rId34" Type="http://schemas.openxmlformats.org/officeDocument/2006/relationships/customXml" Target="../ink/ink52.xml"/><Relationship Id="rId42" Type="http://schemas.openxmlformats.org/officeDocument/2006/relationships/image" Target="../media/image46.png"/><Relationship Id="rId47" Type="http://schemas.openxmlformats.org/officeDocument/2006/relationships/image" Target="../media/image49.png"/><Relationship Id="rId50" Type="http://schemas.openxmlformats.org/officeDocument/2006/relationships/image" Target="../media/image50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6" Type="http://schemas.openxmlformats.org/officeDocument/2006/relationships/customXml" Target="../ink/ink43.xml"/><Relationship Id="rId29" Type="http://schemas.openxmlformats.org/officeDocument/2006/relationships/image" Target="../media/image39.png"/><Relationship Id="rId11" Type="http://schemas.openxmlformats.org/officeDocument/2006/relationships/image" Target="../media/image31.png"/><Relationship Id="rId24" Type="http://schemas.openxmlformats.org/officeDocument/2006/relationships/customXml" Target="../ink/ink47.xml"/><Relationship Id="rId32" Type="http://schemas.openxmlformats.org/officeDocument/2006/relationships/customXml" Target="../ink/ink51.xml"/><Relationship Id="rId37" Type="http://schemas.openxmlformats.org/officeDocument/2006/relationships/customXml" Target="../ink/ink54.xml"/><Relationship Id="rId40" Type="http://schemas.openxmlformats.org/officeDocument/2006/relationships/image" Target="../media/image45.png"/><Relationship Id="rId45" Type="http://schemas.openxmlformats.org/officeDocument/2006/relationships/image" Target="../media/image48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5.png"/><Relationship Id="rId28" Type="http://schemas.openxmlformats.org/officeDocument/2006/relationships/customXml" Target="../ink/ink49.xml"/><Relationship Id="rId36" Type="http://schemas.openxmlformats.org/officeDocument/2006/relationships/image" Target="../media/image43.png"/><Relationship Id="rId49" Type="http://schemas.openxmlformats.org/officeDocument/2006/relationships/customXml" Target="../ink/ink60.xml"/><Relationship Id="rId10" Type="http://schemas.openxmlformats.org/officeDocument/2006/relationships/customXml" Target="../ink/ink40.xml"/><Relationship Id="rId19" Type="http://schemas.openxmlformats.org/officeDocument/2006/relationships/image" Target="../media/image35.png"/><Relationship Id="rId31" Type="http://schemas.openxmlformats.org/officeDocument/2006/relationships/image" Target="../media/image41.png"/><Relationship Id="rId44" Type="http://schemas.openxmlformats.org/officeDocument/2006/relationships/image" Target="../media/image47.png"/><Relationship Id="rId52" Type="http://schemas.openxmlformats.org/officeDocument/2006/relationships/image" Target="../media/image51.png"/><Relationship Id="rId4" Type="http://schemas.openxmlformats.org/officeDocument/2006/relationships/customXml" Target="../ink/ink37.xml"/><Relationship Id="rId9" Type="http://schemas.openxmlformats.org/officeDocument/2006/relationships/image" Target="../media/image30.png"/><Relationship Id="rId14" Type="http://schemas.openxmlformats.org/officeDocument/2006/relationships/customXml" Target="../ink/ink42.xml"/><Relationship Id="rId22" Type="http://schemas.openxmlformats.org/officeDocument/2006/relationships/customXml" Target="../ink/ink46.xml"/><Relationship Id="rId27" Type="http://schemas.openxmlformats.org/officeDocument/2006/relationships/image" Target="../media/image38.png"/><Relationship Id="rId30" Type="http://schemas.openxmlformats.org/officeDocument/2006/relationships/customXml" Target="../ink/ink50.xml"/><Relationship Id="rId35" Type="http://schemas.openxmlformats.org/officeDocument/2006/relationships/customXml" Target="../ink/ink53.xml"/><Relationship Id="rId43" Type="http://schemas.openxmlformats.org/officeDocument/2006/relationships/customXml" Target="../ink/ink57.xml"/><Relationship Id="rId48" Type="http://schemas.openxmlformats.org/officeDocument/2006/relationships/customXml" Target="../ink/ink59.xml"/><Relationship Id="rId8" Type="http://schemas.openxmlformats.org/officeDocument/2006/relationships/customXml" Target="../ink/ink39.xml"/><Relationship Id="rId51" Type="http://schemas.openxmlformats.org/officeDocument/2006/relationships/customXml" Target="../ink/ink61.xml"/><Relationship Id="rId3" Type="http://schemas.openxmlformats.org/officeDocument/2006/relationships/image" Target="../media/image4.png"/><Relationship Id="rId12" Type="http://schemas.openxmlformats.org/officeDocument/2006/relationships/customXml" Target="../ink/ink41.xml"/><Relationship Id="rId17" Type="http://schemas.openxmlformats.org/officeDocument/2006/relationships/image" Target="../media/image34.png"/><Relationship Id="rId25" Type="http://schemas.openxmlformats.org/officeDocument/2006/relationships/image" Target="../media/image37.png"/><Relationship Id="rId33" Type="http://schemas.openxmlformats.org/officeDocument/2006/relationships/image" Target="../media/image42.png"/><Relationship Id="rId38" Type="http://schemas.openxmlformats.org/officeDocument/2006/relationships/image" Target="../media/image44.png"/><Relationship Id="rId46" Type="http://schemas.openxmlformats.org/officeDocument/2006/relationships/customXml" Target="../ink/ink58.xml"/><Relationship Id="rId20" Type="http://schemas.openxmlformats.org/officeDocument/2006/relationships/customXml" Target="../ink/ink45.xml"/><Relationship Id="rId41" Type="http://schemas.openxmlformats.org/officeDocument/2006/relationships/customXml" Target="../ink/ink56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3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github.com/ncc02/Algorithm" TargetMode="Externa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>
            <a:spLocks noGrp="1"/>
          </p:cNvSpPr>
          <p:nvPr>
            <p:ph type="ctrTitle"/>
          </p:nvPr>
        </p:nvSpPr>
        <p:spPr>
          <a:xfrm>
            <a:off x="963401" y="734739"/>
            <a:ext cx="7741461" cy="32340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Graph </a:t>
            </a:r>
            <a:r>
              <a:rPr lang="en-US" sz="6000" dirty="0" err="1"/>
              <a:t>Alogrithm</a:t>
            </a:r>
            <a:r>
              <a:rPr lang="en-US" sz="6000" dirty="0"/>
              <a:t> </a:t>
            </a:r>
            <a:br>
              <a:rPr lang="en-US" sz="6000" dirty="0"/>
            </a:br>
            <a:r>
              <a:rPr lang="en-US" sz="5400" b="1" dirty="0">
                <a:solidFill>
                  <a:schemeClr val="dk2"/>
                </a:solidFill>
              </a:rPr>
              <a:t>Finding Bridges</a:t>
            </a:r>
            <a:endParaRPr lang="en-US" sz="4800" b="1" dirty="0">
              <a:solidFill>
                <a:schemeClr val="dk2"/>
              </a:solidFill>
            </a:endParaRPr>
          </a:p>
        </p:txBody>
      </p:sp>
      <p:sp>
        <p:nvSpPr>
          <p:cNvPr id="286" name="Google Shape;286;p29"/>
          <p:cNvSpPr txBox="1">
            <a:spLocks noGrp="1"/>
          </p:cNvSpPr>
          <p:nvPr>
            <p:ph type="subTitle" idx="1"/>
          </p:nvPr>
        </p:nvSpPr>
        <p:spPr>
          <a:xfrm>
            <a:off x="1600650" y="4341929"/>
            <a:ext cx="594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Cuong Nguyen</a:t>
            </a:r>
            <a:endParaRPr dirty="0"/>
          </a:p>
        </p:txBody>
      </p:sp>
      <p:cxnSp>
        <p:nvCxnSpPr>
          <p:cNvPr id="287" name="Google Shape;287;p29"/>
          <p:cNvCxnSpPr/>
          <p:nvPr/>
        </p:nvCxnSpPr>
        <p:spPr>
          <a:xfrm rot="10800000" flipH="1">
            <a:off x="1662477" y="2416835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88" name="Google Shape;288;p29"/>
          <p:cNvCxnSpPr/>
          <p:nvPr/>
        </p:nvCxnSpPr>
        <p:spPr>
          <a:xfrm rot="10800000" flipH="1">
            <a:off x="1779355" y="1345820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89" name="Google Shape;289;p29"/>
          <p:cNvSpPr/>
          <p:nvPr/>
        </p:nvSpPr>
        <p:spPr>
          <a:xfrm>
            <a:off x="795575" y="186552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9"/>
          <p:cNvSpPr/>
          <p:nvPr/>
        </p:nvSpPr>
        <p:spPr>
          <a:xfrm>
            <a:off x="8117525" y="1865525"/>
            <a:ext cx="239400" cy="239400"/>
          </a:xfrm>
          <a:prstGeom prst="star4">
            <a:avLst>
              <a:gd name="adj" fmla="val 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 txBox="1">
            <a:spLocks noGrp="1"/>
          </p:cNvSpPr>
          <p:nvPr>
            <p:ph type="title"/>
          </p:nvPr>
        </p:nvSpPr>
        <p:spPr>
          <a:xfrm>
            <a:off x="352950" y="406500"/>
            <a:ext cx="3944700" cy="11335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Connected Component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382" name="Google Shape;382;p37"/>
          <p:cNvSpPr txBox="1">
            <a:spLocks noGrp="1"/>
          </p:cNvSpPr>
          <p:nvPr>
            <p:ph type="subTitle" idx="1"/>
          </p:nvPr>
        </p:nvSpPr>
        <p:spPr>
          <a:xfrm>
            <a:off x="401077" y="1750656"/>
            <a:ext cx="3944700" cy="2589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/>
              <a:t>A set of vertices where each vertex can visit every other vertex in the set, and no vertex is connected to any outside the set.</a:t>
            </a:r>
          </a:p>
        </p:txBody>
      </p:sp>
      <p:sp>
        <p:nvSpPr>
          <p:cNvPr id="383" name="Google Shape;383;p37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142150-8EE1-822D-8132-A0A50CA9D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478" y="998892"/>
            <a:ext cx="3539979" cy="31457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"/>
          <p:cNvSpPr txBox="1">
            <a:spLocks noGrp="1"/>
          </p:cNvSpPr>
          <p:nvPr>
            <p:ph type="subTitle" idx="1"/>
          </p:nvPr>
        </p:nvSpPr>
        <p:spPr>
          <a:xfrm>
            <a:off x="969900" y="1312625"/>
            <a:ext cx="7204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“What is </a:t>
            </a:r>
            <a:r>
              <a:rPr lang="en-US" dirty="0"/>
              <a:t>Bridges?</a:t>
            </a:r>
            <a:endParaRPr dirty="0"/>
          </a:p>
        </p:txBody>
      </p:sp>
      <p:sp>
        <p:nvSpPr>
          <p:cNvPr id="354" name="Google Shape;354;p34"/>
          <p:cNvSpPr txBox="1">
            <a:spLocks noGrp="1"/>
          </p:cNvSpPr>
          <p:nvPr>
            <p:ph type="title"/>
          </p:nvPr>
        </p:nvSpPr>
        <p:spPr>
          <a:xfrm>
            <a:off x="969900" y="3387600"/>
            <a:ext cx="7204200" cy="53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</a:t>
            </a:r>
            <a:r>
              <a:rPr lang="en-US" dirty="0"/>
              <a:t>New knowledge</a:t>
            </a:r>
            <a:endParaRPr dirty="0"/>
          </a:p>
        </p:txBody>
      </p:sp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cxnSp>
        <p:nvCxnSpPr>
          <p:cNvPr id="356" name="Google Shape;356;p34"/>
          <p:cNvCxnSpPr/>
          <p:nvPr/>
        </p:nvCxnSpPr>
        <p:spPr>
          <a:xfrm rot="10800000" flipH="1">
            <a:off x="2553150" y="3923150"/>
            <a:ext cx="4037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57" name="Google Shape;357;p34"/>
          <p:cNvCxnSpPr/>
          <p:nvPr/>
        </p:nvCxnSpPr>
        <p:spPr>
          <a:xfrm rot="10800000" flipH="1">
            <a:off x="2553150" y="3325025"/>
            <a:ext cx="4037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54444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3"/>
          <p:cNvSpPr txBox="1">
            <a:spLocks noGrp="1"/>
          </p:cNvSpPr>
          <p:nvPr>
            <p:ph type="subTitle" idx="1"/>
          </p:nvPr>
        </p:nvSpPr>
        <p:spPr>
          <a:xfrm>
            <a:off x="658124" y="2041350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Bridges is a edge if you remove it then increases the number of connected components graph</a:t>
            </a:r>
            <a:endParaRPr sz="3200" dirty="0"/>
          </a:p>
        </p:txBody>
      </p:sp>
      <p:sp>
        <p:nvSpPr>
          <p:cNvPr id="345" name="Google Shape;345;p33"/>
          <p:cNvSpPr txBox="1">
            <a:spLocks noGrp="1"/>
          </p:cNvSpPr>
          <p:nvPr>
            <p:ph type="subTitle" idx="4"/>
          </p:nvPr>
        </p:nvSpPr>
        <p:spPr>
          <a:xfrm>
            <a:off x="596272" y="601882"/>
            <a:ext cx="7704000" cy="9587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Bridges</a:t>
            </a:r>
            <a:endParaRPr sz="5400" dirty="0"/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Bridges</a:t>
            </a:r>
            <a:endParaRPr dirty="0"/>
          </a:p>
        </p:txBody>
      </p:sp>
      <p:sp>
        <p:nvSpPr>
          <p:cNvPr id="712" name="Google Shape;712;p5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2EB275-D9E7-D68A-F55C-34D440B82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44" y="1312802"/>
            <a:ext cx="7704000" cy="306519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2541619" y="1881116"/>
            <a:ext cx="541077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Problems</a:t>
            </a:r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852523" y="1812034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2910566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714341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2172271" y="2196054"/>
            <a:ext cx="239400" cy="239400"/>
          </a:xfrm>
          <a:prstGeom prst="star4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8171777" y="22179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4522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1"/>
          <p:cNvSpPr txBox="1">
            <a:spLocks noGrp="1"/>
          </p:cNvSpPr>
          <p:nvPr>
            <p:ph type="subTitle" idx="2"/>
          </p:nvPr>
        </p:nvSpPr>
        <p:spPr>
          <a:xfrm>
            <a:off x="582631" y="1346255"/>
            <a:ext cx="7703999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The network have many servers connected to each other through link.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 </a:t>
            </a:r>
            <a:r>
              <a:rPr lang="en-US" sz="2400" b="1" dirty="0"/>
              <a:t>critical link </a:t>
            </a:r>
            <a:r>
              <a:rPr lang="en-US" sz="2400" dirty="0"/>
              <a:t>is a link that if cut would split the network into two unconnected subnets. </a:t>
            </a:r>
          </a:p>
          <a:p>
            <a:pPr marL="0" indent="0"/>
            <a:r>
              <a:rPr lang="en-US" sz="2400" dirty="0"/>
              <a:t>The problem requires find all </a:t>
            </a:r>
            <a:r>
              <a:rPr lang="en-US" sz="2400" b="1" dirty="0"/>
              <a:t>critical link.</a:t>
            </a:r>
          </a:p>
          <a:p>
            <a:pPr marL="0" indent="0"/>
            <a:endParaRPr lang="en-US" sz="18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/>
            <a:endParaRPr lang="en-US" sz="2400" b="1" dirty="0"/>
          </a:p>
          <a:p>
            <a:pPr marL="0" indent="0"/>
            <a:endParaRPr lang="en-US" sz="18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/>
            <a:br>
              <a:rPr lang="en-US" sz="1800" dirty="0">
                <a:solidFill>
                  <a:schemeClr val="bg1">
                    <a:lumMod val="10000"/>
                  </a:schemeClr>
                </a:solidFill>
              </a:rPr>
            </a:br>
            <a:endParaRPr lang="en-US" sz="3200" dirty="0"/>
          </a:p>
        </p:txBody>
      </p:sp>
      <p:sp>
        <p:nvSpPr>
          <p:cNvPr id="455" name="Google Shape;455;p41"/>
          <p:cNvSpPr txBox="1">
            <a:spLocks noGrp="1"/>
          </p:cNvSpPr>
          <p:nvPr>
            <p:ph type="subTitle" idx="5"/>
          </p:nvPr>
        </p:nvSpPr>
        <p:spPr>
          <a:xfrm>
            <a:off x="480976" y="629024"/>
            <a:ext cx="7042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Uva Problem: 796 - Critical Links</a:t>
            </a:r>
            <a:endParaRPr sz="2400"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1200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subTitle" idx="5"/>
          </p:nvPr>
        </p:nvSpPr>
        <p:spPr>
          <a:xfrm>
            <a:off x="610911" y="584283"/>
            <a:ext cx="7042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Uva Problem: 796 - Critical Links</a:t>
            </a:r>
            <a:endParaRPr lang="en-US" sz="2400"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48F7B-B614-7C55-3F96-99FAA94DF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11" y="1350587"/>
            <a:ext cx="4065083" cy="2572435"/>
          </a:xfrm>
          <a:prstGeom prst="rect">
            <a:avLst/>
          </a:prstGeom>
        </p:spPr>
      </p:pic>
      <p:sp>
        <p:nvSpPr>
          <p:cNvPr id="8" name="Google Shape;448;p41">
            <a:extLst>
              <a:ext uri="{FF2B5EF4-FFF2-40B4-BE49-F238E27FC236}">
                <a16:creationId xmlns:a16="http://schemas.microsoft.com/office/drawing/2014/main" id="{9875510A-3160-7EE0-07BA-DA4C7762E9F6}"/>
              </a:ext>
            </a:extLst>
          </p:cNvPr>
          <p:cNvSpPr txBox="1">
            <a:spLocks/>
          </p:cNvSpPr>
          <p:nvPr/>
        </p:nvSpPr>
        <p:spPr>
          <a:xfrm>
            <a:off x="493244" y="4241975"/>
            <a:ext cx="7704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endParaRPr lang="en-U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630574D-12EC-52B0-2286-CE16C3EB0945}"/>
                  </a:ext>
                </a:extLst>
              </p14:cNvPr>
              <p14:cNvContentPartPr/>
              <p14:nvPr/>
            </p14:nvContentPartPr>
            <p14:xfrm>
              <a:off x="6448786" y="2145072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630574D-12EC-52B0-2286-CE16C3EB09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42666" y="2138952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6FB8E32D-B71A-4A2A-D58A-7112C71C65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6336" y="1265133"/>
            <a:ext cx="1714588" cy="274334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EF04F34-D3DD-72ED-0CEE-9A7DE7F4E6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1483" y="1871588"/>
            <a:ext cx="1701887" cy="153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69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2541619" y="1881116"/>
            <a:ext cx="541077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Solve</a:t>
            </a:r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852523" y="1812034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2910566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714341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2172271" y="2196054"/>
            <a:ext cx="239400" cy="239400"/>
          </a:xfrm>
          <a:prstGeom prst="star4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8171777" y="22179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957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554995" y="41328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Find Bridges by DFS</a:t>
            </a:r>
            <a:br>
              <a:rPr lang="en-US" dirty="0"/>
            </a:br>
            <a:endParaRPr dirty="0"/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AC0103-253D-8B1B-72FD-8EAFA93CC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31" y="1158802"/>
            <a:ext cx="4540483" cy="28258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5D710D-829F-DF28-8B8D-276BC8B24C3B}"/>
              </a:ext>
            </a:extLst>
          </p:cNvPr>
          <p:cNvSpPr txBox="1"/>
          <p:nvPr/>
        </p:nvSpPr>
        <p:spPr>
          <a:xfrm>
            <a:off x="4846350" y="1604159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 - Num[u]: index </a:t>
            </a:r>
            <a:r>
              <a:rPr lang="en-US" sz="1800" dirty="0" err="1">
                <a:solidFill>
                  <a:schemeClr val="bg1">
                    <a:lumMod val="10000"/>
                  </a:schemeClr>
                </a:solidFill>
              </a:rPr>
              <a:t>dfs</a:t>
            </a: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 to 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 - Low[u] : num[</a:t>
            </a:r>
            <a:r>
              <a:rPr lang="en-US" sz="1800" dirty="0" err="1">
                <a:solidFill>
                  <a:schemeClr val="bg1">
                    <a:lumMod val="10000"/>
                  </a:schemeClr>
                </a:solidFill>
              </a:rPr>
              <a:t>i</a:t>
            </a: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] smallest that can </a:t>
            </a:r>
            <a:r>
              <a:rPr lang="en-US" sz="1800" dirty="0" err="1">
                <a:solidFill>
                  <a:schemeClr val="bg1">
                    <a:lumMod val="10000"/>
                  </a:schemeClr>
                </a:solidFill>
              </a:rPr>
              <a:t>i</a:t>
            </a: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-&gt;u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bg1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bg1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bg1">
                    <a:lumMod val="10000"/>
                  </a:schemeClr>
                </a:solidFill>
              </a:rPr>
              <a:t>Fomular</a:t>
            </a: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: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If (num[v] == low[v]) =&gt; (</a:t>
            </a:r>
            <a:r>
              <a:rPr lang="en-US" sz="1800" dirty="0" err="1">
                <a:solidFill>
                  <a:schemeClr val="bg1">
                    <a:lumMod val="10000"/>
                  </a:schemeClr>
                </a:solidFill>
              </a:rPr>
              <a:t>u,v</a:t>
            </a: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) is bridge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00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D32590-B300-9EE5-5154-8C4F673B0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91" y="518833"/>
            <a:ext cx="4065083" cy="2572435"/>
          </a:xfrm>
          <a:prstGeom prst="rect">
            <a:avLst/>
          </a:prstGeom>
        </p:spPr>
      </p:pic>
      <p:sp>
        <p:nvSpPr>
          <p:cNvPr id="5" name="Google Shape;382;p37">
            <a:extLst>
              <a:ext uri="{FF2B5EF4-FFF2-40B4-BE49-F238E27FC236}">
                <a16:creationId xmlns:a16="http://schemas.microsoft.com/office/drawing/2014/main" id="{0F5B6422-5D04-E12A-7315-90366972E92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29318" y="501994"/>
            <a:ext cx="4225924" cy="2589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DFS 0 -&gt; num[0] = 0, </a:t>
            </a:r>
            <a:r>
              <a:rPr lang="en-US" sz="1800" dirty="0">
                <a:solidFill>
                  <a:srgbClr val="FF0000"/>
                </a:solidFill>
              </a:rPr>
              <a:t>low[0] = 0</a:t>
            </a:r>
          </a:p>
          <a:p>
            <a:pPr marL="0" indent="0" algn="l">
              <a:spcAft>
                <a:spcPts val="1600"/>
              </a:spcAft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DFS 1 -&gt; num[1] = 1, </a:t>
            </a:r>
            <a:r>
              <a:rPr lang="en-US" sz="1800" dirty="0">
                <a:solidFill>
                  <a:srgbClr val="FF0000"/>
                </a:solidFill>
              </a:rPr>
              <a:t>low[1] = 1</a:t>
            </a:r>
          </a:p>
          <a:p>
            <a:pPr marL="0" indent="0" algn="l">
              <a:spcAft>
                <a:spcPts val="1600"/>
              </a:spcAft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DFS 2 -&gt; num[2] = 2, </a:t>
            </a:r>
            <a:r>
              <a:rPr lang="en-US" sz="1800" dirty="0">
                <a:solidFill>
                  <a:srgbClr val="FF0000"/>
                </a:solidFill>
              </a:rPr>
              <a:t>low[2] = 2</a:t>
            </a:r>
          </a:p>
          <a:p>
            <a:pPr marL="0" indent="0" algn="l">
              <a:spcAft>
                <a:spcPts val="1600"/>
              </a:spcAft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DFS 3 -&gt; num[3] = 3, </a:t>
            </a:r>
            <a:r>
              <a:rPr lang="en-US" sz="1800" dirty="0">
                <a:solidFill>
                  <a:srgbClr val="FF0000"/>
                </a:solidFill>
              </a:rPr>
              <a:t>low[3] = 3</a:t>
            </a:r>
          </a:p>
          <a:p>
            <a:pPr marL="0" indent="0" algn="l">
              <a:spcAft>
                <a:spcPts val="1600"/>
              </a:spcAft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DFS 4 -&gt; num[4] = 4, </a:t>
            </a:r>
            <a:r>
              <a:rPr lang="en-US" sz="1800" dirty="0">
                <a:solidFill>
                  <a:srgbClr val="FF0000"/>
                </a:solidFill>
              </a:rPr>
              <a:t>low[4] = 4</a:t>
            </a:r>
          </a:p>
          <a:p>
            <a:pPr marL="0" indent="0" algn="l">
              <a:spcAft>
                <a:spcPts val="1600"/>
              </a:spcAft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Back DFS 3: </a:t>
            </a:r>
            <a:r>
              <a:rPr lang="en-US" sz="1800" b="1" dirty="0">
                <a:solidFill>
                  <a:schemeClr val="bg1">
                    <a:lumMod val="10000"/>
                  </a:schemeClr>
                </a:solidFill>
              </a:rPr>
              <a:t>(3-4)</a:t>
            </a:r>
          </a:p>
          <a:p>
            <a:pPr marL="0" indent="0" algn="l">
              <a:spcAft>
                <a:spcPts val="1600"/>
              </a:spcAft>
            </a:pPr>
            <a:r>
              <a:rPr lang="en-US" sz="1800" dirty="0">
                <a:solidFill>
                  <a:srgbClr val="FF0000"/>
                </a:solidFill>
              </a:rPr>
              <a:t>low[3] = min(low[3], low[4])  </a:t>
            </a: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= 3</a:t>
            </a:r>
          </a:p>
          <a:p>
            <a:pPr marL="0" indent="0" algn="l">
              <a:spcAft>
                <a:spcPts val="1600"/>
              </a:spcAft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If </a:t>
            </a:r>
            <a:r>
              <a:rPr lang="en-US" sz="1800" dirty="0">
                <a:solidFill>
                  <a:srgbClr val="FF0000"/>
                </a:solidFill>
              </a:rPr>
              <a:t>Low[4] </a:t>
            </a:r>
            <a:r>
              <a:rPr lang="en-US" sz="1800" dirty="0">
                <a:solidFill>
                  <a:schemeClr val="bg1">
                    <a:lumMod val="10000"/>
                  </a:schemeClr>
                </a:solidFill>
              </a:rPr>
              <a:t>== num[4] = 4 </a:t>
            </a:r>
            <a:r>
              <a:rPr lang="en-US" sz="1800" b="1" dirty="0">
                <a:solidFill>
                  <a:schemeClr val="bg1">
                    <a:lumMod val="10000"/>
                  </a:schemeClr>
                </a:solidFill>
              </a:rPr>
              <a:t>=&gt; bridge 3-4</a:t>
            </a:r>
          </a:p>
          <a:p>
            <a:pPr marL="0" indent="0" algn="l">
              <a:spcAft>
                <a:spcPts val="1600"/>
              </a:spcAft>
            </a:pPr>
            <a:endParaRPr lang="en-US" sz="18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8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8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8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800" dirty="0">
              <a:solidFill>
                <a:schemeClr val="bg1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1800" dirty="0">
              <a:solidFill>
                <a:schemeClr val="bg1">
                  <a:lumMod val="10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1E7650C-8BD8-712C-6247-C1D3C4610823}"/>
                  </a:ext>
                </a:extLst>
              </p14:cNvPr>
              <p14:cNvContentPartPr/>
              <p14:nvPr/>
            </p14:nvContentPartPr>
            <p14:xfrm>
              <a:off x="762586" y="1210872"/>
              <a:ext cx="56160" cy="133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1E7650C-8BD8-712C-6247-C1D3C46108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6466" y="1204752"/>
                <a:ext cx="6840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64F879E-A4F1-B4C8-A28D-3CDD38CCC44D}"/>
                  </a:ext>
                </a:extLst>
              </p14:cNvPr>
              <p14:cNvContentPartPr/>
              <p14:nvPr/>
            </p14:nvContentPartPr>
            <p14:xfrm>
              <a:off x="1395466" y="1250112"/>
              <a:ext cx="57960" cy="114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64F879E-A4F1-B4C8-A28D-3CDD38CCC4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89346" y="1243992"/>
                <a:ext cx="7020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9F036FA-BFD1-D4B2-D6B4-BF1199EEAAE8}"/>
                  </a:ext>
                </a:extLst>
              </p14:cNvPr>
              <p14:cNvContentPartPr/>
              <p14:nvPr/>
            </p14:nvContentPartPr>
            <p14:xfrm>
              <a:off x="1980106" y="2005752"/>
              <a:ext cx="84600" cy="174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9F036FA-BFD1-D4B2-D6B4-BF1199EEAA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73986" y="1999632"/>
                <a:ext cx="9684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0ED61C-0B74-0CE1-5A1E-47E0C2D9CAFD}"/>
                  </a:ext>
                </a:extLst>
              </p14:cNvPr>
              <p14:cNvContentPartPr/>
              <p14:nvPr/>
            </p14:nvContentPartPr>
            <p14:xfrm>
              <a:off x="2014306" y="858792"/>
              <a:ext cx="104400" cy="231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0ED61C-0B74-0CE1-5A1E-47E0C2D9CAF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08186" y="852672"/>
                <a:ext cx="116640" cy="24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271EA758-5CEF-6495-C721-477EF739572B}"/>
              </a:ext>
            </a:extLst>
          </p:cNvPr>
          <p:cNvGrpSpPr/>
          <p:nvPr/>
        </p:nvGrpSpPr>
        <p:grpSpPr>
          <a:xfrm>
            <a:off x="2887306" y="777072"/>
            <a:ext cx="103680" cy="254520"/>
            <a:chOff x="2887306" y="777072"/>
            <a:chExt cx="103680" cy="25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C2FF36B-2473-EDEB-6133-ED9677E13EAF}"/>
                    </a:ext>
                  </a:extLst>
                </p14:cNvPr>
                <p14:cNvContentPartPr/>
                <p14:nvPr/>
              </p14:nvContentPartPr>
              <p14:xfrm>
                <a:off x="2887306" y="777072"/>
                <a:ext cx="100440" cy="159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C2FF36B-2473-EDEB-6133-ED9677E13EA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81186" y="770952"/>
                  <a:ext cx="1126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4E99BFC-AC31-088B-7D7B-27A3BD14CB50}"/>
                    </a:ext>
                  </a:extLst>
                </p14:cNvPr>
                <p14:cNvContentPartPr/>
                <p14:nvPr/>
              </p14:nvContentPartPr>
              <p14:xfrm>
                <a:off x="2949946" y="824952"/>
                <a:ext cx="41040" cy="206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4E99BFC-AC31-088B-7D7B-27A3BD14CB5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43826" y="818832"/>
                  <a:ext cx="53280" cy="21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5DC844C-C04E-EDF0-254A-6B0A62DA025D}"/>
              </a:ext>
            </a:extLst>
          </p:cNvPr>
          <p:cNvGrpSpPr/>
          <p:nvPr/>
        </p:nvGrpSpPr>
        <p:grpSpPr>
          <a:xfrm>
            <a:off x="883186" y="1223472"/>
            <a:ext cx="94320" cy="147240"/>
            <a:chOff x="883186" y="1223472"/>
            <a:chExt cx="94320" cy="14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AC838B5-42B6-9F2D-1898-E3AB135E6BC2}"/>
                    </a:ext>
                  </a:extLst>
                </p14:cNvPr>
                <p14:cNvContentPartPr/>
                <p14:nvPr/>
              </p14:nvContentPartPr>
              <p14:xfrm>
                <a:off x="933586" y="1223472"/>
                <a:ext cx="43920" cy="116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AC838B5-42B6-9F2D-1898-E3AB135E6BC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7466" y="1217352"/>
                  <a:ext cx="561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8492BF9-0BEA-B513-1256-25F17B8F1CFB}"/>
                    </a:ext>
                  </a:extLst>
                </p14:cNvPr>
                <p14:cNvContentPartPr/>
                <p14:nvPr/>
              </p14:nvContentPartPr>
              <p14:xfrm>
                <a:off x="883186" y="1306272"/>
                <a:ext cx="11160" cy="64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8492BF9-0BEA-B513-1256-25F17B8F1CF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77066" y="1300152"/>
                  <a:ext cx="2340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D95E25A-FC69-66C8-4BB6-7BB69789AA82}"/>
              </a:ext>
            </a:extLst>
          </p:cNvPr>
          <p:cNvGrpSpPr/>
          <p:nvPr/>
        </p:nvGrpSpPr>
        <p:grpSpPr>
          <a:xfrm>
            <a:off x="1520746" y="1222032"/>
            <a:ext cx="163800" cy="187560"/>
            <a:chOff x="1520746" y="1222032"/>
            <a:chExt cx="163800" cy="18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4F7E31C-5535-4720-946E-A2161779A51D}"/>
                    </a:ext>
                  </a:extLst>
                </p14:cNvPr>
                <p14:cNvContentPartPr/>
                <p14:nvPr/>
              </p14:nvContentPartPr>
              <p14:xfrm>
                <a:off x="1520746" y="1299072"/>
                <a:ext cx="12240" cy="90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4F7E31C-5535-4720-946E-A2161779A5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14626" y="1292952"/>
                  <a:ext cx="244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2DD5694-08CB-C070-5089-30A2227FD917}"/>
                    </a:ext>
                  </a:extLst>
                </p14:cNvPr>
                <p14:cNvContentPartPr/>
                <p14:nvPr/>
              </p14:nvContentPartPr>
              <p14:xfrm>
                <a:off x="1587706" y="1222032"/>
                <a:ext cx="47520" cy="126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2DD5694-08CB-C070-5089-30A2227FD91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81586" y="1215912"/>
                  <a:ext cx="597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B11B47A-D938-9DFA-AD70-9C6ECDD08964}"/>
                    </a:ext>
                  </a:extLst>
                </p14:cNvPr>
                <p14:cNvContentPartPr/>
                <p14:nvPr/>
              </p14:nvContentPartPr>
              <p14:xfrm>
                <a:off x="1601746" y="1341192"/>
                <a:ext cx="82800" cy="68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B11B47A-D938-9DFA-AD70-9C6ECDD0896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95626" y="1335072"/>
                  <a:ext cx="9504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6606361-CEF1-BBE9-E95D-4D0C4C7A89B3}"/>
              </a:ext>
            </a:extLst>
          </p:cNvPr>
          <p:cNvGrpSpPr/>
          <p:nvPr/>
        </p:nvGrpSpPr>
        <p:grpSpPr>
          <a:xfrm>
            <a:off x="2065786" y="2192952"/>
            <a:ext cx="185400" cy="148320"/>
            <a:chOff x="2065786" y="2192952"/>
            <a:chExt cx="185400" cy="14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F8A5E05-BC0E-DF6B-2208-53476CFBBAC9}"/>
                    </a:ext>
                  </a:extLst>
                </p14:cNvPr>
                <p14:cNvContentPartPr/>
                <p14:nvPr/>
              </p14:nvContentPartPr>
              <p14:xfrm>
                <a:off x="2065786" y="2192952"/>
                <a:ext cx="42480" cy="57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F8A5E05-BC0E-DF6B-2208-53476CFBBAC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59666" y="2186832"/>
                  <a:ext cx="547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4408840-875B-B741-D5A7-BFC01D155F1D}"/>
                    </a:ext>
                  </a:extLst>
                </p14:cNvPr>
                <p14:cNvContentPartPr/>
                <p14:nvPr/>
              </p14:nvContentPartPr>
              <p14:xfrm>
                <a:off x="2139586" y="2199792"/>
                <a:ext cx="111600" cy="141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4408840-875B-B741-D5A7-BFC01D155F1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33466" y="2193672"/>
                  <a:ext cx="12384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F6DE5E-CC6A-FBE8-E428-6EF1435681FB}"/>
              </a:ext>
            </a:extLst>
          </p:cNvPr>
          <p:cNvGrpSpPr/>
          <p:nvPr/>
        </p:nvGrpSpPr>
        <p:grpSpPr>
          <a:xfrm>
            <a:off x="2158666" y="823872"/>
            <a:ext cx="140040" cy="295920"/>
            <a:chOff x="2158666" y="823872"/>
            <a:chExt cx="140040" cy="29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9621654-CDEF-1BA2-58A1-7EB10B4C3C68}"/>
                    </a:ext>
                  </a:extLst>
                </p14:cNvPr>
                <p14:cNvContentPartPr/>
                <p14:nvPr/>
              </p14:nvContentPartPr>
              <p14:xfrm>
                <a:off x="2158666" y="1044552"/>
                <a:ext cx="360" cy="75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9621654-CDEF-1BA2-58A1-7EB10B4C3C6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52546" y="1038432"/>
                  <a:ext cx="126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B96EBAB-BA6C-2EE1-14E2-40B75938461A}"/>
                    </a:ext>
                  </a:extLst>
                </p14:cNvPr>
                <p14:cNvContentPartPr/>
                <p14:nvPr/>
              </p14:nvContentPartPr>
              <p14:xfrm>
                <a:off x="2199706" y="823872"/>
                <a:ext cx="99000" cy="187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B96EBAB-BA6C-2EE1-14E2-40B75938461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93586" y="817752"/>
                  <a:ext cx="11124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66684DC-1562-080B-E60A-57445DFAE141}"/>
              </a:ext>
            </a:extLst>
          </p:cNvPr>
          <p:cNvGrpSpPr/>
          <p:nvPr/>
        </p:nvGrpSpPr>
        <p:grpSpPr>
          <a:xfrm>
            <a:off x="3019066" y="804072"/>
            <a:ext cx="183960" cy="207360"/>
            <a:chOff x="3019066" y="804072"/>
            <a:chExt cx="183960" cy="20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70ACBC8-B7C4-447A-BB63-1322C393424A}"/>
                    </a:ext>
                  </a:extLst>
                </p14:cNvPr>
                <p14:cNvContentPartPr/>
                <p14:nvPr/>
              </p14:nvContentPartPr>
              <p14:xfrm>
                <a:off x="3019066" y="928272"/>
                <a:ext cx="40680" cy="83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70ACBC8-B7C4-447A-BB63-1322C393424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12946" y="922152"/>
                  <a:ext cx="529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CD9FC5E-46A3-C256-C615-EB8C5052F713}"/>
                    </a:ext>
                  </a:extLst>
                </p14:cNvPr>
                <p14:cNvContentPartPr/>
                <p14:nvPr/>
              </p14:nvContentPartPr>
              <p14:xfrm>
                <a:off x="3133906" y="804072"/>
                <a:ext cx="69120" cy="50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CD9FC5E-46A3-C256-C615-EB8C5052F71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27786" y="797952"/>
                  <a:ext cx="813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D74606C-65D3-97D6-66F9-EAD396A2C629}"/>
                    </a:ext>
                  </a:extLst>
                </p14:cNvPr>
                <p14:cNvContentPartPr/>
                <p14:nvPr/>
              </p14:nvContentPartPr>
              <p14:xfrm>
                <a:off x="3182506" y="804072"/>
                <a:ext cx="8280" cy="157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D74606C-65D3-97D6-66F9-EAD396A2C62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76386" y="797952"/>
                  <a:ext cx="20520" cy="16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1188463-F018-83B0-0B47-260B824D8A1E}"/>
                  </a:ext>
                </a:extLst>
              </p14:cNvPr>
              <p14:cNvContentPartPr/>
              <p14:nvPr/>
            </p14:nvContentPartPr>
            <p14:xfrm>
              <a:off x="-316694" y="2089632"/>
              <a:ext cx="36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1188463-F018-83B0-0B47-260B824D8A1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-322814" y="208351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E1EBF1D-58D9-7B46-4263-B9C3E387ED57}"/>
                  </a:ext>
                </a:extLst>
              </p14:cNvPr>
              <p14:cNvContentPartPr/>
              <p14:nvPr/>
            </p14:nvContentPartPr>
            <p14:xfrm>
              <a:off x="7411066" y="714827"/>
              <a:ext cx="36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E1EBF1D-58D9-7B46-4263-B9C3E387ED5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404946" y="70870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5A6E6C1-8229-2605-416E-248D61615576}"/>
                  </a:ext>
                </a:extLst>
              </p14:cNvPr>
              <p14:cNvContentPartPr/>
              <p14:nvPr/>
            </p14:nvContentPartPr>
            <p14:xfrm>
              <a:off x="2557186" y="1182072"/>
              <a:ext cx="272880" cy="630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5A6E6C1-8229-2605-416E-248D6161557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551066" y="1175952"/>
                <a:ext cx="285120" cy="7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579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>
            <a:spLocks noGrp="1"/>
          </p:cNvSpPr>
          <p:nvPr>
            <p:ph type="title"/>
          </p:nvPr>
        </p:nvSpPr>
        <p:spPr>
          <a:xfrm>
            <a:off x="1276990" y="4210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</a:t>
            </a:r>
            <a:endParaRPr dirty="0"/>
          </a:p>
        </p:txBody>
      </p:sp>
      <p:sp>
        <p:nvSpPr>
          <p:cNvPr id="307" name="Google Shape;307;p31"/>
          <p:cNvSpPr txBox="1">
            <a:spLocks noGrp="1"/>
          </p:cNvSpPr>
          <p:nvPr>
            <p:ph type="subTitle" idx="1"/>
          </p:nvPr>
        </p:nvSpPr>
        <p:spPr>
          <a:xfrm>
            <a:off x="1276990" y="2087431"/>
            <a:ext cx="2823228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Introduce </a:t>
            </a:r>
            <a:r>
              <a:rPr lang="en-US" dirty="0"/>
              <a:t>Finding Bridges</a:t>
            </a:r>
            <a:endParaRPr dirty="0"/>
          </a:p>
        </p:txBody>
      </p:sp>
      <p:sp>
        <p:nvSpPr>
          <p:cNvPr id="308" name="Google Shape;308;p31"/>
          <p:cNvSpPr txBox="1">
            <a:spLocks noGrp="1"/>
          </p:cNvSpPr>
          <p:nvPr>
            <p:ph type="subTitle" idx="2"/>
          </p:nvPr>
        </p:nvSpPr>
        <p:spPr>
          <a:xfrm>
            <a:off x="5530125" y="3866487"/>
            <a:ext cx="2426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and answers</a:t>
            </a:r>
            <a:endParaRPr dirty="0"/>
          </a:p>
        </p:txBody>
      </p:sp>
      <p:sp>
        <p:nvSpPr>
          <p:cNvPr id="309" name="Google Shape;309;p31"/>
          <p:cNvSpPr txBox="1">
            <a:spLocks noGrp="1"/>
          </p:cNvSpPr>
          <p:nvPr>
            <p:ph type="subTitle" idx="4"/>
          </p:nvPr>
        </p:nvSpPr>
        <p:spPr>
          <a:xfrm>
            <a:off x="1330943" y="3866487"/>
            <a:ext cx="3117303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for problems</a:t>
            </a:r>
            <a:endParaRPr dirty="0"/>
          </a:p>
        </p:txBody>
      </p:sp>
      <p:sp>
        <p:nvSpPr>
          <p:cNvPr id="310" name="Google Shape;310;p31"/>
          <p:cNvSpPr txBox="1">
            <a:spLocks noGrp="1"/>
          </p:cNvSpPr>
          <p:nvPr>
            <p:ph type="title" idx="5"/>
          </p:nvPr>
        </p:nvSpPr>
        <p:spPr>
          <a:xfrm>
            <a:off x="1276990" y="1210594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2" name="Google Shape;312;p31"/>
          <p:cNvSpPr txBox="1">
            <a:spLocks noGrp="1"/>
          </p:cNvSpPr>
          <p:nvPr>
            <p:ph type="title" idx="7"/>
          </p:nvPr>
        </p:nvSpPr>
        <p:spPr>
          <a:xfrm>
            <a:off x="5530125" y="2989822"/>
            <a:ext cx="656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8"/>
          </p:nvPr>
        </p:nvSpPr>
        <p:spPr>
          <a:xfrm>
            <a:off x="1330944" y="2990517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5" name="Google Shape;315;p31"/>
          <p:cNvSpPr txBox="1">
            <a:spLocks noGrp="1"/>
          </p:cNvSpPr>
          <p:nvPr>
            <p:ph type="subTitle" idx="13"/>
          </p:nvPr>
        </p:nvSpPr>
        <p:spPr>
          <a:xfrm>
            <a:off x="5530124" y="1924891"/>
            <a:ext cx="2823229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UVA problems</a:t>
            </a:r>
          </a:p>
        </p:txBody>
      </p:sp>
      <p:sp>
        <p:nvSpPr>
          <p:cNvPr id="317" name="Google Shape;317;p31"/>
          <p:cNvSpPr txBox="1">
            <a:spLocks noGrp="1"/>
          </p:cNvSpPr>
          <p:nvPr>
            <p:ph type="title" idx="15"/>
          </p:nvPr>
        </p:nvSpPr>
        <p:spPr>
          <a:xfrm>
            <a:off x="5530125" y="1048921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8" name="Google Shape;318;p31"/>
          <p:cNvSpPr txBox="1">
            <a:spLocks noGrp="1"/>
          </p:cNvSpPr>
          <p:nvPr>
            <p:ph type="subTitle" idx="16"/>
          </p:nvPr>
        </p:nvSpPr>
        <p:spPr>
          <a:xfrm>
            <a:off x="1276990" y="1663881"/>
            <a:ext cx="2423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Introduce</a:t>
            </a:r>
            <a:endParaRPr dirty="0"/>
          </a:p>
        </p:txBody>
      </p:sp>
      <p:sp>
        <p:nvSpPr>
          <p:cNvPr id="319" name="Google Shape;319;p31"/>
          <p:cNvSpPr txBox="1">
            <a:spLocks noGrp="1"/>
          </p:cNvSpPr>
          <p:nvPr>
            <p:ph type="subTitle" idx="17"/>
          </p:nvPr>
        </p:nvSpPr>
        <p:spPr>
          <a:xfrm>
            <a:off x="5530125" y="3442895"/>
            <a:ext cx="24231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</a:t>
            </a:r>
            <a:endParaRPr dirty="0"/>
          </a:p>
        </p:txBody>
      </p:sp>
      <p:sp>
        <p:nvSpPr>
          <p:cNvPr id="321" name="Google Shape;321;p31"/>
          <p:cNvSpPr txBox="1">
            <a:spLocks noGrp="1"/>
          </p:cNvSpPr>
          <p:nvPr>
            <p:ph type="subTitle" idx="19"/>
          </p:nvPr>
        </p:nvSpPr>
        <p:spPr>
          <a:xfrm>
            <a:off x="1330944" y="3443037"/>
            <a:ext cx="2423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Solve</a:t>
            </a:r>
          </a:p>
        </p:txBody>
      </p:sp>
      <p:sp>
        <p:nvSpPr>
          <p:cNvPr id="323" name="Google Shape;323;p31"/>
          <p:cNvSpPr txBox="1">
            <a:spLocks noGrp="1"/>
          </p:cNvSpPr>
          <p:nvPr>
            <p:ph type="subTitle" idx="21"/>
          </p:nvPr>
        </p:nvSpPr>
        <p:spPr>
          <a:xfrm>
            <a:off x="5530125" y="1501441"/>
            <a:ext cx="2423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Problems</a:t>
            </a:r>
            <a:endParaRPr dirty="0"/>
          </a:p>
        </p:txBody>
      </p:sp>
      <p:sp>
        <p:nvSpPr>
          <p:cNvPr id="324" name="Google Shape;324;p3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5" name="Google Shape;382;p37">
            <a:extLst>
              <a:ext uri="{FF2B5EF4-FFF2-40B4-BE49-F238E27FC236}">
                <a16:creationId xmlns:a16="http://schemas.microsoft.com/office/drawing/2014/main" id="{0F5B6422-5D04-E12A-7315-90366972E92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41549" y="405741"/>
            <a:ext cx="4239674" cy="2589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spcAft>
                <a:spcPts val="1600"/>
              </a:spcAft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Back DFS 3 (3 -&gt; 1)</a:t>
            </a:r>
          </a:p>
          <a:p>
            <a:pPr marL="0" indent="0" algn="l">
              <a:spcAft>
                <a:spcPts val="1600"/>
              </a:spcAft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Because 1 was visited -&gt; </a:t>
            </a:r>
            <a:r>
              <a:rPr lang="en-US" sz="1600" dirty="0">
                <a:solidFill>
                  <a:srgbClr val="FF0000"/>
                </a:solidFill>
              </a:rPr>
              <a:t>Low[3]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= min(</a:t>
            </a:r>
            <a:r>
              <a:rPr lang="en-US" sz="1600" dirty="0">
                <a:solidFill>
                  <a:srgbClr val="FF0000"/>
                </a:solidFill>
              </a:rPr>
              <a:t>low[3], 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num[1]) = 1 </a:t>
            </a:r>
          </a:p>
          <a:p>
            <a:pPr marL="0" indent="0" algn="l">
              <a:spcAft>
                <a:spcPts val="1600"/>
              </a:spcAft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Back DFS 2 (2 -&gt; 3)</a:t>
            </a:r>
          </a:p>
          <a:p>
            <a:pPr marL="0" indent="0" algn="l">
              <a:spcAft>
                <a:spcPts val="1600"/>
              </a:spcAft>
            </a:pPr>
            <a:r>
              <a:rPr lang="en-US" sz="1600" dirty="0">
                <a:solidFill>
                  <a:srgbClr val="FF0000"/>
                </a:solidFill>
              </a:rPr>
              <a:t>low[2] =min(low[2],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low[3])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= 1</a:t>
            </a:r>
          </a:p>
          <a:p>
            <a:pPr marL="0" indent="0" algn="l">
              <a:spcAft>
                <a:spcPts val="1600"/>
              </a:spcAft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Back DFS 1 (1 -&gt; 2)</a:t>
            </a:r>
          </a:p>
          <a:p>
            <a:pPr marL="0" indent="0" algn="l">
              <a:spcAft>
                <a:spcPts val="1600"/>
              </a:spcAft>
            </a:pPr>
            <a:r>
              <a:rPr lang="en-US" sz="1600" dirty="0">
                <a:solidFill>
                  <a:srgbClr val="FF0000"/>
                </a:solidFill>
              </a:rPr>
              <a:t>low[1] =min(low[1],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low[2])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= 1</a:t>
            </a:r>
          </a:p>
          <a:p>
            <a:pPr marL="0" indent="0" algn="l">
              <a:spcAft>
                <a:spcPts val="1600"/>
              </a:spcAft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DFS 3 (form 1 -&gt; 3, but visited 3) </a:t>
            </a:r>
          </a:p>
          <a:p>
            <a:pPr marL="0" indent="0" algn="l">
              <a:spcAft>
                <a:spcPts val="1600"/>
              </a:spcAft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=&gt; </a:t>
            </a:r>
            <a:r>
              <a:rPr lang="en-US" sz="1600" dirty="0">
                <a:solidFill>
                  <a:srgbClr val="FF0000"/>
                </a:solidFill>
              </a:rPr>
              <a:t>low[1] 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= min(</a:t>
            </a:r>
            <a:r>
              <a:rPr lang="en-US" sz="1600" dirty="0">
                <a:solidFill>
                  <a:srgbClr val="FF0000"/>
                </a:solidFill>
              </a:rPr>
              <a:t>low[1], 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num[3]) = 1</a:t>
            </a:r>
          </a:p>
          <a:p>
            <a:pPr marL="0" indent="0" algn="l">
              <a:spcAft>
                <a:spcPts val="1600"/>
              </a:spcAft>
            </a:pPr>
            <a:endParaRPr lang="en-US" sz="1600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600" dirty="0">
              <a:solidFill>
                <a:srgbClr val="FF0000"/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600" dirty="0">
              <a:solidFill>
                <a:srgbClr val="FF0000"/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F3133E-580F-432F-D94B-109BCE449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67" y="518833"/>
            <a:ext cx="4065083" cy="257243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E8F600E-49B2-F71C-BE83-18D40CA6A153}"/>
                  </a:ext>
                </a:extLst>
              </p14:cNvPr>
              <p14:cNvContentPartPr/>
              <p14:nvPr/>
            </p14:nvContentPartPr>
            <p14:xfrm>
              <a:off x="2288986" y="758712"/>
              <a:ext cx="111600" cy="2034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E8F600E-49B2-F71C-BE83-18D40CA6A1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82866" y="752592"/>
                <a:ext cx="1238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B01D438-F975-A5A5-F806-ECD0DF4BE54A}"/>
                  </a:ext>
                </a:extLst>
              </p14:cNvPr>
              <p14:cNvContentPartPr/>
              <p14:nvPr/>
            </p14:nvContentPartPr>
            <p14:xfrm>
              <a:off x="576466" y="1176672"/>
              <a:ext cx="84960" cy="1857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B01D438-F975-A5A5-F806-ECD0DF4BE5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0346" y="1170552"/>
                <a:ext cx="9720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E2227C2-BF25-C3D3-0BCD-EBE4DBC9B09D}"/>
                  </a:ext>
                </a:extLst>
              </p14:cNvPr>
              <p14:cNvContentPartPr/>
              <p14:nvPr/>
            </p14:nvContentPartPr>
            <p14:xfrm>
              <a:off x="1340386" y="1210512"/>
              <a:ext cx="73440" cy="180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E2227C2-BF25-C3D3-0BCD-EBE4DBC9B09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34266" y="1204392"/>
                <a:ext cx="856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2C40491-7300-0618-0BF8-31944F56F048}"/>
                  </a:ext>
                </a:extLst>
              </p14:cNvPr>
              <p14:cNvContentPartPr/>
              <p14:nvPr/>
            </p14:nvContentPartPr>
            <p14:xfrm>
              <a:off x="1882186" y="2127432"/>
              <a:ext cx="99360" cy="204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2C40491-7300-0618-0BF8-31944F56F04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76066" y="2121312"/>
                <a:ext cx="11160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F690AEE-A14F-8398-22EF-36D9719C9895}"/>
                  </a:ext>
                </a:extLst>
              </p14:cNvPr>
              <p14:cNvContentPartPr/>
              <p14:nvPr/>
            </p14:nvContentPartPr>
            <p14:xfrm>
              <a:off x="1910986" y="905952"/>
              <a:ext cx="204120" cy="210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F690AEE-A14F-8398-22EF-36D9719C989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04866" y="899832"/>
                <a:ext cx="21636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785AF3A9-1508-5435-57A0-55767C89AD5D}"/>
              </a:ext>
            </a:extLst>
          </p:cNvPr>
          <p:cNvGrpSpPr/>
          <p:nvPr/>
        </p:nvGrpSpPr>
        <p:grpSpPr>
          <a:xfrm>
            <a:off x="2818906" y="763032"/>
            <a:ext cx="118800" cy="260640"/>
            <a:chOff x="2818906" y="763032"/>
            <a:chExt cx="118800" cy="26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888882-083E-0F45-B705-9C88327A21CF}"/>
                    </a:ext>
                  </a:extLst>
                </p14:cNvPr>
                <p14:cNvContentPartPr/>
                <p14:nvPr/>
              </p14:nvContentPartPr>
              <p14:xfrm>
                <a:off x="2818906" y="763032"/>
                <a:ext cx="118800" cy="160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888882-083E-0F45-B705-9C88327A21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12786" y="756912"/>
                  <a:ext cx="1310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3498AD2-0EF1-C260-8441-80A40AF71632}"/>
                    </a:ext>
                  </a:extLst>
                </p14:cNvPr>
                <p14:cNvContentPartPr/>
                <p14:nvPr/>
              </p14:nvContentPartPr>
              <p14:xfrm>
                <a:off x="2915026" y="852672"/>
                <a:ext cx="14400" cy="171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3498AD2-0EF1-C260-8441-80A40AF7163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08906" y="846552"/>
                  <a:ext cx="2664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90DA73-EBA8-9C02-3890-873954965F31}"/>
              </a:ext>
            </a:extLst>
          </p:cNvPr>
          <p:cNvGrpSpPr/>
          <p:nvPr/>
        </p:nvGrpSpPr>
        <p:grpSpPr>
          <a:xfrm>
            <a:off x="3058666" y="783552"/>
            <a:ext cx="92520" cy="181080"/>
            <a:chOff x="3058666" y="783552"/>
            <a:chExt cx="92520" cy="18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0055DE1-9D66-7894-8867-F1114FA65FBB}"/>
                    </a:ext>
                  </a:extLst>
                </p14:cNvPr>
                <p14:cNvContentPartPr/>
                <p14:nvPr/>
              </p14:nvContentPartPr>
              <p14:xfrm>
                <a:off x="3058666" y="783552"/>
                <a:ext cx="92520" cy="114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0055DE1-9D66-7894-8867-F1114FA65FB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52546" y="777432"/>
                  <a:ext cx="1047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8BAFE66-75C6-AE2E-3514-7CE66C5C4E59}"/>
                    </a:ext>
                  </a:extLst>
                </p14:cNvPr>
                <p14:cNvContentPartPr/>
                <p14:nvPr/>
              </p14:nvContentPartPr>
              <p14:xfrm>
                <a:off x="3134986" y="817752"/>
                <a:ext cx="10080" cy="146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8BAFE66-75C6-AE2E-3514-7CE66C5C4E5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28866" y="811632"/>
                  <a:ext cx="22320" cy="15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B3D46DD-A27D-8D1E-2264-306A7E77B611}"/>
                  </a:ext>
                </a:extLst>
              </p14:cNvPr>
              <p14:cNvContentPartPr/>
              <p14:nvPr/>
            </p14:nvContentPartPr>
            <p14:xfrm>
              <a:off x="9838546" y="2103672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B3D46DD-A27D-8D1E-2264-306A7E77B61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32426" y="2097552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28FE1BBF-7E99-E22A-78E1-686D6363B319}"/>
              </a:ext>
            </a:extLst>
          </p:cNvPr>
          <p:cNvGrpSpPr/>
          <p:nvPr/>
        </p:nvGrpSpPr>
        <p:grpSpPr>
          <a:xfrm>
            <a:off x="2117266" y="2216712"/>
            <a:ext cx="249840" cy="176040"/>
            <a:chOff x="2117266" y="2216712"/>
            <a:chExt cx="249840" cy="17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F021450-B0F5-15A9-7BA1-AF6152E7F675}"/>
                    </a:ext>
                  </a:extLst>
                </p14:cNvPr>
                <p14:cNvContentPartPr/>
                <p14:nvPr/>
              </p14:nvContentPartPr>
              <p14:xfrm>
                <a:off x="2117266" y="2216712"/>
                <a:ext cx="173160" cy="154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F021450-B0F5-15A9-7BA1-AF6152E7F67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11146" y="2210592"/>
                  <a:ext cx="1854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3B13A6E-84FC-2AD5-B605-3F8F89D5083C}"/>
                    </a:ext>
                  </a:extLst>
                </p14:cNvPr>
                <p14:cNvContentPartPr/>
                <p14:nvPr/>
              </p14:nvContentPartPr>
              <p14:xfrm>
                <a:off x="2241106" y="2374392"/>
                <a:ext cx="126000" cy="18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3B13A6E-84FC-2AD5-B605-3F8F89D5083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34986" y="2368272"/>
                  <a:ext cx="138240" cy="3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1870FE9-E5CE-3382-47D2-133D7A150D70}"/>
                  </a:ext>
                </a:extLst>
              </p14:cNvPr>
              <p14:cNvContentPartPr/>
              <p14:nvPr/>
            </p14:nvContentPartPr>
            <p14:xfrm>
              <a:off x="1485106" y="1188912"/>
              <a:ext cx="90360" cy="1375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1870FE9-E5CE-3382-47D2-133D7A150D7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478986" y="1182792"/>
                <a:ext cx="10260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A796102-A314-4E0E-FFF9-3616EB34C806}"/>
                  </a:ext>
                </a:extLst>
              </p14:cNvPr>
              <p14:cNvContentPartPr/>
              <p14:nvPr/>
            </p14:nvContentPartPr>
            <p14:xfrm>
              <a:off x="2414986" y="1161192"/>
              <a:ext cx="284400" cy="846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A796102-A314-4E0E-FFF9-3616EB34C80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408866" y="1155072"/>
                <a:ext cx="296640" cy="9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2784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5" name="Google Shape;382;p37">
            <a:extLst>
              <a:ext uri="{FF2B5EF4-FFF2-40B4-BE49-F238E27FC236}">
                <a16:creationId xmlns:a16="http://schemas.microsoft.com/office/drawing/2014/main" id="{0F5B6422-5D04-E12A-7315-90366972E92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41549" y="405741"/>
            <a:ext cx="4239674" cy="2589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Back DFS 0 </a:t>
            </a:r>
            <a:r>
              <a:rPr lang="en-US" sz="1600" b="1" dirty="0">
                <a:solidFill>
                  <a:schemeClr val="bg1">
                    <a:lumMod val="10000"/>
                  </a:schemeClr>
                </a:solidFill>
              </a:rPr>
              <a:t>(0-1)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solidFill>
                  <a:srgbClr val="FF0000"/>
                </a:solidFill>
              </a:rPr>
              <a:t>Low[0] = min(low[0], low[1]) = 0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solidFill>
                  <a:srgbClr val="FF0000"/>
                </a:solidFill>
              </a:rPr>
              <a:t>If Low[1] 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= num[1] =&gt; </a:t>
            </a:r>
            <a:r>
              <a:rPr lang="en-US" sz="1600" b="1" dirty="0">
                <a:solidFill>
                  <a:schemeClr val="bg1">
                    <a:lumMod val="10000"/>
                  </a:schemeClr>
                </a:solidFill>
              </a:rPr>
              <a:t>bridge 0-&gt;1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1600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l">
              <a:spcAft>
                <a:spcPts val="1600"/>
              </a:spcAft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DFS 6 -&gt; num[6] = 6, </a:t>
            </a:r>
            <a:r>
              <a:rPr lang="en-US" sz="1600" dirty="0">
                <a:solidFill>
                  <a:srgbClr val="FF0000"/>
                </a:solidFill>
              </a:rPr>
              <a:t>low[6] = 6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DFS 7 -&gt; num[7] = 7, </a:t>
            </a:r>
            <a:r>
              <a:rPr lang="en-US" sz="1600" dirty="0">
                <a:solidFill>
                  <a:srgbClr val="FF0000"/>
                </a:solidFill>
              </a:rPr>
              <a:t>low[7] = 7</a:t>
            </a:r>
          </a:p>
          <a:p>
            <a:pPr marL="0" indent="0" algn="l">
              <a:spcAft>
                <a:spcPts val="1600"/>
              </a:spcAft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Back DFS 6 (6-7)</a:t>
            </a:r>
          </a:p>
          <a:p>
            <a:pPr marL="0" indent="0" algn="l">
              <a:spcAft>
                <a:spcPts val="1600"/>
              </a:spcAft>
            </a:pPr>
            <a:r>
              <a:rPr lang="en-US" sz="1600" dirty="0">
                <a:solidFill>
                  <a:srgbClr val="FF0000"/>
                </a:solidFill>
              </a:rPr>
              <a:t>Low 6 = min(low[6], low[7])</a:t>
            </a:r>
          </a:p>
          <a:p>
            <a:pPr marL="0" indent="0" algn="l">
              <a:spcAft>
                <a:spcPts val="1600"/>
              </a:spcAft>
            </a:pP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If </a:t>
            </a:r>
            <a:r>
              <a:rPr lang="en-US" sz="1600" dirty="0">
                <a:solidFill>
                  <a:srgbClr val="FF0000"/>
                </a:solidFill>
              </a:rPr>
              <a:t>low[6]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== num[6] =&gt; </a:t>
            </a:r>
            <a:r>
              <a:rPr lang="en-US" sz="1600" b="1" dirty="0">
                <a:solidFill>
                  <a:schemeClr val="bg1">
                    <a:lumMod val="10000"/>
                  </a:schemeClr>
                </a:solidFill>
              </a:rPr>
              <a:t>bridge 6-7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F3133E-580F-432F-D94B-109BCE449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67" y="518833"/>
            <a:ext cx="4065083" cy="257243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E8F600E-49B2-F71C-BE83-18D40CA6A153}"/>
                  </a:ext>
                </a:extLst>
              </p14:cNvPr>
              <p14:cNvContentPartPr/>
              <p14:nvPr/>
            </p14:nvContentPartPr>
            <p14:xfrm>
              <a:off x="2288986" y="758712"/>
              <a:ext cx="111600" cy="2034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E8F600E-49B2-F71C-BE83-18D40CA6A1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82866" y="752592"/>
                <a:ext cx="1238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B01D438-F975-A5A5-F806-ECD0DF4BE54A}"/>
                  </a:ext>
                </a:extLst>
              </p14:cNvPr>
              <p14:cNvContentPartPr/>
              <p14:nvPr/>
            </p14:nvContentPartPr>
            <p14:xfrm>
              <a:off x="576466" y="1176672"/>
              <a:ext cx="84960" cy="1857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B01D438-F975-A5A5-F806-ECD0DF4BE5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0346" y="1170552"/>
                <a:ext cx="9720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E2227C2-BF25-C3D3-0BCD-EBE4DBC9B09D}"/>
                  </a:ext>
                </a:extLst>
              </p14:cNvPr>
              <p14:cNvContentPartPr/>
              <p14:nvPr/>
            </p14:nvContentPartPr>
            <p14:xfrm>
              <a:off x="1340386" y="1210512"/>
              <a:ext cx="73440" cy="180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E2227C2-BF25-C3D3-0BCD-EBE4DBC9B09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34266" y="1204392"/>
                <a:ext cx="856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2C40491-7300-0618-0BF8-31944F56F048}"/>
                  </a:ext>
                </a:extLst>
              </p14:cNvPr>
              <p14:cNvContentPartPr/>
              <p14:nvPr/>
            </p14:nvContentPartPr>
            <p14:xfrm>
              <a:off x="1882186" y="2127432"/>
              <a:ext cx="99360" cy="204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2C40491-7300-0618-0BF8-31944F56F04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76066" y="2121312"/>
                <a:ext cx="11160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F690AEE-A14F-8398-22EF-36D9719C9895}"/>
                  </a:ext>
                </a:extLst>
              </p14:cNvPr>
              <p14:cNvContentPartPr/>
              <p14:nvPr/>
            </p14:nvContentPartPr>
            <p14:xfrm>
              <a:off x="1910986" y="905952"/>
              <a:ext cx="204120" cy="210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F690AEE-A14F-8398-22EF-36D9719C989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04866" y="899832"/>
                <a:ext cx="21636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785AF3A9-1508-5435-57A0-55767C89AD5D}"/>
              </a:ext>
            </a:extLst>
          </p:cNvPr>
          <p:cNvGrpSpPr/>
          <p:nvPr/>
        </p:nvGrpSpPr>
        <p:grpSpPr>
          <a:xfrm>
            <a:off x="2818906" y="763032"/>
            <a:ext cx="118800" cy="260640"/>
            <a:chOff x="2818906" y="763032"/>
            <a:chExt cx="118800" cy="26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888882-083E-0F45-B705-9C88327A21CF}"/>
                    </a:ext>
                  </a:extLst>
                </p14:cNvPr>
                <p14:cNvContentPartPr/>
                <p14:nvPr/>
              </p14:nvContentPartPr>
              <p14:xfrm>
                <a:off x="2818906" y="763032"/>
                <a:ext cx="118800" cy="160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888882-083E-0F45-B705-9C88327A21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12786" y="756912"/>
                  <a:ext cx="1310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3498AD2-0EF1-C260-8441-80A40AF71632}"/>
                    </a:ext>
                  </a:extLst>
                </p14:cNvPr>
                <p14:cNvContentPartPr/>
                <p14:nvPr/>
              </p14:nvContentPartPr>
              <p14:xfrm>
                <a:off x="2915026" y="852672"/>
                <a:ext cx="14400" cy="171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3498AD2-0EF1-C260-8441-80A40AF7163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08906" y="846552"/>
                  <a:ext cx="2664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90DA73-EBA8-9C02-3890-873954965F31}"/>
              </a:ext>
            </a:extLst>
          </p:cNvPr>
          <p:cNvGrpSpPr/>
          <p:nvPr/>
        </p:nvGrpSpPr>
        <p:grpSpPr>
          <a:xfrm>
            <a:off x="3058666" y="783552"/>
            <a:ext cx="92520" cy="181080"/>
            <a:chOff x="3058666" y="783552"/>
            <a:chExt cx="92520" cy="18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0055DE1-9D66-7894-8867-F1114FA65FBB}"/>
                    </a:ext>
                  </a:extLst>
                </p14:cNvPr>
                <p14:cNvContentPartPr/>
                <p14:nvPr/>
              </p14:nvContentPartPr>
              <p14:xfrm>
                <a:off x="3058666" y="783552"/>
                <a:ext cx="92520" cy="114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0055DE1-9D66-7894-8867-F1114FA65FB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52546" y="777432"/>
                  <a:ext cx="1047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8BAFE66-75C6-AE2E-3514-7CE66C5C4E59}"/>
                    </a:ext>
                  </a:extLst>
                </p14:cNvPr>
                <p14:cNvContentPartPr/>
                <p14:nvPr/>
              </p14:nvContentPartPr>
              <p14:xfrm>
                <a:off x="3134986" y="817752"/>
                <a:ext cx="10080" cy="146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8BAFE66-75C6-AE2E-3514-7CE66C5C4E5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28866" y="811632"/>
                  <a:ext cx="22320" cy="15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B3D46DD-A27D-8D1E-2264-306A7E77B611}"/>
                  </a:ext>
                </a:extLst>
              </p14:cNvPr>
              <p14:cNvContentPartPr/>
              <p14:nvPr/>
            </p14:nvContentPartPr>
            <p14:xfrm>
              <a:off x="9838546" y="2103672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B3D46DD-A27D-8D1E-2264-306A7E77B61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32426" y="2097552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28FE1BBF-7E99-E22A-78E1-686D6363B319}"/>
              </a:ext>
            </a:extLst>
          </p:cNvPr>
          <p:cNvGrpSpPr/>
          <p:nvPr/>
        </p:nvGrpSpPr>
        <p:grpSpPr>
          <a:xfrm>
            <a:off x="2117266" y="2216712"/>
            <a:ext cx="249840" cy="176040"/>
            <a:chOff x="2117266" y="2216712"/>
            <a:chExt cx="249840" cy="17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F021450-B0F5-15A9-7BA1-AF6152E7F675}"/>
                    </a:ext>
                  </a:extLst>
                </p14:cNvPr>
                <p14:cNvContentPartPr/>
                <p14:nvPr/>
              </p14:nvContentPartPr>
              <p14:xfrm>
                <a:off x="2117266" y="2216712"/>
                <a:ext cx="173160" cy="154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F021450-B0F5-15A9-7BA1-AF6152E7F67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11146" y="2210592"/>
                  <a:ext cx="1854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3B13A6E-84FC-2AD5-B605-3F8F89D5083C}"/>
                    </a:ext>
                  </a:extLst>
                </p14:cNvPr>
                <p14:cNvContentPartPr/>
                <p14:nvPr/>
              </p14:nvContentPartPr>
              <p14:xfrm>
                <a:off x="2241106" y="2374392"/>
                <a:ext cx="126000" cy="18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3B13A6E-84FC-2AD5-B605-3F8F89D5083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34986" y="2368272"/>
                  <a:ext cx="138240" cy="3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1870FE9-E5CE-3382-47D2-133D7A150D70}"/>
                  </a:ext>
                </a:extLst>
              </p14:cNvPr>
              <p14:cNvContentPartPr/>
              <p14:nvPr/>
            </p14:nvContentPartPr>
            <p14:xfrm>
              <a:off x="1485106" y="1188912"/>
              <a:ext cx="90360" cy="1375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1870FE9-E5CE-3382-47D2-133D7A150D7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478986" y="1182792"/>
                <a:ext cx="10260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C650FB3-4C47-19E9-B105-3498F5FAEE90}"/>
                  </a:ext>
                </a:extLst>
              </p14:cNvPr>
              <p14:cNvContentPartPr/>
              <p14:nvPr/>
            </p14:nvContentPartPr>
            <p14:xfrm>
              <a:off x="795346" y="1161552"/>
              <a:ext cx="133920" cy="187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C650FB3-4C47-19E9-B105-3498F5FAEE9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89226" y="1155432"/>
                <a:ext cx="14616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D27357D-F249-82F5-ACB7-30F0C1414E73}"/>
                  </a:ext>
                </a:extLst>
              </p14:cNvPr>
              <p14:cNvContentPartPr/>
              <p14:nvPr/>
            </p14:nvContentPartPr>
            <p14:xfrm>
              <a:off x="1044826" y="1560072"/>
              <a:ext cx="248400" cy="91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D27357D-F249-82F5-ACB7-30F0C1414E7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38706" y="1553952"/>
                <a:ext cx="26064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D855814-31DC-88AB-02CE-C134876B3E7D}"/>
                  </a:ext>
                </a:extLst>
              </p14:cNvPr>
              <p14:cNvContentPartPr/>
              <p14:nvPr/>
            </p14:nvContentPartPr>
            <p14:xfrm>
              <a:off x="5568586" y="1580952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D855814-31DC-88AB-02CE-C134876B3E7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62466" y="157483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0A7BD8F-8E7D-149B-2EC2-ED39FCCFCD1A}"/>
                  </a:ext>
                </a:extLst>
              </p14:cNvPr>
              <p14:cNvContentPartPr/>
              <p14:nvPr/>
            </p14:nvContentPartPr>
            <p14:xfrm>
              <a:off x="3416146" y="1487352"/>
              <a:ext cx="64080" cy="284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0A7BD8F-8E7D-149B-2EC2-ED39FCCFCD1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410026" y="1481232"/>
                <a:ext cx="76320" cy="29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F83451E8-255B-DFEA-DFDF-94EBA1DA70C4}"/>
              </a:ext>
            </a:extLst>
          </p:cNvPr>
          <p:cNvGrpSpPr/>
          <p:nvPr/>
        </p:nvGrpSpPr>
        <p:grpSpPr>
          <a:xfrm>
            <a:off x="3643666" y="921072"/>
            <a:ext cx="174600" cy="123480"/>
            <a:chOff x="3643666" y="921072"/>
            <a:chExt cx="174600" cy="12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3B860DA-CC56-A52C-3727-7370ED99BA5C}"/>
                    </a:ext>
                  </a:extLst>
                </p14:cNvPr>
                <p14:cNvContentPartPr/>
                <p14:nvPr/>
              </p14:nvContentPartPr>
              <p14:xfrm>
                <a:off x="3643666" y="921072"/>
                <a:ext cx="75960" cy="123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3B860DA-CC56-A52C-3727-7370ED99BA5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37546" y="914952"/>
                  <a:ext cx="882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60CCC06-8F8E-2ADD-D99F-1813D8F7E26C}"/>
                    </a:ext>
                  </a:extLst>
                </p14:cNvPr>
                <p14:cNvContentPartPr/>
                <p14:nvPr/>
              </p14:nvContentPartPr>
              <p14:xfrm>
                <a:off x="3685066" y="992352"/>
                <a:ext cx="133200" cy="11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60CCC06-8F8E-2ADD-D99F-1813D8F7E26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78946" y="986232"/>
                  <a:ext cx="14544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EA338D1-F788-060E-E44B-15C73D40D156}"/>
              </a:ext>
            </a:extLst>
          </p:cNvPr>
          <p:cNvGrpSpPr/>
          <p:nvPr/>
        </p:nvGrpSpPr>
        <p:grpSpPr>
          <a:xfrm>
            <a:off x="3904666" y="899832"/>
            <a:ext cx="226440" cy="172080"/>
            <a:chOff x="3904666" y="899832"/>
            <a:chExt cx="226440" cy="17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60C9AA8-A115-479C-C3ED-F31A5198A02D}"/>
                    </a:ext>
                  </a:extLst>
                </p14:cNvPr>
                <p14:cNvContentPartPr/>
                <p14:nvPr/>
              </p14:nvContentPartPr>
              <p14:xfrm>
                <a:off x="3904666" y="899832"/>
                <a:ext cx="158760" cy="172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60C9AA8-A115-479C-C3ED-F31A5198A02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898546" y="893712"/>
                  <a:ext cx="1710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3BEA5B6-316E-A4D4-96BE-43009979DCEF}"/>
                    </a:ext>
                  </a:extLst>
                </p14:cNvPr>
                <p14:cNvContentPartPr/>
                <p14:nvPr/>
              </p14:nvContentPartPr>
              <p14:xfrm>
                <a:off x="4021666" y="982992"/>
                <a:ext cx="109440" cy="14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3BEA5B6-316E-A4D4-96BE-43009979DCE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015546" y="976872"/>
                  <a:ext cx="121680" cy="266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43EFA32B-118D-C26A-EB55-8CC0E3C08795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212456" y="3094976"/>
            <a:ext cx="2057300" cy="16760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E84009A-2ED7-F624-485B-C51A6D2A3261}"/>
                  </a:ext>
                </a:extLst>
              </p14:cNvPr>
              <p14:cNvContentPartPr/>
              <p14:nvPr/>
            </p14:nvContentPartPr>
            <p14:xfrm>
              <a:off x="2427586" y="1154712"/>
              <a:ext cx="275040" cy="900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E84009A-2ED7-F624-485B-C51A6D2A326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421466" y="1148592"/>
                <a:ext cx="28728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5FF5002-BC2F-94D7-08EF-EA4A8D4B997A}"/>
                  </a:ext>
                </a:extLst>
              </p14:cNvPr>
              <p14:cNvContentPartPr/>
              <p14:nvPr/>
            </p14:nvContentPartPr>
            <p14:xfrm>
              <a:off x="9459826" y="2220672"/>
              <a:ext cx="36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5FF5002-BC2F-94D7-08EF-EA4A8D4B997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453706" y="221455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F0FB259-2972-A93D-46A8-3A892CD183BD}"/>
                  </a:ext>
                </a:extLst>
              </p14:cNvPr>
              <p14:cNvContentPartPr/>
              <p14:nvPr/>
            </p14:nvContentPartPr>
            <p14:xfrm>
              <a:off x="3739066" y="1725672"/>
              <a:ext cx="119160" cy="1357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F0FB259-2972-A93D-46A8-3A892CD183B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32946" y="1719552"/>
                <a:ext cx="13140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49FB727-A949-5B29-C1D9-88837B3FD63D}"/>
                  </a:ext>
                </a:extLst>
              </p14:cNvPr>
              <p14:cNvContentPartPr/>
              <p14:nvPr/>
            </p14:nvContentPartPr>
            <p14:xfrm>
              <a:off x="3972706" y="1663752"/>
              <a:ext cx="105840" cy="2008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49FB727-A949-5B29-C1D9-88837B3FD63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966586" y="1657632"/>
                <a:ext cx="118080" cy="21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5514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FE7201-CBA7-76E0-AF24-DD721B3EF0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83A396-4B75-69B2-FE92-AC1EC724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458" y="541448"/>
            <a:ext cx="7802182" cy="531900"/>
          </a:xfrm>
        </p:spPr>
        <p:txBody>
          <a:bodyPr/>
          <a:lstStyle/>
          <a:p>
            <a:r>
              <a:rPr lang="en-US" dirty="0"/>
              <a:t>Code was accepted on UVa online-judge</a:t>
            </a:r>
          </a:p>
        </p:txBody>
      </p:sp>
      <p:sp>
        <p:nvSpPr>
          <p:cNvPr id="11" name="Google Shape;448;p41">
            <a:extLst>
              <a:ext uri="{FF2B5EF4-FFF2-40B4-BE49-F238E27FC236}">
                <a16:creationId xmlns:a16="http://schemas.microsoft.com/office/drawing/2014/main" id="{DC7D7B03-8928-A978-873D-9E4CB1AE270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5926" y="3331492"/>
            <a:ext cx="8160848" cy="99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Problem: We can search google “UVA 796” to read full</a:t>
            </a:r>
            <a:endParaRPr lang="en-US" sz="2400" dirty="0">
              <a:solidFill>
                <a:schemeClr val="bg1">
                  <a:lumMod val="10000"/>
                </a:schemeClr>
              </a:solidFill>
              <a:hlinkClick r:id="rId2"/>
            </a:endParaRPr>
          </a:p>
          <a:p>
            <a:pPr marL="0" indent="0"/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Code: </a:t>
            </a:r>
            <a:r>
              <a:rPr lang="en-US" sz="2400" dirty="0">
                <a:solidFill>
                  <a:schemeClr val="bg1">
                    <a:lumMod val="10000"/>
                  </a:schemeClr>
                </a:solidFill>
                <a:hlinkClick r:id="rId2"/>
              </a:rPr>
              <a:t>https://github.com/ncc02/Algorithm</a:t>
            </a:r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(Folder Graph)</a:t>
            </a:r>
          </a:p>
        </p:txBody>
      </p:sp>
      <p:sp>
        <p:nvSpPr>
          <p:cNvPr id="6" name="AutoShape 1">
            <a:extLst>
              <a:ext uri="{FF2B5EF4-FFF2-40B4-BE49-F238E27FC236}">
                <a16:creationId xmlns:a16="http://schemas.microsoft.com/office/drawing/2014/main" id="{B255BEDC-F408-A9C7-7957-747F30DFF6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67359" y="2883815"/>
            <a:ext cx="56431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F424BD-769D-3F4B-320C-C65489568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61" y="1508276"/>
            <a:ext cx="7802182" cy="138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84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2541619" y="1881116"/>
            <a:ext cx="541077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</a:t>
            </a:r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852523" y="1812034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2910566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714341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2172271" y="2196054"/>
            <a:ext cx="239400" cy="239400"/>
          </a:xfrm>
          <a:prstGeom prst="star4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8171777" y="22179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6994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1"/>
          <p:cNvSpPr txBox="1">
            <a:spLocks noGrp="1"/>
          </p:cNvSpPr>
          <p:nvPr>
            <p:ph type="subTitle" idx="2"/>
          </p:nvPr>
        </p:nvSpPr>
        <p:spPr>
          <a:xfrm>
            <a:off x="1043269" y="1772517"/>
            <a:ext cx="7703999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A. Dynamic Programming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B. Geometry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C. Backtracking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D. Graph</a:t>
            </a:r>
          </a:p>
        </p:txBody>
      </p:sp>
      <p:sp>
        <p:nvSpPr>
          <p:cNvPr id="455" name="Google Shape;455;p41"/>
          <p:cNvSpPr txBox="1">
            <a:spLocks noGrp="1"/>
          </p:cNvSpPr>
          <p:nvPr>
            <p:ph type="subTitle" idx="5"/>
          </p:nvPr>
        </p:nvSpPr>
        <p:spPr>
          <a:xfrm>
            <a:off x="1043269" y="512533"/>
            <a:ext cx="7227582" cy="10073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What is type algorithm of Finding Bridges ?</a:t>
            </a:r>
            <a:endParaRPr sz="2800"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12" name="Google Shape;451;p41"/>
          <p:cNvSpPr/>
          <p:nvPr/>
        </p:nvSpPr>
        <p:spPr>
          <a:xfrm>
            <a:off x="509608" y="512533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21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946731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1"/>
          <p:cNvSpPr txBox="1">
            <a:spLocks noGrp="1"/>
          </p:cNvSpPr>
          <p:nvPr>
            <p:ph type="subTitle" idx="2"/>
          </p:nvPr>
        </p:nvSpPr>
        <p:spPr>
          <a:xfrm>
            <a:off x="1043269" y="1772517"/>
            <a:ext cx="7703999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A. Dynamic Programming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B. Geometry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C. Backtracking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B050"/>
                </a:solidFill>
              </a:rPr>
              <a:t>D. Graph</a:t>
            </a:r>
          </a:p>
        </p:txBody>
      </p:sp>
      <p:sp>
        <p:nvSpPr>
          <p:cNvPr id="455" name="Google Shape;455;p41"/>
          <p:cNvSpPr txBox="1">
            <a:spLocks noGrp="1"/>
          </p:cNvSpPr>
          <p:nvPr>
            <p:ph type="subTitle" idx="5"/>
          </p:nvPr>
        </p:nvSpPr>
        <p:spPr>
          <a:xfrm>
            <a:off x="1043269" y="512533"/>
            <a:ext cx="7227582" cy="10073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What is type algorithm of Finding Bridges ?</a:t>
            </a:r>
            <a:endParaRPr sz="2800"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2" name="Google Shape;451;p41"/>
          <p:cNvSpPr/>
          <p:nvPr/>
        </p:nvSpPr>
        <p:spPr>
          <a:xfrm>
            <a:off x="509608" y="512533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21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4499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1"/>
          <p:cNvSpPr txBox="1">
            <a:spLocks noGrp="1"/>
          </p:cNvSpPr>
          <p:nvPr>
            <p:ph type="subTitle" idx="2"/>
          </p:nvPr>
        </p:nvSpPr>
        <p:spPr>
          <a:xfrm>
            <a:off x="1050145" y="1789780"/>
            <a:ext cx="7703999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A. DFS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B. A*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C. BFS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D. GBFS</a:t>
            </a:r>
          </a:p>
        </p:txBody>
      </p:sp>
      <p:sp>
        <p:nvSpPr>
          <p:cNvPr id="455" name="Google Shape;455;p41"/>
          <p:cNvSpPr txBox="1">
            <a:spLocks noGrp="1"/>
          </p:cNvSpPr>
          <p:nvPr>
            <p:ph type="subTitle" idx="5"/>
          </p:nvPr>
        </p:nvSpPr>
        <p:spPr>
          <a:xfrm>
            <a:off x="1154744" y="567535"/>
            <a:ext cx="7042500" cy="9024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The algorithm is suitable for the problem finding bridge in graphs?</a:t>
            </a:r>
            <a:endParaRPr sz="2400"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12" name="Google Shape;451;p41"/>
          <p:cNvSpPr/>
          <p:nvPr/>
        </p:nvSpPr>
        <p:spPr>
          <a:xfrm>
            <a:off x="516483" y="512533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21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905445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1"/>
          <p:cNvSpPr txBox="1">
            <a:spLocks noGrp="1"/>
          </p:cNvSpPr>
          <p:nvPr>
            <p:ph type="subTitle" idx="2"/>
          </p:nvPr>
        </p:nvSpPr>
        <p:spPr>
          <a:xfrm>
            <a:off x="1050145" y="1789780"/>
            <a:ext cx="7703999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B050"/>
                </a:solidFill>
              </a:rPr>
              <a:t>A. DFS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B. A*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C. BFS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D. GBFS</a:t>
            </a:r>
          </a:p>
        </p:txBody>
      </p:sp>
      <p:sp>
        <p:nvSpPr>
          <p:cNvPr id="455" name="Google Shape;455;p41"/>
          <p:cNvSpPr txBox="1">
            <a:spLocks noGrp="1"/>
          </p:cNvSpPr>
          <p:nvPr>
            <p:ph type="subTitle" idx="5"/>
          </p:nvPr>
        </p:nvSpPr>
        <p:spPr>
          <a:xfrm>
            <a:off x="1154744" y="567535"/>
            <a:ext cx="7042500" cy="9024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The algorithm is suitable for the problem of finding bridge in graphs?</a:t>
            </a:r>
            <a:endParaRPr sz="2400"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2" name="Google Shape;451;p41"/>
          <p:cNvSpPr/>
          <p:nvPr/>
        </p:nvSpPr>
        <p:spPr>
          <a:xfrm>
            <a:off x="516483" y="512533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21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898485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1"/>
          <p:cNvSpPr txBox="1">
            <a:spLocks noGrp="1"/>
          </p:cNvSpPr>
          <p:nvPr>
            <p:ph type="subTitle" idx="2"/>
          </p:nvPr>
        </p:nvSpPr>
        <p:spPr>
          <a:xfrm>
            <a:off x="945483" y="1666027"/>
            <a:ext cx="7846348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A. 	Is a node in the graph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B. 	A set of vertices where each vertex can visit 	every other vertex in the set, and no vertex is 	connected to any outside the set.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C. 	Is a line connecting two vertices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D. 	Is a edge if you remove it then increases the 	number of connected components graph</a:t>
            </a:r>
          </a:p>
        </p:txBody>
      </p:sp>
      <p:sp>
        <p:nvSpPr>
          <p:cNvPr id="455" name="Google Shape;455;p41"/>
          <p:cNvSpPr txBox="1">
            <a:spLocks noGrp="1"/>
          </p:cNvSpPr>
          <p:nvPr>
            <p:ph type="subTitle" idx="5"/>
          </p:nvPr>
        </p:nvSpPr>
        <p:spPr>
          <a:xfrm>
            <a:off x="1162787" y="512533"/>
            <a:ext cx="7411740" cy="9024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What is Connected Component in Graph ?</a:t>
            </a:r>
            <a:endParaRPr sz="2400"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12" name="Google Shape;451;p41"/>
          <p:cNvSpPr/>
          <p:nvPr/>
        </p:nvSpPr>
        <p:spPr>
          <a:xfrm>
            <a:off x="516483" y="749269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21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3988870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1"/>
          <p:cNvSpPr txBox="1">
            <a:spLocks noGrp="1"/>
          </p:cNvSpPr>
          <p:nvPr>
            <p:ph type="subTitle" idx="2"/>
          </p:nvPr>
        </p:nvSpPr>
        <p:spPr>
          <a:xfrm>
            <a:off x="945483" y="1562899"/>
            <a:ext cx="7846348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A. 	Is a node in the graph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B050"/>
                </a:solidFill>
              </a:rPr>
              <a:t>B. 	A set of vertices where each vertex can visit 	every other vertex in the set, and no vertex is 	connected to any outside the set.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C. 	Is a line connecting two vertices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</a:rPr>
              <a:t>D. 	Is a edge if you remove it then increases the 	number of connected components graph</a:t>
            </a:r>
          </a:p>
        </p:txBody>
      </p:sp>
      <p:sp>
        <p:nvSpPr>
          <p:cNvPr id="455" name="Google Shape;455;p41"/>
          <p:cNvSpPr txBox="1">
            <a:spLocks noGrp="1"/>
          </p:cNvSpPr>
          <p:nvPr>
            <p:ph type="subTitle" idx="5"/>
          </p:nvPr>
        </p:nvSpPr>
        <p:spPr>
          <a:xfrm>
            <a:off x="1162787" y="512533"/>
            <a:ext cx="7411740" cy="9024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What is Connected Component in Graph ?</a:t>
            </a:r>
            <a:endParaRPr sz="2400"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12" name="Google Shape;451;p41"/>
          <p:cNvSpPr/>
          <p:nvPr/>
        </p:nvSpPr>
        <p:spPr>
          <a:xfrm>
            <a:off x="516483" y="749269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21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64831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2541619" y="1881116"/>
            <a:ext cx="541077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Introduce</a:t>
            </a:r>
            <a:endParaRPr dirty="0"/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852523" y="1812034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2910566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714341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2172271" y="2196054"/>
            <a:ext cx="239400" cy="239400"/>
          </a:xfrm>
          <a:prstGeom prst="star4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8171777" y="22179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1"/>
          <p:cNvSpPr txBox="1">
            <a:spLocks noGrp="1"/>
          </p:cNvSpPr>
          <p:nvPr>
            <p:ph type="subTitle" idx="2"/>
          </p:nvPr>
        </p:nvSpPr>
        <p:spPr>
          <a:xfrm>
            <a:off x="1050145" y="1789780"/>
            <a:ext cx="7703999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A.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B.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C. 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D. 4</a:t>
            </a:r>
          </a:p>
        </p:txBody>
      </p:sp>
      <p:sp>
        <p:nvSpPr>
          <p:cNvPr id="455" name="Google Shape;455;p41"/>
          <p:cNvSpPr txBox="1">
            <a:spLocks noGrp="1"/>
          </p:cNvSpPr>
          <p:nvPr>
            <p:ph type="subTitle" idx="5"/>
          </p:nvPr>
        </p:nvSpPr>
        <p:spPr>
          <a:xfrm>
            <a:off x="1154744" y="567535"/>
            <a:ext cx="7042500" cy="9024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How many bridges in the Graph ?</a:t>
            </a:r>
            <a:endParaRPr sz="2400"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12" name="Google Shape;451;p41"/>
          <p:cNvSpPr/>
          <p:nvPr/>
        </p:nvSpPr>
        <p:spPr>
          <a:xfrm>
            <a:off x="516483" y="512533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21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4E4BDD-B536-FF00-CC6D-825DBD08C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263" y="1597943"/>
            <a:ext cx="4013180" cy="304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11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1"/>
          <p:cNvSpPr txBox="1">
            <a:spLocks noGrp="1"/>
          </p:cNvSpPr>
          <p:nvPr>
            <p:ph type="subTitle" idx="2"/>
          </p:nvPr>
        </p:nvSpPr>
        <p:spPr>
          <a:xfrm>
            <a:off x="1050145" y="1789780"/>
            <a:ext cx="7703999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A.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B.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0000"/>
                </a:solidFill>
              </a:rPr>
              <a:t>C. 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D. 4</a:t>
            </a:r>
          </a:p>
        </p:txBody>
      </p:sp>
      <p:sp>
        <p:nvSpPr>
          <p:cNvPr id="455" name="Google Shape;455;p41"/>
          <p:cNvSpPr txBox="1">
            <a:spLocks noGrp="1"/>
          </p:cNvSpPr>
          <p:nvPr>
            <p:ph type="subTitle" idx="5"/>
          </p:nvPr>
        </p:nvSpPr>
        <p:spPr>
          <a:xfrm>
            <a:off x="1154744" y="567535"/>
            <a:ext cx="7042500" cy="9024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How many bridges in the Graph ?</a:t>
            </a:r>
            <a:endParaRPr sz="2400"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12" name="Google Shape;451;p41"/>
          <p:cNvSpPr/>
          <p:nvPr/>
        </p:nvSpPr>
        <p:spPr>
          <a:xfrm>
            <a:off x="516483" y="512533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21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B01417-EC36-BDD4-3512-182930E1F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431" y="1563806"/>
            <a:ext cx="4866424" cy="317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33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56"/>
          <p:cNvSpPr txBox="1">
            <a:spLocks noGrp="1"/>
          </p:cNvSpPr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cxnSp>
        <p:nvCxnSpPr>
          <p:cNvPr id="802" name="Google Shape;802;p56"/>
          <p:cNvCxnSpPr/>
          <p:nvPr/>
        </p:nvCxnSpPr>
        <p:spPr>
          <a:xfrm>
            <a:off x="2202000" y="1717825"/>
            <a:ext cx="4740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03" name="Google Shape;803;p56"/>
          <p:cNvSpPr/>
          <p:nvPr/>
        </p:nvSpPr>
        <p:spPr>
          <a:xfrm>
            <a:off x="1650400" y="10748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56"/>
          <p:cNvSpPr/>
          <p:nvPr/>
        </p:nvSpPr>
        <p:spPr>
          <a:xfrm>
            <a:off x="7254100" y="10748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56"/>
          <p:cNvSpPr/>
          <p:nvPr/>
        </p:nvSpPr>
        <p:spPr>
          <a:xfrm>
            <a:off x="3471411" y="2571750"/>
            <a:ext cx="402553" cy="402998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6" name="Google Shape;806;p56"/>
          <p:cNvGrpSpPr/>
          <p:nvPr/>
        </p:nvGrpSpPr>
        <p:grpSpPr>
          <a:xfrm>
            <a:off x="4071197" y="2572155"/>
            <a:ext cx="403017" cy="402572"/>
            <a:chOff x="3303268" y="3817349"/>
            <a:chExt cx="346056" cy="345674"/>
          </a:xfrm>
        </p:grpSpPr>
        <p:sp>
          <p:nvSpPr>
            <p:cNvPr id="807" name="Google Shape;807;p5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56"/>
          <p:cNvGrpSpPr/>
          <p:nvPr/>
        </p:nvGrpSpPr>
        <p:grpSpPr>
          <a:xfrm>
            <a:off x="4670407" y="2572155"/>
            <a:ext cx="403017" cy="402572"/>
            <a:chOff x="3752358" y="3817349"/>
            <a:chExt cx="346056" cy="345674"/>
          </a:xfrm>
        </p:grpSpPr>
        <p:sp>
          <p:nvSpPr>
            <p:cNvPr id="812" name="Google Shape;812;p5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56"/>
          <p:cNvGrpSpPr/>
          <p:nvPr/>
        </p:nvGrpSpPr>
        <p:grpSpPr>
          <a:xfrm>
            <a:off x="5269616" y="2572155"/>
            <a:ext cx="402979" cy="402572"/>
            <a:chOff x="4201447" y="3817349"/>
            <a:chExt cx="346024" cy="345674"/>
          </a:xfrm>
        </p:grpSpPr>
        <p:sp>
          <p:nvSpPr>
            <p:cNvPr id="817" name="Google Shape;817;p56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6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"/>
          <p:cNvSpPr txBox="1">
            <a:spLocks noGrp="1"/>
          </p:cNvSpPr>
          <p:nvPr>
            <p:ph type="subTitle" idx="1"/>
          </p:nvPr>
        </p:nvSpPr>
        <p:spPr>
          <a:xfrm>
            <a:off x="1543071" y="1347552"/>
            <a:ext cx="6606557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“</a:t>
            </a:r>
            <a:r>
              <a:rPr lang="en-US" sz="3200" dirty="0"/>
              <a:t>Who need to learn algorithm Finding Bridges?”</a:t>
            </a:r>
            <a:endParaRPr sz="3200" dirty="0"/>
          </a:p>
        </p:txBody>
      </p:sp>
      <p:sp>
        <p:nvSpPr>
          <p:cNvPr id="354" name="Google Shape;354;p34"/>
          <p:cNvSpPr txBox="1">
            <a:spLocks noGrp="1"/>
          </p:cNvSpPr>
          <p:nvPr>
            <p:ph type="title"/>
          </p:nvPr>
        </p:nvSpPr>
        <p:spPr>
          <a:xfrm>
            <a:off x="969900" y="3387600"/>
            <a:ext cx="7204200" cy="53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—Answer in next slide </a:t>
            </a:r>
            <a:endParaRPr dirty="0"/>
          </a:p>
        </p:txBody>
      </p:sp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cxnSp>
        <p:nvCxnSpPr>
          <p:cNvPr id="356" name="Google Shape;356;p34"/>
          <p:cNvCxnSpPr/>
          <p:nvPr/>
        </p:nvCxnSpPr>
        <p:spPr>
          <a:xfrm rot="10800000" flipH="1">
            <a:off x="2553150" y="3923150"/>
            <a:ext cx="4037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57" name="Google Shape;357;p34"/>
          <p:cNvCxnSpPr/>
          <p:nvPr/>
        </p:nvCxnSpPr>
        <p:spPr>
          <a:xfrm rot="10800000" flipH="1">
            <a:off x="2553150" y="3325025"/>
            <a:ext cx="4037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74086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4"/>
          <p:cNvSpPr txBox="1">
            <a:spLocks noGrp="1"/>
          </p:cNvSpPr>
          <p:nvPr>
            <p:ph type="body" idx="1"/>
          </p:nvPr>
        </p:nvSpPr>
        <p:spPr>
          <a:xfrm>
            <a:off x="445650" y="1010517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US" sz="1800" b="1" dirty="0"/>
              <a:t>Competitive Programmer</a:t>
            </a:r>
            <a:endParaRPr sz="1800"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</a:pPr>
            <a:r>
              <a:rPr lang="en-US" sz="1800" dirty="0"/>
              <a:t>Because this is a classic and popular algorithm in IOI and ICPC competitions.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US" sz="1800" b="1" dirty="0"/>
              <a:t>Job applicants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</a:pPr>
            <a:r>
              <a:rPr lang="en-US" sz="1800" dirty="0"/>
              <a:t>Many </a:t>
            </a:r>
            <a:r>
              <a:rPr lang="en-US" sz="1800" dirty="0" err="1"/>
              <a:t>BigTechs</a:t>
            </a:r>
            <a:r>
              <a:rPr lang="en-US" sz="1800" dirty="0"/>
              <a:t> can interview this algorithm </a:t>
            </a: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dirty="0"/>
              <a:t>	(Exam: VNG, Facebook, Google, …)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US" sz="1800" b="1" dirty="0"/>
              <a:t>Computer Science Student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</a:pPr>
            <a:r>
              <a:rPr lang="en-US" sz="1800" dirty="0"/>
              <a:t>Some university may teach this content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US" sz="1800" dirty="0"/>
              <a:t> </a:t>
            </a:r>
            <a:r>
              <a:rPr lang="en-US" sz="1800" b="1" dirty="0"/>
              <a:t>Some others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</a:pPr>
            <a:r>
              <a:rPr lang="en-US" sz="1800" dirty="0"/>
              <a:t>People like about algorithms</a:t>
            </a:r>
            <a:endParaRPr sz="1800" dirty="0"/>
          </a:p>
        </p:txBody>
      </p:sp>
      <p:sp>
        <p:nvSpPr>
          <p:cNvPr id="505" name="Google Shape;505;p4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700510-17D2-9D9A-A319-99EAC6DF2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47" y="279688"/>
            <a:ext cx="7704000" cy="572700"/>
          </a:xfrm>
        </p:spPr>
        <p:txBody>
          <a:bodyPr/>
          <a:lstStyle/>
          <a:p>
            <a:r>
              <a:rPr lang="en-US" dirty="0"/>
              <a:t>People who need to learn this algorithm</a:t>
            </a:r>
          </a:p>
        </p:txBody>
      </p:sp>
    </p:spTree>
    <p:extLst>
      <p:ext uri="{BB962C8B-B14F-4D97-AF65-F5344CB8AC3E}">
        <p14:creationId xmlns:p14="http://schemas.microsoft.com/office/powerpoint/2010/main" val="12163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"/>
          <p:cNvSpPr txBox="1">
            <a:spLocks noGrp="1"/>
          </p:cNvSpPr>
          <p:nvPr>
            <p:ph type="subTitle" idx="1"/>
          </p:nvPr>
        </p:nvSpPr>
        <p:spPr>
          <a:xfrm>
            <a:off x="1540540" y="1292000"/>
            <a:ext cx="6393426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en-US" dirty="0"/>
              <a:t>Tell me what Graph algorithms you learned ?”</a:t>
            </a:r>
            <a:endParaRPr dirty="0"/>
          </a:p>
        </p:txBody>
      </p:sp>
      <p:sp>
        <p:nvSpPr>
          <p:cNvPr id="354" name="Google Shape;354;p34"/>
          <p:cNvSpPr txBox="1">
            <a:spLocks noGrp="1"/>
          </p:cNvSpPr>
          <p:nvPr>
            <p:ph type="title"/>
          </p:nvPr>
        </p:nvSpPr>
        <p:spPr>
          <a:xfrm>
            <a:off x="969900" y="3387600"/>
            <a:ext cx="7204200" cy="53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—Question for class</a:t>
            </a:r>
            <a:endParaRPr dirty="0"/>
          </a:p>
        </p:txBody>
      </p:sp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cxnSp>
        <p:nvCxnSpPr>
          <p:cNvPr id="356" name="Google Shape;356;p34"/>
          <p:cNvCxnSpPr/>
          <p:nvPr/>
        </p:nvCxnSpPr>
        <p:spPr>
          <a:xfrm rot="10800000" flipH="1">
            <a:off x="2553150" y="3923150"/>
            <a:ext cx="4037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57" name="Google Shape;357;p34"/>
          <p:cNvCxnSpPr/>
          <p:nvPr/>
        </p:nvCxnSpPr>
        <p:spPr>
          <a:xfrm rot="10800000" flipH="1">
            <a:off x="2553150" y="3325025"/>
            <a:ext cx="4037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"/>
          <p:cNvSpPr txBox="1">
            <a:spLocks noGrp="1"/>
          </p:cNvSpPr>
          <p:nvPr>
            <p:ph type="subTitle" idx="1"/>
          </p:nvPr>
        </p:nvSpPr>
        <p:spPr>
          <a:xfrm>
            <a:off x="1581295" y="1236076"/>
            <a:ext cx="6263296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“The problem </a:t>
            </a:r>
            <a:r>
              <a:rPr lang="en-US" dirty="0"/>
              <a:t>Finding Bridges can solve by DFS algorithm.” </a:t>
            </a:r>
            <a:endParaRPr dirty="0"/>
          </a:p>
        </p:txBody>
      </p:sp>
      <p:sp>
        <p:nvSpPr>
          <p:cNvPr id="354" name="Google Shape;354;p34"/>
          <p:cNvSpPr txBox="1">
            <a:spLocks noGrp="1"/>
          </p:cNvSpPr>
          <p:nvPr>
            <p:ph type="title"/>
          </p:nvPr>
        </p:nvSpPr>
        <p:spPr>
          <a:xfrm>
            <a:off x="969900" y="3387600"/>
            <a:ext cx="7204200" cy="53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—DFS Tree and Applications</a:t>
            </a:r>
            <a:endParaRPr dirty="0"/>
          </a:p>
        </p:txBody>
      </p:sp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cxnSp>
        <p:nvCxnSpPr>
          <p:cNvPr id="356" name="Google Shape;356;p34"/>
          <p:cNvCxnSpPr/>
          <p:nvPr/>
        </p:nvCxnSpPr>
        <p:spPr>
          <a:xfrm rot="10800000" flipH="1">
            <a:off x="2553150" y="3923150"/>
            <a:ext cx="4037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57" name="Google Shape;357;p34"/>
          <p:cNvCxnSpPr/>
          <p:nvPr/>
        </p:nvCxnSpPr>
        <p:spPr>
          <a:xfrm rot="10800000" flipH="1">
            <a:off x="2553150" y="3325025"/>
            <a:ext cx="4037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80807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"/>
          <p:cNvSpPr txBox="1">
            <a:spLocks noGrp="1"/>
          </p:cNvSpPr>
          <p:nvPr>
            <p:ph type="subTitle" idx="1"/>
          </p:nvPr>
        </p:nvSpPr>
        <p:spPr>
          <a:xfrm>
            <a:off x="969900" y="1312625"/>
            <a:ext cx="7204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en-US" dirty="0"/>
              <a:t>First we need to recall some concepts of graphs.”</a:t>
            </a:r>
            <a:endParaRPr dirty="0"/>
          </a:p>
        </p:txBody>
      </p:sp>
      <p:sp>
        <p:nvSpPr>
          <p:cNvPr id="354" name="Google Shape;354;p34"/>
          <p:cNvSpPr txBox="1">
            <a:spLocks noGrp="1"/>
          </p:cNvSpPr>
          <p:nvPr>
            <p:ph type="title"/>
          </p:nvPr>
        </p:nvSpPr>
        <p:spPr>
          <a:xfrm>
            <a:off x="969900" y="3387600"/>
            <a:ext cx="7204200" cy="53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</a:t>
            </a:r>
            <a:r>
              <a:rPr lang="en-US" dirty="0"/>
              <a:t>Recall knowledge</a:t>
            </a:r>
            <a:endParaRPr dirty="0"/>
          </a:p>
        </p:txBody>
      </p:sp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cxnSp>
        <p:nvCxnSpPr>
          <p:cNvPr id="356" name="Google Shape;356;p34"/>
          <p:cNvCxnSpPr/>
          <p:nvPr/>
        </p:nvCxnSpPr>
        <p:spPr>
          <a:xfrm rot="10800000" flipH="1">
            <a:off x="2553150" y="3923150"/>
            <a:ext cx="4037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57" name="Google Shape;357;p34"/>
          <p:cNvCxnSpPr/>
          <p:nvPr/>
        </p:nvCxnSpPr>
        <p:spPr>
          <a:xfrm rot="10800000" flipH="1">
            <a:off x="2553150" y="3325025"/>
            <a:ext cx="4037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567858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Graph</a:t>
            </a:r>
            <a:endParaRPr dirty="0"/>
          </a:p>
        </p:txBody>
      </p:sp>
      <p:sp>
        <p:nvSpPr>
          <p:cNvPr id="720" name="Google Shape;720;p52"/>
          <p:cNvSpPr/>
          <p:nvPr/>
        </p:nvSpPr>
        <p:spPr>
          <a:xfrm>
            <a:off x="5131650" y="1314724"/>
            <a:ext cx="432000" cy="432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1800" b="1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21" name="Google Shape;721;p52"/>
          <p:cNvSpPr/>
          <p:nvPr/>
        </p:nvSpPr>
        <p:spPr>
          <a:xfrm>
            <a:off x="5131652" y="2981274"/>
            <a:ext cx="432000" cy="432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1800" b="1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22" name="Google Shape;722;p52"/>
          <p:cNvSpPr txBox="1"/>
          <p:nvPr/>
        </p:nvSpPr>
        <p:spPr>
          <a:xfrm>
            <a:off x="5772175" y="1325375"/>
            <a:ext cx="2658600" cy="3486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Vertex</a:t>
            </a:r>
            <a:endParaRPr sz="20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23" name="Google Shape;723;p52"/>
          <p:cNvSpPr txBox="1"/>
          <p:nvPr/>
        </p:nvSpPr>
        <p:spPr>
          <a:xfrm>
            <a:off x="5749926" y="1673975"/>
            <a:ext cx="2754681" cy="11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Is a node in the graph</a:t>
            </a:r>
          </a:p>
        </p:txBody>
      </p:sp>
      <p:sp>
        <p:nvSpPr>
          <p:cNvPr id="724" name="Google Shape;724;p52"/>
          <p:cNvSpPr txBox="1"/>
          <p:nvPr/>
        </p:nvSpPr>
        <p:spPr>
          <a:xfrm>
            <a:off x="5772175" y="2991926"/>
            <a:ext cx="2658600" cy="3486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Edge</a:t>
            </a:r>
            <a:endParaRPr sz="20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25" name="Google Shape;725;p52"/>
          <p:cNvSpPr txBox="1"/>
          <p:nvPr/>
        </p:nvSpPr>
        <p:spPr>
          <a:xfrm>
            <a:off x="5772174" y="3346975"/>
            <a:ext cx="2986815" cy="11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Is a line connecting two vertices</a:t>
            </a:r>
            <a:endParaRPr sz="2400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726" name="Google Shape;726;p5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Picture 4" descr="A small example network with 8 vertices and 10 edges.">
            <a:extLst>
              <a:ext uri="{FF2B5EF4-FFF2-40B4-BE49-F238E27FC236}">
                <a16:creationId xmlns:a16="http://schemas.microsoft.com/office/drawing/2014/main" id="{0EA868FC-3F08-3DE9-B20A-21736EC40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63" y="1338310"/>
            <a:ext cx="4295950" cy="263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F1D5BA"/>
      </a:lt1>
      <a:dk2>
        <a:srgbClr val="E2A977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1017</Words>
  <Application>Microsoft Office PowerPoint</Application>
  <PresentationFormat>On-screen Show (16:9)</PresentationFormat>
  <Paragraphs>196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Quicksand</vt:lpstr>
      <vt:lpstr>Nunito</vt:lpstr>
      <vt:lpstr>Arial</vt:lpstr>
      <vt:lpstr>Mulish</vt:lpstr>
      <vt:lpstr>Bebas Neue</vt:lpstr>
      <vt:lpstr>Nunito Light</vt:lpstr>
      <vt:lpstr>Elegant Bachelor Thesis by Slidesgo</vt:lpstr>
      <vt:lpstr>Graph Alogrithm  Finding Bridges</vt:lpstr>
      <vt:lpstr>Content</vt:lpstr>
      <vt:lpstr>Introduce</vt:lpstr>
      <vt:lpstr>—Answer in next slide </vt:lpstr>
      <vt:lpstr>People who need to learn this algorithm</vt:lpstr>
      <vt:lpstr>—Question for class</vt:lpstr>
      <vt:lpstr>—DFS Tree and Applications</vt:lpstr>
      <vt:lpstr>—Recall knowledge</vt:lpstr>
      <vt:lpstr>Example Graph</vt:lpstr>
      <vt:lpstr>Connected Component </vt:lpstr>
      <vt:lpstr>—New knowledge</vt:lpstr>
      <vt:lpstr>PowerPoint Presentation</vt:lpstr>
      <vt:lpstr>Bridges</vt:lpstr>
      <vt:lpstr>Problems</vt:lpstr>
      <vt:lpstr>PowerPoint Presentation</vt:lpstr>
      <vt:lpstr>PowerPoint Presentation</vt:lpstr>
      <vt:lpstr>Solve</vt:lpstr>
      <vt:lpstr>Find Bridges by DFS </vt:lpstr>
      <vt:lpstr>PowerPoint Presentation</vt:lpstr>
      <vt:lpstr>PowerPoint Presentation</vt:lpstr>
      <vt:lpstr>PowerPoint Presentation</vt:lpstr>
      <vt:lpstr>Code was accepted on UVa online-judge</vt:lpstr>
      <vt:lpstr>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Cuong Nguyen Cong</cp:lastModifiedBy>
  <cp:revision>106</cp:revision>
  <dcterms:modified xsi:type="dcterms:W3CDTF">2024-09-19T21:44:39Z</dcterms:modified>
</cp:coreProperties>
</file>