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74" r:id="rId11"/>
    <p:sldId id="263" r:id="rId12"/>
    <p:sldId id="264" r:id="rId13"/>
    <p:sldId id="265" r:id="rId14"/>
    <p:sldId id="275" r:id="rId15"/>
    <p:sldId id="276" r:id="rId16"/>
    <p:sldId id="277" r:id="rId17"/>
    <p:sldId id="278" r:id="rId18"/>
    <p:sldId id="279" r:id="rId19"/>
    <p:sldId id="281" r:id="rId20"/>
    <p:sldId id="266" r:id="rId21"/>
    <p:sldId id="268" r:id="rId22"/>
    <p:sldId id="269" r:id="rId23"/>
    <p:sldId id="280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FDBFF"/>
    <a:srgbClr val="686868"/>
    <a:srgbClr val="525252"/>
    <a:srgbClr val="3B003A"/>
    <a:srgbClr val="03070F"/>
    <a:srgbClr val="4472C4"/>
    <a:srgbClr val="002FA3"/>
    <a:srgbClr val="011F7F"/>
    <a:srgbClr val="76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07967-3DF3-EF83-EE69-79A9B83F4C1C}" v="6" dt="2024-08-28T05:49:51.296"/>
    <p1510:client id="{53FE7409-B05D-1ACF-117C-527556141233}" v="1" dt="2024-08-28T07:34:26.581"/>
    <p1510:client id="{CC5781CD-6D1F-C2C8-39B9-38F271855030}" v="4" dt="2024-08-29T18:16:18.256"/>
    <p1510:client id="{DDF1967C-13D4-45BE-A6AD-C16C6BD9E352}" v="1" dt="2024-08-28T05:07:1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Văn Luýt" userId="S::102200381@sv1.dut.udn.vn::6fb2335a-b8c0-48c3-a45d-86ae85ccc328" providerId="AD" clId="Web-{DDF1967C-13D4-45BE-A6AD-C16C6BD9E352}"/>
    <pc:docChg chg="modSld">
      <pc:chgData name="Trần Văn Luýt" userId="S::102200381@sv1.dut.udn.vn::6fb2335a-b8c0-48c3-a45d-86ae85ccc328" providerId="AD" clId="Web-{DDF1967C-13D4-45BE-A6AD-C16C6BD9E352}" dt="2024-08-28T05:07:17.250" v="0" actId="20577"/>
      <pc:docMkLst>
        <pc:docMk/>
      </pc:docMkLst>
      <pc:sldChg chg="modSp">
        <pc:chgData name="Trần Văn Luýt" userId="S::102200381@sv1.dut.udn.vn::6fb2335a-b8c0-48c3-a45d-86ae85ccc328" providerId="AD" clId="Web-{DDF1967C-13D4-45BE-A6AD-C16C6BD9E352}" dt="2024-08-28T05:07:17.250" v="0" actId="20577"/>
        <pc:sldMkLst>
          <pc:docMk/>
          <pc:sldMk cId="2488779769" sldId="256"/>
        </pc:sldMkLst>
        <pc:spChg chg="mod">
          <ac:chgData name="Trần Văn Luýt" userId="S::102200381@sv1.dut.udn.vn::6fb2335a-b8c0-48c3-a45d-86ae85ccc328" providerId="AD" clId="Web-{DDF1967C-13D4-45BE-A6AD-C16C6BD9E352}" dt="2024-08-28T05:07:17.250" v="0" actId="20577"/>
          <ac:spMkLst>
            <pc:docMk/>
            <pc:sldMk cId="2488779769" sldId="256"/>
            <ac:spMk id="3" creationId="{ACB07F79-9613-4291-B1B0-65A0653249B7}"/>
          </ac:spMkLst>
        </pc:spChg>
      </pc:sldChg>
    </pc:docChg>
  </pc:docChgLst>
  <pc:docChgLst>
    <pc:chgData name="Nguyễn Đức Duy" userId="S::102200374@sv1.dut.udn.vn::9f708ce0-1aff-49a0-b741-814dc8fd052b" providerId="AD" clId="Web-{39407967-3DF3-EF83-EE69-79A9B83F4C1C}"/>
    <pc:docChg chg="modSld sldOrd">
      <pc:chgData name="Nguyễn Đức Duy" userId="S::102200374@sv1.dut.udn.vn::9f708ce0-1aff-49a0-b741-814dc8fd052b" providerId="AD" clId="Web-{39407967-3DF3-EF83-EE69-79A9B83F4C1C}" dt="2024-08-28T05:49:51.296" v="5"/>
      <pc:docMkLst>
        <pc:docMk/>
      </pc:docMkLst>
      <pc:sldChg chg="modSp">
        <pc:chgData name="Nguyễn Đức Duy" userId="S::102200374@sv1.dut.udn.vn::9f708ce0-1aff-49a0-b741-814dc8fd052b" providerId="AD" clId="Web-{39407967-3DF3-EF83-EE69-79A9B83F4C1C}" dt="2024-08-28T05:46:14.428" v="4" actId="1076"/>
        <pc:sldMkLst>
          <pc:docMk/>
          <pc:sldMk cId="124508349" sldId="261"/>
        </pc:sldMkLst>
        <pc:picChg chg="mod modCrop">
          <ac:chgData name="Nguyễn Đức Duy" userId="S::102200374@sv1.dut.udn.vn::9f708ce0-1aff-49a0-b741-814dc8fd052b" providerId="AD" clId="Web-{39407967-3DF3-EF83-EE69-79A9B83F4C1C}" dt="2024-08-28T05:46:14.428" v="4" actId="1076"/>
          <ac:picMkLst>
            <pc:docMk/>
            <pc:sldMk cId="124508349" sldId="261"/>
            <ac:picMk id="14" creationId="{7A997537-9BD6-402D-8FBC-6A9F199CDC29}"/>
          </ac:picMkLst>
        </pc:picChg>
      </pc:sldChg>
      <pc:sldChg chg="ord">
        <pc:chgData name="Nguyễn Đức Duy" userId="S::102200374@sv1.dut.udn.vn::9f708ce0-1aff-49a0-b741-814dc8fd052b" providerId="AD" clId="Web-{39407967-3DF3-EF83-EE69-79A9B83F4C1C}" dt="2024-08-28T05:49:51.296" v="5"/>
        <pc:sldMkLst>
          <pc:docMk/>
          <pc:sldMk cId="3481998036" sldId="274"/>
        </pc:sldMkLst>
      </pc:sldChg>
    </pc:docChg>
  </pc:docChgLst>
  <pc:docChgLst>
    <pc:chgData name="Lê Văn Đạt" userId="S::102200371@sv1.dut.udn.vn::c6b62983-2dfb-4615-977c-152316c3564f" providerId="AD" clId="Web-{53FE7409-B05D-1ACF-117C-527556141233}"/>
    <pc:docChg chg="addSld">
      <pc:chgData name="Lê Văn Đạt" userId="S::102200371@sv1.dut.udn.vn::c6b62983-2dfb-4615-977c-152316c3564f" providerId="AD" clId="Web-{53FE7409-B05D-1ACF-117C-527556141233}" dt="2024-08-28T07:34:26.581" v="0"/>
      <pc:docMkLst>
        <pc:docMk/>
      </pc:docMkLst>
      <pc:sldChg chg="add replId">
        <pc:chgData name="Lê Văn Đạt" userId="S::102200371@sv1.dut.udn.vn::c6b62983-2dfb-4615-977c-152316c3564f" providerId="AD" clId="Web-{53FE7409-B05D-1ACF-117C-527556141233}" dt="2024-08-28T07:34:26.581" v="0"/>
        <pc:sldMkLst>
          <pc:docMk/>
          <pc:sldMk cId="605925461" sldId="281"/>
        </pc:sldMkLst>
      </pc:sldChg>
    </pc:docChg>
  </pc:docChgLst>
  <pc:docChgLst>
    <pc:chgData name="Nguyễn Đức Duy" userId="S::102200374@sv1.dut.udn.vn::9f708ce0-1aff-49a0-b741-814dc8fd052b" providerId="AD" clId="Web-{CC5781CD-6D1F-C2C8-39B9-38F271855030}"/>
    <pc:docChg chg="modSld">
      <pc:chgData name="Nguyễn Đức Duy" userId="S::102200374@sv1.dut.udn.vn::9f708ce0-1aff-49a0-b741-814dc8fd052b" providerId="AD" clId="Web-{CC5781CD-6D1F-C2C8-39B9-38F271855030}" dt="2024-08-29T18:16:18.256" v="3" actId="1076"/>
      <pc:docMkLst>
        <pc:docMk/>
      </pc:docMkLst>
      <pc:sldChg chg="modSp">
        <pc:chgData name="Nguyễn Đức Duy" userId="S::102200374@sv1.dut.udn.vn::9f708ce0-1aff-49a0-b741-814dc8fd052b" providerId="AD" clId="Web-{CC5781CD-6D1F-C2C8-39B9-38F271855030}" dt="2024-08-29T18:16:18.256" v="3" actId="1076"/>
        <pc:sldMkLst>
          <pc:docMk/>
          <pc:sldMk cId="3121720027" sldId="258"/>
        </pc:sldMkLst>
        <pc:grpChg chg="mod">
          <ac:chgData name="Nguyễn Đức Duy" userId="S::102200374@sv1.dut.udn.vn::9f708ce0-1aff-49a0-b741-814dc8fd052b" providerId="AD" clId="Web-{CC5781CD-6D1F-C2C8-39B9-38F271855030}" dt="2024-08-29T18:16:18.256" v="3" actId="1076"/>
          <ac:grpSpMkLst>
            <pc:docMk/>
            <pc:sldMk cId="3121720027" sldId="258"/>
            <ac:grpSpMk id="46" creationId="{8F15601F-B685-4C78-9B5A-686733AE557C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6T16:54:37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6T16:54:37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6T16:54:37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1513-46B8-42DD-8982-E409B32D8659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0F2AE-BAE8-435E-81AE-DD58BA7DA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923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06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Url cài teraterm : https://github.com/TeraTermProject/teraterm/releases</a:t>
            </a:r>
            <a:endParaRPr lang="vi-V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67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466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708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523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510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869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49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889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325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681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846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469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457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946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089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050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F2AE-BAE8-435E-81AE-DD58BA7DA85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81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3CFA-55DA-4B91-8358-424C9CA1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AD8ED-E94C-4956-97FA-F9F949E0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B9E2-8BB3-4D6E-9C04-7E0A379B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743B-D67C-43D8-91A7-0875C83E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077B-68B2-4315-985A-B315F5D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67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6491-1785-43E4-9568-8AA3D928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EA2C-3636-49E6-AC1E-58B1E600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5A78-5DA4-426E-9D89-7FF4C4C7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147A-D65A-4E66-A393-53D75804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EBEE-AA2C-443A-B13E-4D7C35A5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267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ECB67-482D-4A5F-8AE7-DC9FEA85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57CE-1B88-4F73-8B68-06BE34DA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F7A4-1118-45A2-96BA-CAC435E5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84D1-3F5D-46E9-8CA5-2AD8941A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7D71-E998-4D7E-B3F4-576BEAF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52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CE52-010B-495F-AB51-FFA1CFB9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D476-9327-4F36-9C4B-6DBB545A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C6B2-F869-45B5-801B-4098B695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568-7B75-481C-8EFC-5FC650F0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9827-59E3-4FBB-8663-F46D4471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0D16-9EDC-4CF8-8992-7ED22108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8C0A-4599-447C-89DF-0B2C4548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3B66-D818-415A-9045-00EA056C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09BF-14D1-4635-B881-6E1285D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DC81-CF79-4C52-9384-5C84FB79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52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0310-F872-423B-8883-2A74B328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7B4E-7A95-4961-AA00-22316C27C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9BE7-A3D0-461E-8C11-0956A3FB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B9C8-0AC9-44D8-9927-110E9647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97636-0185-4F19-9899-77458B6B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CF0B-70C6-40FE-AE82-90F5FEC4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481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A993-F799-40ED-B4D6-51DEEB47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C5DD-F702-4C81-B3AB-12CF3413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2BA80-3936-4677-BCDD-F3B258B3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F9430-A372-4D73-8C26-297CD097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EDE8A-D547-42F0-A898-86BD51A11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BD2B9-626E-4BF0-AF31-E1DE3354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A71D-D631-4F2C-9313-B09ED9E4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EA658-11C9-41F1-A194-DA902DA7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9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3F7-C3B4-4206-AF70-431CEE65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D86B9-BF54-478C-B5EE-5761BC9A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9AD32-6DF1-4713-B0FD-35795A9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982EB-12D5-48C0-AF29-0E71569D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798D8-3C78-48AF-B923-A459BF06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5CB63-8A84-4BB6-8F78-52463865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B535-B377-43B4-BEF5-9B935459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2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D7D6-A6D4-40F9-B58A-CDE36090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6BA8-15AB-4DFD-9EEE-9440E731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7E59-DC6E-4999-8F3E-94D7CEB1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414DB-AC27-4BE1-B728-67F32A66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A577-E34D-4EEB-A0E8-3B69E2AB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CD6D5-7DC7-467A-941A-40B7CCD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7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D36-0DE3-4549-BBAB-42921D3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45B35-C179-4589-804E-B8A8BEAF7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D67E9-E675-4465-8F00-548D6CF6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CCB0-8D54-402A-93D5-984A0230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85203-2605-4189-AADB-AA17AAB2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513FC-CC35-43A8-B280-6B74A3D4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4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4D6C3-71DA-487A-B92D-23EE27F6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13BD1-D689-4656-A804-630D8BE3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C838F-8050-43DE-99FC-32499DE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BDF7F-2F30-4526-AF76-9F67F8ED8D57}" type="datetimeFigureOut">
              <a:rPr lang="vi-VN" smtClean="0"/>
              <a:t>29/08/2024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3C09-2A92-4E71-85DD-93CA57EC4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870-B2F7-4D4B-BE83-73F47D3BA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D142-8A4D-4445-92D3-20AC611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57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B07F79-9613-4291-B1B0-65A065324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9" y="4729233"/>
            <a:ext cx="3425687" cy="1372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Agency FB" panose="020B0503020202020204" pitchFamily="34" charset="0"/>
              </a:rPr>
              <a:t>Trần Văn Luýt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Agency FB" panose="020B0503020202020204" pitchFamily="34" charset="0"/>
              </a:rPr>
              <a:t>Văn Phú Long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Agency FB"/>
              </a:rPr>
              <a:t>Nguyễn Hoàng Anh</a:t>
            </a:r>
            <a:endParaRPr lang="en-US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l"/>
            <a:endParaRPr 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!!h1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779" y="749762"/>
            <a:ext cx="7724777" cy="2679238"/>
          </a:xfrm>
        </p:spPr>
        <p:txBody>
          <a:bodyPr>
            <a:noAutofit/>
          </a:bodyPr>
          <a:lstStyle/>
          <a:p>
            <a:pPr algn="just"/>
            <a:r>
              <a:rPr lang="en-US" sz="9600" b="1">
                <a:ln w="50800">
                  <a:noFill/>
                </a:ln>
                <a:solidFill>
                  <a:schemeClr val="bg1"/>
                </a:solidFill>
                <a:latin typeface="Bahnschrift Condensed" panose="020B0502040204020203" pitchFamily="34" charset="0"/>
              </a:rPr>
              <a:t>Print data to Tera Term using UART</a:t>
            </a:r>
            <a:endParaRPr lang="vi-VN" sz="9600">
              <a:ln w="50800">
                <a:noFill/>
              </a:ln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!!h2">
            <a:extLst>
              <a:ext uri="{FF2B5EF4-FFF2-40B4-BE49-F238E27FC236}">
                <a16:creationId xmlns:a16="http://schemas.microsoft.com/office/drawing/2014/main" id="{87BC90F1-65BC-498F-A042-51EF457B7DFE}"/>
              </a:ext>
            </a:extLst>
          </p:cNvPr>
          <p:cNvSpPr txBox="1"/>
          <p:nvPr/>
        </p:nvSpPr>
        <p:spPr>
          <a:xfrm>
            <a:off x="1347163" y="4028838"/>
            <a:ext cx="25887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Agency FB" panose="020B0503020202020204" pitchFamily="34" charset="0"/>
              </a:rPr>
              <a:t>Thành viên nhóm</a:t>
            </a:r>
          </a:p>
        </p:txBody>
      </p:sp>
      <p:sp>
        <p:nvSpPr>
          <p:cNvPr id="8" name="!!o_b1">
            <a:extLst>
              <a:ext uri="{FF2B5EF4-FFF2-40B4-BE49-F238E27FC236}">
                <a16:creationId xmlns:a16="http://schemas.microsoft.com/office/drawing/2014/main" id="{B882D318-8CCC-4321-9098-70315A79989D}"/>
              </a:ext>
            </a:extLst>
          </p:cNvPr>
          <p:cNvSpPr/>
          <p:nvPr/>
        </p:nvSpPr>
        <p:spPr>
          <a:xfrm>
            <a:off x="748749" y="208453"/>
            <a:ext cx="720000" cy="720000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noFill/>
                <a:latin typeface="Bahnschrift Condensed" panose="020B0502040204020203" pitchFamily="34" charset="0"/>
              </a:rPr>
              <a:t>1</a:t>
            </a:r>
            <a:endParaRPr lang="vi-VN" sz="3000">
              <a:noFill/>
              <a:latin typeface="Bahnschrift Condensed" panose="020B0502040204020203" pitchFamily="34" charset="0"/>
            </a:endParaRPr>
          </a:p>
        </p:txBody>
      </p:sp>
      <p:sp>
        <p:nvSpPr>
          <p:cNvPr id="9" name="!!o_b2">
            <a:extLst>
              <a:ext uri="{FF2B5EF4-FFF2-40B4-BE49-F238E27FC236}">
                <a16:creationId xmlns:a16="http://schemas.microsoft.com/office/drawing/2014/main" id="{B9CD2D5E-BB1B-44A4-ACAF-F5742365A4A6}"/>
              </a:ext>
            </a:extLst>
          </p:cNvPr>
          <p:cNvSpPr/>
          <p:nvPr/>
        </p:nvSpPr>
        <p:spPr>
          <a:xfrm>
            <a:off x="2672241" y="1437569"/>
            <a:ext cx="720000" cy="720000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noFill/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10" name="!!o_b3">
            <a:extLst>
              <a:ext uri="{FF2B5EF4-FFF2-40B4-BE49-F238E27FC236}">
                <a16:creationId xmlns:a16="http://schemas.microsoft.com/office/drawing/2014/main" id="{3768B968-CEDB-4078-A484-884957FB71EB}"/>
              </a:ext>
            </a:extLst>
          </p:cNvPr>
          <p:cNvSpPr/>
          <p:nvPr/>
        </p:nvSpPr>
        <p:spPr>
          <a:xfrm rot="1787444">
            <a:off x="424072" y="2330790"/>
            <a:ext cx="720000" cy="720000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noFill/>
                <a:latin typeface="Bahnschrift Condensed" panose="020B0502040204020203" pitchFamily="34" charset="0"/>
              </a:rPr>
              <a:t>3</a:t>
            </a:r>
            <a:endParaRPr lang="vi-VN" sz="3000">
              <a:noFill/>
              <a:latin typeface="Bahnschrift Condensed" panose="020B0502040204020203" pitchFamily="34" charset="0"/>
            </a:endParaRPr>
          </a:p>
        </p:txBody>
      </p:sp>
      <p:cxnSp>
        <p:nvCxnSpPr>
          <p:cNvPr id="13" name="!!l1">
            <a:extLst>
              <a:ext uri="{FF2B5EF4-FFF2-40B4-BE49-F238E27FC236}">
                <a16:creationId xmlns:a16="http://schemas.microsoft.com/office/drawing/2014/main" id="{EA7C5297-59A0-462E-8897-008A96DCCAB3}"/>
              </a:ext>
            </a:extLst>
          </p:cNvPr>
          <p:cNvCxnSpPr>
            <a:cxnSpLocks/>
          </p:cNvCxnSpPr>
          <p:nvPr/>
        </p:nvCxnSpPr>
        <p:spPr>
          <a:xfrm>
            <a:off x="997644" y="500449"/>
            <a:ext cx="2034597" cy="129712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!!l2">
            <a:extLst>
              <a:ext uri="{FF2B5EF4-FFF2-40B4-BE49-F238E27FC236}">
                <a16:creationId xmlns:a16="http://schemas.microsoft.com/office/drawing/2014/main" id="{1D2D0A0B-CD5D-434F-84B1-0631EDD8E3BA}"/>
              </a:ext>
            </a:extLst>
          </p:cNvPr>
          <p:cNvCxnSpPr>
            <a:cxnSpLocks/>
          </p:cNvCxnSpPr>
          <p:nvPr/>
        </p:nvCxnSpPr>
        <p:spPr>
          <a:xfrm flipH="1">
            <a:off x="724537" y="1734606"/>
            <a:ext cx="2415883" cy="795939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!!l3">
            <a:extLst>
              <a:ext uri="{FF2B5EF4-FFF2-40B4-BE49-F238E27FC236}">
                <a16:creationId xmlns:a16="http://schemas.microsoft.com/office/drawing/2014/main" id="{515B58DC-C594-4DE8-B062-0F0D13607872}"/>
              </a:ext>
            </a:extLst>
          </p:cNvPr>
          <p:cNvCxnSpPr>
            <a:cxnSpLocks/>
          </p:cNvCxnSpPr>
          <p:nvPr/>
        </p:nvCxnSpPr>
        <p:spPr>
          <a:xfrm flipH="1" flipV="1">
            <a:off x="724537" y="2741404"/>
            <a:ext cx="2022700" cy="91445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!!o_b4">
            <a:extLst>
              <a:ext uri="{FF2B5EF4-FFF2-40B4-BE49-F238E27FC236}">
                <a16:creationId xmlns:a16="http://schemas.microsoft.com/office/drawing/2014/main" id="{EDDE072F-97AB-4A97-A4F8-127CAA16FB64}"/>
              </a:ext>
            </a:extLst>
          </p:cNvPr>
          <p:cNvSpPr/>
          <p:nvPr/>
        </p:nvSpPr>
        <p:spPr>
          <a:xfrm rot="20288042">
            <a:off x="2361073" y="3190449"/>
            <a:ext cx="720000" cy="720000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noFill/>
                <a:latin typeface="Bahnschrift Condensed" panose="020B0502040204020203" pitchFamily="34" charset="0"/>
              </a:rPr>
              <a:t>4</a:t>
            </a:r>
            <a:endParaRPr lang="vi-VN" sz="3000">
              <a:noFill/>
              <a:latin typeface="Bahnschrift Condensed" panose="020B0502040204020203" pitchFamily="34" charset="0"/>
            </a:endParaRPr>
          </a:p>
        </p:txBody>
      </p:sp>
      <p:cxnSp>
        <p:nvCxnSpPr>
          <p:cNvPr id="49" name="!!l4">
            <a:extLst>
              <a:ext uri="{FF2B5EF4-FFF2-40B4-BE49-F238E27FC236}">
                <a16:creationId xmlns:a16="http://schemas.microsoft.com/office/drawing/2014/main" id="{BD05B905-87B4-4EA7-8564-422D4091EB3A}"/>
              </a:ext>
            </a:extLst>
          </p:cNvPr>
          <p:cNvCxnSpPr>
            <a:cxnSpLocks/>
          </p:cNvCxnSpPr>
          <p:nvPr/>
        </p:nvCxnSpPr>
        <p:spPr>
          <a:xfrm flipH="1">
            <a:off x="1669774" y="4576326"/>
            <a:ext cx="1722468" cy="651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!!l5">
            <a:extLst>
              <a:ext uri="{FF2B5EF4-FFF2-40B4-BE49-F238E27FC236}">
                <a16:creationId xmlns:a16="http://schemas.microsoft.com/office/drawing/2014/main" id="{CF986BC0-7D0A-41B3-9705-D82398A09738}"/>
              </a:ext>
            </a:extLst>
          </p:cNvPr>
          <p:cNvCxnSpPr>
            <a:cxnSpLocks/>
          </p:cNvCxnSpPr>
          <p:nvPr/>
        </p:nvCxnSpPr>
        <p:spPr>
          <a:xfrm flipH="1">
            <a:off x="8733029" y="5699448"/>
            <a:ext cx="878111" cy="0"/>
          </a:xfrm>
          <a:prstGeom prst="line">
            <a:avLst/>
          </a:prstGeom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7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973376" y="466607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250401" y="1103296"/>
            <a:ext cx="8745654" cy="3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1953867" y="306040"/>
            <a:ext cx="501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4189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6783E4A-DA50-45CC-9583-90F0BD2C07A5}"/>
              </a:ext>
            </a:extLst>
          </p:cNvPr>
          <p:cNvSpPr/>
          <p:nvPr/>
        </p:nvSpPr>
        <p:spPr>
          <a:xfrm>
            <a:off x="1451113" y="1103296"/>
            <a:ext cx="9036257" cy="4994885"/>
          </a:xfrm>
          <a:prstGeom prst="snip1Rect">
            <a:avLst>
              <a:gd name="adj" fmla="val 9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!!rec1">
            <a:extLst>
              <a:ext uri="{FF2B5EF4-FFF2-40B4-BE49-F238E27FC236}">
                <a16:creationId xmlns:a16="http://schemas.microsoft.com/office/drawing/2014/main" id="{D5C87E31-453E-491B-8983-36205046A5E7}"/>
              </a:ext>
            </a:extLst>
          </p:cNvPr>
          <p:cNvSpPr/>
          <p:nvPr/>
        </p:nvSpPr>
        <p:spPr>
          <a:xfrm>
            <a:off x="4722332" y="2769138"/>
            <a:ext cx="3891732" cy="386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Mở R_SCI_UART và gán giá trị hiển thị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32" name="!!rec5">
            <a:extLst>
              <a:ext uri="{FF2B5EF4-FFF2-40B4-BE49-F238E27FC236}">
                <a16:creationId xmlns:a16="http://schemas.microsoft.com/office/drawing/2014/main" id="{FA171B2E-9391-4300-B6B4-DD5208C0BE9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2141374" y="1929023"/>
            <a:ext cx="2580957" cy="1032385"/>
          </a:xfrm>
          <a:prstGeom prst="bentConnector3">
            <a:avLst>
              <a:gd name="adj1" fmla="val -885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!!img2">
            <a:extLst>
              <a:ext uri="{FF2B5EF4-FFF2-40B4-BE49-F238E27FC236}">
                <a16:creationId xmlns:a16="http://schemas.microsoft.com/office/drawing/2014/main" id="{4AF39488-9692-4282-9481-73E0ECC3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75" y="1358748"/>
            <a:ext cx="7630450" cy="1140551"/>
          </a:xfrm>
          <a:prstGeom prst="rect">
            <a:avLst/>
          </a:prstGeom>
        </p:spPr>
      </p:pic>
      <p:sp>
        <p:nvSpPr>
          <p:cNvPr id="27" name="!!rec4">
            <a:extLst>
              <a:ext uri="{FF2B5EF4-FFF2-40B4-BE49-F238E27FC236}">
                <a16:creationId xmlns:a16="http://schemas.microsoft.com/office/drawing/2014/main" id="{513BDBCF-BA8F-42D4-BC3C-FEE1E46E34B4}"/>
              </a:ext>
            </a:extLst>
          </p:cNvPr>
          <p:cNvSpPr/>
          <p:nvPr/>
        </p:nvSpPr>
        <p:spPr>
          <a:xfrm>
            <a:off x="2136135" y="1337417"/>
            <a:ext cx="7635690" cy="1173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0" name="!!img1">
            <a:extLst>
              <a:ext uri="{FF2B5EF4-FFF2-40B4-BE49-F238E27FC236}">
                <a16:creationId xmlns:a16="http://schemas.microsoft.com/office/drawing/2014/main" id="{C94D8E69-B2CF-4AEA-8A42-FE8B61DA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111" y="3371746"/>
            <a:ext cx="5484183" cy="2615936"/>
          </a:xfrm>
          <a:prstGeom prst="rect">
            <a:avLst/>
          </a:prstGeom>
        </p:spPr>
      </p:pic>
      <p:sp>
        <p:nvSpPr>
          <p:cNvPr id="19" name="!!rec3">
            <a:extLst>
              <a:ext uri="{FF2B5EF4-FFF2-40B4-BE49-F238E27FC236}">
                <a16:creationId xmlns:a16="http://schemas.microsoft.com/office/drawing/2014/main" id="{56B1B1EF-6C1F-4EAF-A852-C5D4711D22D6}"/>
              </a:ext>
            </a:extLst>
          </p:cNvPr>
          <p:cNvSpPr/>
          <p:nvPr/>
        </p:nvSpPr>
        <p:spPr>
          <a:xfrm>
            <a:off x="4540827" y="4703230"/>
            <a:ext cx="2927561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!!rec1">
            <a:extLst>
              <a:ext uri="{FF2B5EF4-FFF2-40B4-BE49-F238E27FC236}">
                <a16:creationId xmlns:a16="http://schemas.microsoft.com/office/drawing/2014/main" id="{0F6AD55A-D70E-4522-9D7A-52B8F7509BF1}"/>
              </a:ext>
            </a:extLst>
          </p:cNvPr>
          <p:cNvSpPr/>
          <p:nvPr/>
        </p:nvSpPr>
        <p:spPr>
          <a:xfrm>
            <a:off x="1519031" y="4618152"/>
            <a:ext cx="1939991" cy="386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Gọi hàm hiển thị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3B97BA-7314-4AE4-8853-2566D4E1A14A}"/>
              </a:ext>
            </a:extLst>
          </p:cNvPr>
          <p:cNvCxnSpPr>
            <a:stCxn id="19" idx="1"/>
            <a:endCxn id="34" idx="3"/>
          </p:cNvCxnSpPr>
          <p:nvPr/>
        </p:nvCxnSpPr>
        <p:spPr>
          <a:xfrm flipH="1" flipV="1">
            <a:off x="3459022" y="4811160"/>
            <a:ext cx="1081805" cy="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8085" y="-3446274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470622" y="-1384216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952292" y="-810919"/>
            <a:ext cx="8184722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1451113" y="-1544783"/>
            <a:ext cx="501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12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6783E4A-DA50-45CC-9583-90F0BD2C07A5}"/>
              </a:ext>
            </a:extLst>
          </p:cNvPr>
          <p:cNvSpPr/>
          <p:nvPr/>
        </p:nvSpPr>
        <p:spPr>
          <a:xfrm>
            <a:off x="315389" y="-870514"/>
            <a:ext cx="9036257" cy="45719"/>
          </a:xfrm>
          <a:prstGeom prst="snip1Rect">
            <a:avLst>
              <a:gd name="adj" fmla="val 9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!!rec1">
            <a:extLst>
              <a:ext uri="{FF2B5EF4-FFF2-40B4-BE49-F238E27FC236}">
                <a16:creationId xmlns:a16="http://schemas.microsoft.com/office/drawing/2014/main" id="{D5C87E31-453E-491B-8983-36205046A5E7}"/>
              </a:ext>
            </a:extLst>
          </p:cNvPr>
          <p:cNvSpPr/>
          <p:nvPr/>
        </p:nvSpPr>
        <p:spPr>
          <a:xfrm flipH="1" flipV="1">
            <a:off x="-353501" y="2674656"/>
            <a:ext cx="185982" cy="187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Mở R_SCI_UART và gán giá trị hiển thị</a:t>
            </a:r>
            <a:endParaRPr lang="vi-VN">
              <a:noFill/>
            </a:endParaRPr>
          </a:p>
        </p:txBody>
      </p:sp>
      <p:cxnSp>
        <p:nvCxnSpPr>
          <p:cNvPr id="32" name="!!rec5">
            <a:extLst>
              <a:ext uri="{FF2B5EF4-FFF2-40B4-BE49-F238E27FC236}">
                <a16:creationId xmlns:a16="http://schemas.microsoft.com/office/drawing/2014/main" id="{FA171B2E-9391-4300-B6B4-DD5208C0BE99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-2748477" y="1487769"/>
            <a:ext cx="2580957" cy="1566491"/>
          </a:xfrm>
          <a:prstGeom prst="bentConnector3">
            <a:avLst>
              <a:gd name="adj1" fmla="val 50000"/>
            </a:avLst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!!img2">
            <a:extLst>
              <a:ext uri="{FF2B5EF4-FFF2-40B4-BE49-F238E27FC236}">
                <a16:creationId xmlns:a16="http://schemas.microsoft.com/office/drawing/2014/main" id="{4AF39488-9692-4282-9481-73E0ECC3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>
            <a:off x="-3232415" y="1451601"/>
            <a:ext cx="483938" cy="7233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!!rec4">
            <a:extLst>
              <a:ext uri="{FF2B5EF4-FFF2-40B4-BE49-F238E27FC236}">
                <a16:creationId xmlns:a16="http://schemas.microsoft.com/office/drawing/2014/main" id="{513BDBCF-BA8F-42D4-BC3C-FEE1E46E34B4}"/>
              </a:ext>
            </a:extLst>
          </p:cNvPr>
          <p:cNvSpPr/>
          <p:nvPr/>
        </p:nvSpPr>
        <p:spPr>
          <a:xfrm flipH="1" flipV="1">
            <a:off x="-3118619" y="860916"/>
            <a:ext cx="364903" cy="5693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noFill/>
            </a:endParaRPr>
          </a:p>
        </p:txBody>
      </p:sp>
      <p:pic>
        <p:nvPicPr>
          <p:cNvPr id="30" name="!!img1">
            <a:extLst>
              <a:ext uri="{FF2B5EF4-FFF2-40B4-BE49-F238E27FC236}">
                <a16:creationId xmlns:a16="http://schemas.microsoft.com/office/drawing/2014/main" id="{C94D8E69-B2CF-4AEA-8A42-FE8B61DACB1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 flipH="1">
            <a:off x="-1149863" y="3428999"/>
            <a:ext cx="347818" cy="16590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!!rec3">
            <a:extLst>
              <a:ext uri="{FF2B5EF4-FFF2-40B4-BE49-F238E27FC236}">
                <a16:creationId xmlns:a16="http://schemas.microsoft.com/office/drawing/2014/main" id="{56B1B1EF-6C1F-4EAF-A852-C5D4711D22D6}"/>
              </a:ext>
            </a:extLst>
          </p:cNvPr>
          <p:cNvSpPr/>
          <p:nvPr/>
        </p:nvSpPr>
        <p:spPr>
          <a:xfrm flipH="1" flipV="1">
            <a:off x="-488929" y="4691257"/>
            <a:ext cx="139905" cy="1048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noFill/>
            </a:endParaRPr>
          </a:p>
        </p:txBody>
      </p:sp>
      <p:sp>
        <p:nvSpPr>
          <p:cNvPr id="34" name="!!rec1">
            <a:extLst>
              <a:ext uri="{FF2B5EF4-FFF2-40B4-BE49-F238E27FC236}">
                <a16:creationId xmlns:a16="http://schemas.microsoft.com/office/drawing/2014/main" id="{0F6AD55A-D70E-4522-9D7A-52B8F7509BF1}"/>
              </a:ext>
            </a:extLst>
          </p:cNvPr>
          <p:cNvSpPr/>
          <p:nvPr/>
        </p:nvSpPr>
        <p:spPr>
          <a:xfrm flipH="1" flipV="1">
            <a:off x="-3463529" y="4523670"/>
            <a:ext cx="92710" cy="187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Gọi hàm hiển thị</a:t>
            </a:r>
            <a:endParaRPr lang="vi-VN">
              <a:noFill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3B97BA-7314-4AE4-8853-2566D4E1A14A}"/>
              </a:ext>
            </a:extLst>
          </p:cNvPr>
          <p:cNvCxnSpPr>
            <a:stCxn id="19" idx="1"/>
            <a:endCxn id="34" idx="3"/>
          </p:cNvCxnSpPr>
          <p:nvPr/>
        </p:nvCxnSpPr>
        <p:spPr>
          <a:xfrm flipH="1" flipV="1">
            <a:off x="-3463529" y="4617337"/>
            <a:ext cx="3114505" cy="126332"/>
          </a:xfrm>
          <a:prstGeom prst="straightConnector1">
            <a:avLst/>
          </a:prstGeom>
          <a:ln w="190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0" name="!!img1" descr="Không có mô tả.">
            <a:extLst>
              <a:ext uri="{FF2B5EF4-FFF2-40B4-BE49-F238E27FC236}">
                <a16:creationId xmlns:a16="http://schemas.microsoft.com/office/drawing/2014/main" id="{CDD64E61-90AA-4C19-A102-BDF2EB18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59" y="1175606"/>
            <a:ext cx="7216168" cy="48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4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12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!!img1">
            <a:extLst>
              <a:ext uri="{FF2B5EF4-FFF2-40B4-BE49-F238E27FC236}">
                <a16:creationId xmlns:a16="http://schemas.microsoft.com/office/drawing/2014/main" id="{C5C10859-F11F-4BEF-A899-0BFC927E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7" y="1418771"/>
            <a:ext cx="7149347" cy="42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8085" y="-3446274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12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9" name="!!img1">
            <a:extLst>
              <a:ext uri="{FF2B5EF4-FFF2-40B4-BE49-F238E27FC236}">
                <a16:creationId xmlns:a16="http://schemas.microsoft.com/office/drawing/2014/main" id="{83AD7049-E059-4753-BE12-BA65D3CE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76" y="1409370"/>
            <a:ext cx="7587773" cy="43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5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8085" y="-3446274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12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!!img1">
            <a:extLst>
              <a:ext uri="{FF2B5EF4-FFF2-40B4-BE49-F238E27FC236}">
                <a16:creationId xmlns:a16="http://schemas.microsoft.com/office/drawing/2014/main" id="{5BBD1EAF-BEC0-4D25-B353-4D225EDC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09" y="1429957"/>
            <a:ext cx="7166338" cy="38654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449BAA-7932-4397-BFA3-A89720224FC9}"/>
              </a:ext>
            </a:extLst>
          </p:cNvPr>
          <p:cNvSpPr/>
          <p:nvPr/>
        </p:nvSpPr>
        <p:spPr>
          <a:xfrm>
            <a:off x="3241964" y="3262745"/>
            <a:ext cx="2701636" cy="38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665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12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!!img1">
            <a:extLst>
              <a:ext uri="{FF2B5EF4-FFF2-40B4-BE49-F238E27FC236}">
                <a16:creationId xmlns:a16="http://schemas.microsoft.com/office/drawing/2014/main" id="{AC34D0BC-3F2C-430D-BFAF-7011A7E8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12" y="1309925"/>
            <a:ext cx="5487942" cy="44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12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!!img1">
            <a:extLst>
              <a:ext uri="{FF2B5EF4-FFF2-40B4-BE49-F238E27FC236}">
                <a16:creationId xmlns:a16="http://schemas.microsoft.com/office/drawing/2014/main" id="{AC34D0BC-3F2C-430D-BFAF-7011A7E8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12" y="1309925"/>
            <a:ext cx="5487942" cy="44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973376" y="48020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1333376" y="104517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1888479" y="341137"/>
            <a:ext cx="532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1535055" y="1034058"/>
            <a:ext cx="8444687" cy="5138535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E457F9-2B98-4BF0-9AC5-6C91FB5C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83" y="1254823"/>
            <a:ext cx="3896269" cy="12670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CFEF35-EDF7-4D5F-8C44-96B24973E875}"/>
              </a:ext>
            </a:extLst>
          </p:cNvPr>
          <p:cNvSpPr/>
          <p:nvPr/>
        </p:nvSpPr>
        <p:spPr>
          <a:xfrm>
            <a:off x="2338086" y="1770667"/>
            <a:ext cx="2453833" cy="381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E38FDD-8467-4115-8C6F-26C44B1F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509" y="1265643"/>
            <a:ext cx="2543530" cy="12670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924B85-4636-4F46-8992-FD9410579914}"/>
              </a:ext>
            </a:extLst>
          </p:cNvPr>
          <p:cNvSpPr/>
          <p:nvPr/>
        </p:nvSpPr>
        <p:spPr>
          <a:xfrm>
            <a:off x="7107206" y="1862228"/>
            <a:ext cx="2453833" cy="381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9BC0EE-4737-4277-93E3-4037F1045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302" y="2665723"/>
            <a:ext cx="5764192" cy="340215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BEAB81F-2E35-405A-A544-1AA956F159BD}"/>
              </a:ext>
            </a:extLst>
          </p:cNvPr>
          <p:cNvSpPr/>
          <p:nvPr/>
        </p:nvSpPr>
        <p:spPr>
          <a:xfrm>
            <a:off x="2915592" y="4025321"/>
            <a:ext cx="1135548" cy="199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D0FEFF-A174-4E42-8B3F-FA10F4D2C0F2}"/>
              </a:ext>
            </a:extLst>
          </p:cNvPr>
          <p:cNvSpPr/>
          <p:nvPr/>
        </p:nvSpPr>
        <p:spPr>
          <a:xfrm>
            <a:off x="4495643" y="2937950"/>
            <a:ext cx="643516" cy="206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A8FE64-219C-4421-B695-143A970DE974}"/>
              </a:ext>
            </a:extLst>
          </p:cNvPr>
          <p:cNvSpPr/>
          <p:nvPr/>
        </p:nvSpPr>
        <p:spPr>
          <a:xfrm>
            <a:off x="7337273" y="5892131"/>
            <a:ext cx="643516" cy="206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3D42F2-3FA4-498B-83E8-C34BF231D83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91919" y="1899144"/>
            <a:ext cx="2225590" cy="6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CCA3A17-8FB0-40D6-8CF0-628362ACA7CB}"/>
              </a:ext>
            </a:extLst>
          </p:cNvPr>
          <p:cNvCxnSpPr>
            <a:stCxn id="31" idx="2"/>
            <a:endCxn id="28" idx="1"/>
          </p:cNvCxnSpPr>
          <p:nvPr/>
        </p:nvCxnSpPr>
        <p:spPr>
          <a:xfrm rot="5400000">
            <a:off x="4543181" y="575858"/>
            <a:ext cx="2123065" cy="5458821"/>
          </a:xfrm>
          <a:prstGeom prst="bentConnector4">
            <a:avLst>
              <a:gd name="adj1" fmla="val 16480"/>
              <a:gd name="adj2" fmla="val 10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14EA686-9E92-4B42-A25C-2C24F5A965B0}"/>
              </a:ext>
            </a:extLst>
          </p:cNvPr>
          <p:cNvSpPr/>
          <p:nvPr/>
        </p:nvSpPr>
        <p:spPr>
          <a:xfrm>
            <a:off x="4232465" y="3186069"/>
            <a:ext cx="2874741" cy="161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648496-2366-4D76-A77B-BA83F7ADF49F}"/>
              </a:ext>
            </a:extLst>
          </p:cNvPr>
          <p:cNvCxnSpPr>
            <a:cxnSpLocks/>
            <a:stCxn id="35" idx="0"/>
            <a:endCxn id="38" idx="1"/>
          </p:cNvCxnSpPr>
          <p:nvPr/>
        </p:nvCxnSpPr>
        <p:spPr>
          <a:xfrm rot="5400000" flipH="1" flipV="1">
            <a:off x="3497331" y="3027010"/>
            <a:ext cx="984346" cy="101227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1" grpId="0" animBg="1"/>
      <p:bldP spid="31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54" grpId="0" animBg="1"/>
      <p:bldP spid="5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8085" y="-3446274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-65123" y="-1381490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952292" y="342306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952292" y="-810919"/>
            <a:ext cx="8184722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 flipV="1">
            <a:off x="294877" y="-816515"/>
            <a:ext cx="8244000" cy="3848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260519" y="951808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671979" y="-1523367"/>
            <a:ext cx="561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1771340" y="216915"/>
            <a:ext cx="474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6783E4A-DA50-45CC-9583-90F0BD2C07A5}"/>
              </a:ext>
            </a:extLst>
          </p:cNvPr>
          <p:cNvSpPr/>
          <p:nvPr/>
        </p:nvSpPr>
        <p:spPr>
          <a:xfrm>
            <a:off x="315389" y="-870514"/>
            <a:ext cx="9036257" cy="45719"/>
          </a:xfrm>
          <a:prstGeom prst="snip1Rect">
            <a:avLst>
              <a:gd name="adj" fmla="val 9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71CB712-05FD-49F6-B722-88E9FC2C40CF}"/>
              </a:ext>
            </a:extLst>
          </p:cNvPr>
          <p:cNvSpPr/>
          <p:nvPr/>
        </p:nvSpPr>
        <p:spPr>
          <a:xfrm>
            <a:off x="496556" y="-827632"/>
            <a:ext cx="8444687" cy="70859"/>
          </a:xfrm>
          <a:prstGeom prst="round2DiagRect">
            <a:avLst>
              <a:gd name="adj1" fmla="val 0"/>
              <a:gd name="adj2" fmla="val 70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3EE95B-7802-0F90-5DF5-C9B77505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45" y="1386722"/>
            <a:ext cx="9253101" cy="48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7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-510748" y="-1516974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n w="38100">
                  <a:solidFill>
                    <a:srgbClr val="FFFFFF"/>
                  </a:solidFill>
                </a:ln>
                <a:latin typeface="Bahnschrift Condensed" panose="020B0502040204020203" pitchFamily="34" charset="0"/>
              </a:rPr>
              <a:t>4</a:t>
            </a:r>
            <a:endParaRPr lang="vi-VN" sz="3000">
              <a:ln w="38100">
                <a:solidFill>
                  <a:srgbClr val="FFFFFF"/>
                </a:solidFill>
              </a:ln>
              <a:latin typeface="Bahnschrift Condensed" panose="020B0502040204020203" pitchFamily="34" charset="0"/>
            </a:endParaRPr>
          </a:p>
        </p:txBody>
      </p: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4156684" y="1060521"/>
            <a:ext cx="3733392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5215966" y="194394"/>
            <a:ext cx="163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n w="38100">
                  <a:solidFill>
                    <a:srgbClr val="FFFFFF"/>
                  </a:solidFill>
                </a:ln>
                <a:solidFill>
                  <a:srgbClr val="FFFFFF"/>
                </a:solidFill>
                <a:latin typeface="Bahnschrift Condensed" panose="020B0502040204020203" pitchFamily="34" charset="0"/>
              </a:rPr>
              <a:t>Bài tập</a:t>
            </a:r>
            <a:endParaRPr lang="vi-VN" sz="4000">
              <a:ln w="38100">
                <a:solidFill>
                  <a:srgbClr val="FFFFFF"/>
                </a:solidFill>
              </a:ln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!!d">
            <a:extLst>
              <a:ext uri="{FF2B5EF4-FFF2-40B4-BE49-F238E27FC236}">
                <a16:creationId xmlns:a16="http://schemas.microsoft.com/office/drawing/2014/main" id="{52FD3CD0-92E3-4D09-BCCD-A206424345D9}"/>
              </a:ext>
            </a:extLst>
          </p:cNvPr>
          <p:cNvSpPr txBox="1"/>
          <p:nvPr/>
        </p:nvSpPr>
        <p:spPr>
          <a:xfrm>
            <a:off x="-1257663" y="1997226"/>
            <a:ext cx="464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n w="38100">
                  <a:noFill/>
                </a:ln>
                <a:noFill/>
                <a:latin typeface="Bahnschrift Condensed" panose="020B0502040204020203" pitchFamily="34" charset="0"/>
              </a:rPr>
              <a:t>D</a:t>
            </a:r>
            <a:endParaRPr lang="vi-VN" sz="6000">
              <a:ln w="381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21" name="!!e">
            <a:extLst>
              <a:ext uri="{FF2B5EF4-FFF2-40B4-BE49-F238E27FC236}">
                <a16:creationId xmlns:a16="http://schemas.microsoft.com/office/drawing/2014/main" id="{B67020DF-32B9-4AB2-B744-8857E8F0ABA3}"/>
              </a:ext>
            </a:extLst>
          </p:cNvPr>
          <p:cNvSpPr txBox="1"/>
          <p:nvPr/>
        </p:nvSpPr>
        <p:spPr>
          <a:xfrm>
            <a:off x="-627121" y="1743387"/>
            <a:ext cx="464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n w="38100">
                  <a:noFill/>
                </a:ln>
                <a:noFill/>
                <a:latin typeface="Bahnschrift Condensed" panose="020B0502040204020203" pitchFamily="34" charset="0"/>
              </a:rPr>
              <a:t>E</a:t>
            </a:r>
            <a:endParaRPr lang="vi-VN" sz="6000">
              <a:ln w="381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22" name="!!o">
            <a:extLst>
              <a:ext uri="{FF2B5EF4-FFF2-40B4-BE49-F238E27FC236}">
                <a16:creationId xmlns:a16="http://schemas.microsoft.com/office/drawing/2014/main" id="{F61D98C4-DF91-4E31-B93E-DCDFA450F35E}"/>
              </a:ext>
            </a:extLst>
          </p:cNvPr>
          <p:cNvSpPr txBox="1"/>
          <p:nvPr/>
        </p:nvSpPr>
        <p:spPr>
          <a:xfrm>
            <a:off x="13017214" y="2770469"/>
            <a:ext cx="464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n w="38100">
                  <a:noFill/>
                </a:ln>
                <a:noFill/>
                <a:latin typeface="Bahnschrift Condensed" panose="020B0502040204020203" pitchFamily="34" charset="0"/>
              </a:rPr>
              <a:t>O</a:t>
            </a:r>
            <a:endParaRPr lang="vi-VN" sz="6000">
              <a:ln w="381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23" name="!!m">
            <a:extLst>
              <a:ext uri="{FF2B5EF4-FFF2-40B4-BE49-F238E27FC236}">
                <a16:creationId xmlns:a16="http://schemas.microsoft.com/office/drawing/2014/main" id="{5C4D5C34-B107-4F31-B047-C1230A359B09}"/>
              </a:ext>
            </a:extLst>
          </p:cNvPr>
          <p:cNvSpPr txBox="1"/>
          <p:nvPr/>
        </p:nvSpPr>
        <p:spPr>
          <a:xfrm>
            <a:off x="12307948" y="2443817"/>
            <a:ext cx="464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n w="38100">
                  <a:noFill/>
                </a:ln>
                <a:noFill/>
                <a:latin typeface="Bahnschrift Condensed" panose="020B0502040204020203" pitchFamily="34" charset="0"/>
              </a:rPr>
              <a:t>M</a:t>
            </a:r>
            <a:endParaRPr lang="vi-VN" sz="6000">
              <a:ln w="381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AB9827-2CA1-4E41-9EBC-0BE5EAFF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39" y="-1156974"/>
            <a:ext cx="760531" cy="400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EC6B58-74D8-4C5B-88C4-66D1D9149650}"/>
              </a:ext>
            </a:extLst>
          </p:cNvPr>
          <p:cNvSpPr txBox="1"/>
          <p:nvPr/>
        </p:nvSpPr>
        <p:spPr>
          <a:xfrm>
            <a:off x="1804099" y="2081457"/>
            <a:ext cx="8583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Các bóng đèn lần bật tắt theo thứ tự, hãy hiển thị thông tin đèn nào đang sáng ra màn hình teraterm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2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48192"/>
            <a:ext cx="11155680" cy="1192235"/>
          </a:xfrm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solidFill>
                  <a:schemeClr val="bg1"/>
                </a:solidFill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!!h1">
            <a:extLst>
              <a:ext uri="{FF2B5EF4-FFF2-40B4-BE49-F238E27FC236}">
                <a16:creationId xmlns:a16="http://schemas.microsoft.com/office/drawing/2014/main" id="{50A46282-CE5B-4E36-AB07-75C3BC95A619}"/>
              </a:ext>
            </a:extLst>
          </p:cNvPr>
          <p:cNvSpPr txBox="1">
            <a:spLocks/>
          </p:cNvSpPr>
          <p:nvPr/>
        </p:nvSpPr>
        <p:spPr>
          <a:xfrm>
            <a:off x="129209" y="-1390581"/>
            <a:ext cx="10499034" cy="1390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Demo print data to teraterm using UART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7" name="!!o_b1">
            <a:extLst>
              <a:ext uri="{FF2B5EF4-FFF2-40B4-BE49-F238E27FC236}">
                <a16:creationId xmlns:a16="http://schemas.microsoft.com/office/drawing/2014/main" id="{125EBA2A-08B9-453B-AF28-9048D87598ED}"/>
              </a:ext>
            </a:extLst>
          </p:cNvPr>
          <p:cNvSpPr/>
          <p:nvPr/>
        </p:nvSpPr>
        <p:spPr>
          <a:xfrm>
            <a:off x="1519031" y="1781784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1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1519031" y="2980583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4006932" y="1421784"/>
            <a:ext cx="4178136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l1">
            <a:extLst>
              <a:ext uri="{FF2B5EF4-FFF2-40B4-BE49-F238E27FC236}">
                <a16:creationId xmlns:a16="http://schemas.microsoft.com/office/drawing/2014/main" id="{FA9BB506-F3F5-4F96-9AAD-B1EE19997FBD}"/>
              </a:ext>
            </a:extLst>
          </p:cNvPr>
          <p:cNvCxnSpPr>
            <a:cxnSpLocks/>
          </p:cNvCxnSpPr>
          <p:nvPr/>
        </p:nvCxnSpPr>
        <p:spPr>
          <a:xfrm flipV="1">
            <a:off x="1867600" y="2432066"/>
            <a:ext cx="752718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796054" y="3617272"/>
            <a:ext cx="752718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DC9AFBFE-8723-4238-AAFF-F3E1B2C8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16761" y="3853134"/>
            <a:ext cx="3425687" cy="1372496"/>
          </a:xfrm>
        </p:spPr>
        <p:txBody>
          <a:bodyPr/>
          <a:lstStyle/>
          <a:p>
            <a:pPr algn="l"/>
            <a:r>
              <a:rPr lang="en-US">
                <a:noFill/>
                <a:latin typeface="Agency FB" panose="020B0503020202020204" pitchFamily="34" charset="0"/>
              </a:rPr>
              <a:t>Trần Văn Luýt</a:t>
            </a:r>
          </a:p>
          <a:p>
            <a:pPr algn="l"/>
            <a:r>
              <a:rPr lang="en-US">
                <a:noFill/>
                <a:latin typeface="Agency FB" panose="020B0503020202020204" pitchFamily="34" charset="0"/>
              </a:rPr>
              <a:t>Văn Phú Long</a:t>
            </a:r>
          </a:p>
          <a:p>
            <a:pPr algn="l"/>
            <a:r>
              <a:rPr lang="en-US">
                <a:noFill/>
                <a:latin typeface="Agency FB" panose="020B0503020202020204" pitchFamily="34" charset="0"/>
              </a:rPr>
              <a:t>Nguyễn Hoàng anh</a:t>
            </a:r>
          </a:p>
          <a:p>
            <a:pPr algn="l"/>
            <a:endParaRPr lang="en-US">
              <a:noFill/>
              <a:latin typeface="Agency FB" panose="020B0503020202020204" pitchFamily="34" charset="0"/>
            </a:endParaRPr>
          </a:p>
        </p:txBody>
      </p:sp>
      <p:sp>
        <p:nvSpPr>
          <p:cNvPr id="23" name="!!c1">
            <a:extLst>
              <a:ext uri="{FF2B5EF4-FFF2-40B4-BE49-F238E27FC236}">
                <a16:creationId xmlns:a16="http://schemas.microsoft.com/office/drawing/2014/main" id="{402770B8-C2ED-43E0-A188-8D0A8CCCF533}"/>
              </a:ext>
            </a:extLst>
          </p:cNvPr>
          <p:cNvSpPr txBox="1"/>
          <p:nvPr/>
        </p:nvSpPr>
        <p:spPr>
          <a:xfrm>
            <a:off x="2499522" y="1869957"/>
            <a:ext cx="6291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Cấu hình Stack cho Configuration FPS file 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2499522" y="3048616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402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4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d">
            <a:extLst>
              <a:ext uri="{FF2B5EF4-FFF2-40B4-BE49-F238E27FC236}">
                <a16:creationId xmlns:a16="http://schemas.microsoft.com/office/drawing/2014/main" id="{8CEC12EC-55A3-4CB2-BA5B-408C179CA2AB}"/>
              </a:ext>
            </a:extLst>
          </p:cNvPr>
          <p:cNvSpPr txBox="1"/>
          <p:nvPr/>
        </p:nvSpPr>
        <p:spPr>
          <a:xfrm>
            <a:off x="4258805" y="2234270"/>
            <a:ext cx="464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>
                <a:ln w="38100">
                  <a:solidFill>
                    <a:srgbClr val="FFFFFF"/>
                  </a:solidFill>
                </a:ln>
                <a:solidFill>
                  <a:srgbClr val="FFFFFF"/>
                </a:solidFill>
                <a:latin typeface="Bahnschrift Condensed" panose="020B0502040204020203" pitchFamily="34" charset="0"/>
              </a:rPr>
              <a:t>D</a:t>
            </a:r>
            <a:endParaRPr lang="vi-VN" sz="12000">
              <a:ln w="38100">
                <a:solidFill>
                  <a:srgbClr val="FFFFFF"/>
                </a:solidFill>
              </a:ln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!!e">
            <a:extLst>
              <a:ext uri="{FF2B5EF4-FFF2-40B4-BE49-F238E27FC236}">
                <a16:creationId xmlns:a16="http://schemas.microsoft.com/office/drawing/2014/main" id="{5B1AC05E-908D-4155-A385-DEB0A9A09CFD}"/>
              </a:ext>
            </a:extLst>
          </p:cNvPr>
          <p:cNvSpPr txBox="1"/>
          <p:nvPr/>
        </p:nvSpPr>
        <p:spPr>
          <a:xfrm>
            <a:off x="5069805" y="2234270"/>
            <a:ext cx="464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>
                <a:ln w="38100">
                  <a:solidFill>
                    <a:srgbClr val="FFFFFF"/>
                  </a:solidFill>
                </a:ln>
                <a:solidFill>
                  <a:srgbClr val="FFFFFF"/>
                </a:solidFill>
                <a:latin typeface="Bahnschrift Condensed" panose="020B0502040204020203" pitchFamily="34" charset="0"/>
              </a:rPr>
              <a:t>E</a:t>
            </a:r>
            <a:endParaRPr lang="vi-VN" sz="12000">
              <a:ln w="38100">
                <a:solidFill>
                  <a:srgbClr val="FFFFFF"/>
                </a:solidFill>
              </a:ln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!!o">
            <a:extLst>
              <a:ext uri="{FF2B5EF4-FFF2-40B4-BE49-F238E27FC236}">
                <a16:creationId xmlns:a16="http://schemas.microsoft.com/office/drawing/2014/main" id="{7307563F-DB58-49A0-958E-821F41FB1D4B}"/>
              </a:ext>
            </a:extLst>
          </p:cNvPr>
          <p:cNvSpPr txBox="1"/>
          <p:nvPr/>
        </p:nvSpPr>
        <p:spPr>
          <a:xfrm>
            <a:off x="6847908" y="2234270"/>
            <a:ext cx="464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>
                <a:ln w="38100">
                  <a:solidFill>
                    <a:srgbClr val="FFFFFF"/>
                  </a:solidFill>
                </a:ln>
                <a:solidFill>
                  <a:srgbClr val="FFFFFF"/>
                </a:solidFill>
                <a:latin typeface="Bahnschrift Condensed" panose="020B0502040204020203" pitchFamily="34" charset="0"/>
              </a:rPr>
              <a:t>O</a:t>
            </a:r>
            <a:endParaRPr lang="vi-VN" sz="12000">
              <a:ln w="38100">
                <a:solidFill>
                  <a:srgbClr val="FFFFFF"/>
                </a:solidFill>
              </a:ln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!!m">
            <a:extLst>
              <a:ext uri="{FF2B5EF4-FFF2-40B4-BE49-F238E27FC236}">
                <a16:creationId xmlns:a16="http://schemas.microsoft.com/office/drawing/2014/main" id="{AED5E18D-A031-4C37-88BE-33D73EBF5C14}"/>
              </a:ext>
            </a:extLst>
          </p:cNvPr>
          <p:cNvSpPr txBox="1"/>
          <p:nvPr/>
        </p:nvSpPr>
        <p:spPr>
          <a:xfrm>
            <a:off x="5884486" y="2234270"/>
            <a:ext cx="464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>
                <a:ln w="38100">
                  <a:solidFill>
                    <a:srgbClr val="FFFFFF"/>
                  </a:solidFill>
                </a:ln>
                <a:solidFill>
                  <a:srgbClr val="FFFFFF"/>
                </a:solidFill>
                <a:latin typeface="Bahnschrift Condensed" panose="020B0502040204020203" pitchFamily="34" charset="0"/>
              </a:rPr>
              <a:t>M</a:t>
            </a:r>
            <a:endParaRPr lang="vi-VN" sz="12000">
              <a:ln w="38100">
                <a:solidFill>
                  <a:srgbClr val="FFFFFF"/>
                </a:solidFill>
              </a:ln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1" name="!!l5">
            <a:extLst>
              <a:ext uri="{FF2B5EF4-FFF2-40B4-BE49-F238E27FC236}">
                <a16:creationId xmlns:a16="http://schemas.microsoft.com/office/drawing/2014/main" id="{308A4BA2-85B9-42CE-931E-D8BD2B7CC250}"/>
              </a:ext>
            </a:extLst>
          </p:cNvPr>
          <p:cNvCxnSpPr>
            <a:cxnSpLocks/>
          </p:cNvCxnSpPr>
          <p:nvPr/>
        </p:nvCxnSpPr>
        <p:spPr>
          <a:xfrm flipH="1">
            <a:off x="4015956" y="4173262"/>
            <a:ext cx="3733392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!!c4">
            <a:extLst>
              <a:ext uri="{FF2B5EF4-FFF2-40B4-BE49-F238E27FC236}">
                <a16:creationId xmlns:a16="http://schemas.microsoft.com/office/drawing/2014/main" id="{2FED1B7F-3338-4927-ADF8-7BE502184D08}"/>
              </a:ext>
            </a:extLst>
          </p:cNvPr>
          <p:cNvSpPr txBox="1"/>
          <p:nvPr/>
        </p:nvSpPr>
        <p:spPr>
          <a:xfrm>
            <a:off x="10343551" y="-1145361"/>
            <a:ext cx="163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n w="38100">
                  <a:solidFill>
                    <a:srgbClr val="FFFFFF"/>
                  </a:solidFill>
                </a:ln>
                <a:solidFill>
                  <a:srgbClr val="FFFFFF"/>
                </a:solidFill>
                <a:latin typeface="Bahnschrift Condensed" panose="020B0502040204020203" pitchFamily="34" charset="0"/>
              </a:rPr>
              <a:t>Bài tập</a:t>
            </a:r>
            <a:endParaRPr lang="vi-VN" sz="4000">
              <a:ln w="38100">
                <a:solidFill>
                  <a:srgbClr val="FFFFFF"/>
                </a:solidFill>
              </a:ln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4E1CA-B6A6-42A4-982E-6E936FDC7D12}"/>
              </a:ext>
            </a:extLst>
          </p:cNvPr>
          <p:cNvSpPr txBox="1"/>
          <p:nvPr/>
        </p:nvSpPr>
        <p:spPr>
          <a:xfrm>
            <a:off x="768262" y="-1145361"/>
            <a:ext cx="6981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Các bóng đèn lần bật tắt theo thứ tự, hãy hiển thị thông tin đèn nào đang sáng ra màn hình teraterm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5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5331" y="-1595451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4" name="!!h1">
            <a:extLst>
              <a:ext uri="{FF2B5EF4-FFF2-40B4-BE49-F238E27FC236}">
                <a16:creationId xmlns:a16="http://schemas.microsoft.com/office/drawing/2014/main" id="{50A46282-CE5B-4E36-AB07-75C3BC95A619}"/>
              </a:ext>
            </a:extLst>
          </p:cNvPr>
          <p:cNvSpPr txBox="1">
            <a:spLocks/>
          </p:cNvSpPr>
          <p:nvPr/>
        </p:nvSpPr>
        <p:spPr>
          <a:xfrm>
            <a:off x="129209" y="-1390581"/>
            <a:ext cx="10499034" cy="1390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Demo print data to teraterm using UART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7" name="!!o_b1">
            <a:extLst>
              <a:ext uri="{FF2B5EF4-FFF2-40B4-BE49-F238E27FC236}">
                <a16:creationId xmlns:a16="http://schemas.microsoft.com/office/drawing/2014/main" id="{125EBA2A-08B9-453B-AF28-9048D87598ED}"/>
              </a:ext>
            </a:extLst>
          </p:cNvPr>
          <p:cNvSpPr/>
          <p:nvPr/>
        </p:nvSpPr>
        <p:spPr>
          <a:xfrm>
            <a:off x="974959" y="454104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1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1519031" y="2980583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l1">
            <a:extLst>
              <a:ext uri="{FF2B5EF4-FFF2-40B4-BE49-F238E27FC236}">
                <a16:creationId xmlns:a16="http://schemas.microsoft.com/office/drawing/2014/main" id="{FA9BB506-F3F5-4F96-9AAD-B1EE19997FBD}"/>
              </a:ext>
            </a:extLst>
          </p:cNvPr>
          <p:cNvCxnSpPr>
            <a:cxnSpLocks/>
          </p:cNvCxnSpPr>
          <p:nvPr/>
        </p:nvCxnSpPr>
        <p:spPr>
          <a:xfrm flipV="1">
            <a:off x="1323528" y="1104385"/>
            <a:ext cx="7701478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796054" y="3617272"/>
            <a:ext cx="752718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DC9AFBFE-8723-4238-AAFF-F3E1B2C8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16761" y="3853134"/>
            <a:ext cx="3425687" cy="1372496"/>
          </a:xfrm>
        </p:spPr>
        <p:txBody>
          <a:bodyPr/>
          <a:lstStyle/>
          <a:p>
            <a:pPr algn="l"/>
            <a:r>
              <a:rPr lang="en-US">
                <a:noFill/>
                <a:latin typeface="Agency FB" panose="020B0503020202020204" pitchFamily="34" charset="0"/>
              </a:rPr>
              <a:t>Trần Văn Luýt</a:t>
            </a:r>
          </a:p>
          <a:p>
            <a:pPr algn="l"/>
            <a:r>
              <a:rPr lang="en-US">
                <a:noFill/>
                <a:latin typeface="Agency FB" panose="020B0503020202020204" pitchFamily="34" charset="0"/>
              </a:rPr>
              <a:t>Văn Phú Long</a:t>
            </a:r>
          </a:p>
          <a:p>
            <a:pPr algn="l"/>
            <a:r>
              <a:rPr lang="en-US">
                <a:noFill/>
                <a:latin typeface="Agency FB" panose="020B0503020202020204" pitchFamily="34" charset="0"/>
              </a:rPr>
              <a:t>Nguyễn Hoàng anh</a:t>
            </a:r>
          </a:p>
          <a:p>
            <a:pPr algn="l"/>
            <a:endParaRPr lang="en-US">
              <a:noFill/>
              <a:latin typeface="Agency FB" panose="020B0503020202020204" pitchFamily="34" charset="0"/>
            </a:endParaRPr>
          </a:p>
        </p:txBody>
      </p:sp>
      <p:sp>
        <p:nvSpPr>
          <p:cNvPr id="23" name="!!c1">
            <a:extLst>
              <a:ext uri="{FF2B5EF4-FFF2-40B4-BE49-F238E27FC236}">
                <a16:creationId xmlns:a16="http://schemas.microsoft.com/office/drawing/2014/main" id="{402770B8-C2ED-43E0-A188-8D0A8CCCF533}"/>
              </a:ext>
            </a:extLst>
          </p:cNvPr>
          <p:cNvSpPr txBox="1"/>
          <p:nvPr/>
        </p:nvSpPr>
        <p:spPr>
          <a:xfrm>
            <a:off x="1705349" y="417929"/>
            <a:ext cx="787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Cấu hình Stack cho Configuration FPS file 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2499522" y="3048616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3959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937286-B6C9-4E1F-A83A-1037BCED08DA}"/>
                  </a:ext>
                </a:extLst>
              </p14:cNvPr>
              <p14:cNvContentPartPr/>
              <p14:nvPr/>
            </p14:nvContentPartPr>
            <p14:xfrm>
              <a:off x="-956045" y="506020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937286-B6C9-4E1F-A83A-1037BCED0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74045" y="504220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15601F-B685-4C78-9B5A-686733AE557C}"/>
              </a:ext>
            </a:extLst>
          </p:cNvPr>
          <p:cNvGrpSpPr/>
          <p:nvPr/>
        </p:nvGrpSpPr>
        <p:grpSpPr>
          <a:xfrm>
            <a:off x="1529421" y="1068946"/>
            <a:ext cx="8173447" cy="5314165"/>
            <a:chOff x="1529421" y="1068946"/>
            <a:chExt cx="8173447" cy="5314165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09376A7A-34F2-426D-98FD-5F43FC8D0F71}"/>
                </a:ext>
              </a:extLst>
            </p:cNvPr>
            <p:cNvSpPr/>
            <p:nvPr/>
          </p:nvSpPr>
          <p:spPr>
            <a:xfrm>
              <a:off x="1529421" y="1068946"/>
              <a:ext cx="8173447" cy="5314165"/>
            </a:xfrm>
            <a:prstGeom prst="round2DiagRect">
              <a:avLst>
                <a:gd name="adj1" fmla="val 0"/>
                <a:gd name="adj2" fmla="val 1173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38BA66-9F51-4B68-9260-211D17986812}"/>
                </a:ext>
              </a:extLst>
            </p:cNvPr>
            <p:cNvSpPr txBox="1"/>
            <p:nvPr/>
          </p:nvSpPr>
          <p:spPr>
            <a:xfrm>
              <a:off x="1827258" y="1309255"/>
              <a:ext cx="5467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- Thêm UART </a:t>
              </a:r>
              <a:endParaRPr lang="vi-VN" sz="300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8177C05-FC38-4F8A-A820-50611022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708" y="1807321"/>
              <a:ext cx="7502417" cy="4180357"/>
            </a:xfrm>
            <a:prstGeom prst="rect">
              <a:avLst/>
            </a:prstGeom>
          </p:spPr>
        </p:pic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AE1C4C5C-F06F-48D6-B9A1-2A7806A56438}"/>
              </a:ext>
            </a:extLst>
          </p:cNvPr>
          <p:cNvSpPr/>
          <p:nvPr/>
        </p:nvSpPr>
        <p:spPr>
          <a:xfrm>
            <a:off x="3728912" y="5682932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E71224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914813E-9EC7-4DAF-A129-F429B60D3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078" y="2550177"/>
            <a:ext cx="2965763" cy="31045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16CFDC-1C28-4ED4-9195-82C7C3CFAA8E}"/>
              </a:ext>
            </a:extLst>
          </p:cNvPr>
          <p:cNvSpPr txBox="1"/>
          <p:nvPr/>
        </p:nvSpPr>
        <p:spPr>
          <a:xfrm>
            <a:off x="3760240" y="5302452"/>
            <a:ext cx="29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Bahnschrift Condensed" panose="020B0502040204020203" pitchFamily="34" charset="0"/>
              </a:rPr>
              <a:t>1</a:t>
            </a:r>
            <a:endParaRPr lang="vi-VN" sz="200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BFFB88-1470-4CAB-978D-E742D0E9062F}"/>
              </a:ext>
            </a:extLst>
          </p:cNvPr>
          <p:cNvSpPr/>
          <p:nvPr/>
        </p:nvSpPr>
        <p:spPr>
          <a:xfrm>
            <a:off x="7595755" y="2213264"/>
            <a:ext cx="665018" cy="3786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BF9CB8-A3CF-4AAC-8D53-34447C20BE1A}"/>
              </a:ext>
            </a:extLst>
          </p:cNvPr>
          <p:cNvSpPr txBox="1"/>
          <p:nvPr/>
        </p:nvSpPr>
        <p:spPr>
          <a:xfrm>
            <a:off x="7779592" y="1827663"/>
            <a:ext cx="29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Bahnschrift Condensed" panose="020B0502040204020203" pitchFamily="34" charset="0"/>
              </a:rPr>
              <a:t>2</a:t>
            </a:r>
            <a:endParaRPr lang="vi-VN" sz="200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0" name="!!mouse">
            <a:extLst>
              <a:ext uri="{FF2B5EF4-FFF2-40B4-BE49-F238E27FC236}">
                <a16:creationId xmlns:a16="http://schemas.microsoft.com/office/drawing/2014/main" id="{644129DB-81CE-470A-A88A-37A9112B3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61045" y="4102428"/>
            <a:ext cx="249694" cy="24969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6EC6A84-4720-4156-8692-2FE9C49A4A62}"/>
              </a:ext>
            </a:extLst>
          </p:cNvPr>
          <p:cNvSpPr/>
          <p:nvPr/>
        </p:nvSpPr>
        <p:spPr>
          <a:xfrm>
            <a:off x="7811966" y="3294868"/>
            <a:ext cx="842265" cy="134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73D020-0986-4FDD-9F93-F115E1B151A5}"/>
              </a:ext>
            </a:extLst>
          </p:cNvPr>
          <p:cNvSpPr txBox="1"/>
          <p:nvPr/>
        </p:nvSpPr>
        <p:spPr>
          <a:xfrm>
            <a:off x="8678211" y="3140528"/>
            <a:ext cx="29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Bahnschrift Condensed" panose="020B0502040204020203" pitchFamily="34" charset="0"/>
              </a:rPr>
              <a:t>3</a:t>
            </a:r>
            <a:endParaRPr lang="vi-VN" sz="200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2CCB7D-F340-42E0-AFB2-14744D76EDD6}"/>
              </a:ext>
            </a:extLst>
          </p:cNvPr>
          <p:cNvSpPr/>
          <p:nvPr/>
        </p:nvSpPr>
        <p:spPr>
          <a:xfrm>
            <a:off x="5642408" y="5255641"/>
            <a:ext cx="959285" cy="169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E6FE89-DE39-4C42-BA78-AF607A9D18A1}"/>
              </a:ext>
            </a:extLst>
          </p:cNvPr>
          <p:cNvSpPr txBox="1"/>
          <p:nvPr/>
        </p:nvSpPr>
        <p:spPr>
          <a:xfrm>
            <a:off x="6635172" y="5138402"/>
            <a:ext cx="2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Bahnschrift Condensed" panose="020B0502040204020203" pitchFamily="34" charset="0"/>
              </a:rPr>
              <a:t>4</a:t>
            </a:r>
          </a:p>
          <a:p>
            <a:pPr algn="ctr"/>
            <a:endParaRPr lang="vi-VN" sz="200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2AFE78C-2737-46E8-9323-F2381C8E7265}"/>
              </a:ext>
            </a:extLst>
          </p:cNvPr>
          <p:cNvSpPr/>
          <p:nvPr/>
        </p:nvSpPr>
        <p:spPr>
          <a:xfrm>
            <a:off x="10098921" y="2371524"/>
            <a:ext cx="1745672" cy="440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Bahnschrift Condensed" panose="020B0502040204020203" pitchFamily="34" charset="0"/>
              </a:rPr>
              <a:t>Stacks</a:t>
            </a:r>
            <a:endParaRPr lang="vi-VN" sz="18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AAC69D0-D1E7-4A60-8064-A7A2BC947CCC}"/>
              </a:ext>
            </a:extLst>
          </p:cNvPr>
          <p:cNvSpPr/>
          <p:nvPr/>
        </p:nvSpPr>
        <p:spPr>
          <a:xfrm>
            <a:off x="10098921" y="3289001"/>
            <a:ext cx="1745672" cy="440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Bahnschrift Condensed" panose="020B0502040204020203" pitchFamily="34" charset="0"/>
              </a:rPr>
              <a:t>New Stack</a:t>
            </a:r>
            <a:endParaRPr lang="vi-VN" sz="18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021AED2-B405-41C6-91B2-240B223ABD09}"/>
              </a:ext>
            </a:extLst>
          </p:cNvPr>
          <p:cNvSpPr/>
          <p:nvPr/>
        </p:nvSpPr>
        <p:spPr>
          <a:xfrm>
            <a:off x="10098921" y="4206478"/>
            <a:ext cx="1745672" cy="440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Bahnschrift Condensed" panose="020B0502040204020203" pitchFamily="34" charset="0"/>
              </a:rPr>
              <a:t>Connectivity</a:t>
            </a:r>
            <a:endParaRPr lang="vi-VN" sz="18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0BC2E3-8FBB-4886-9152-0DA0BCD94666}"/>
              </a:ext>
            </a:extLst>
          </p:cNvPr>
          <p:cNvSpPr/>
          <p:nvPr/>
        </p:nvSpPr>
        <p:spPr>
          <a:xfrm>
            <a:off x="10098921" y="5123955"/>
            <a:ext cx="1745672" cy="440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Bahnschrift Condensed" panose="020B0502040204020203" pitchFamily="34" charset="0"/>
              </a:rPr>
              <a:t>UART (r_sci_uart)</a:t>
            </a:r>
            <a:endParaRPr lang="vi-VN" sz="18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4D0F62-EFE7-4EE1-A82E-DADC77E5038F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10971757" y="2812346"/>
            <a:ext cx="0" cy="476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6BEDEC-5396-4587-A59F-A7642DE7F2BA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10971757" y="3729823"/>
            <a:ext cx="0" cy="476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73F65C-770E-4D29-B690-8F131A500EF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971757" y="4647300"/>
            <a:ext cx="0" cy="476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C35DF811-C47C-4A99-ADAB-92DF072C4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963" y="2633716"/>
            <a:ext cx="2415060" cy="14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09 L 0.34961 0.26875 L 0.35052 0.26875 " pathEditMode="relative" ptsTypes="AAA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39 0.26875 L 0.67682 -0.22894 L 0.67682 -0.2287 " pathEditMode="relative" rAng="0" ptsTypes="AAA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-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695 -0.23241 L 0.69739 -0.1115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739 -0.11157 L 0.53854 0.1926 L 0.53854 0.19283 " pathEditMode="relative" rAng="0" ptsTypes="AAA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1" grpId="0"/>
      <p:bldP spid="31" grpId="1"/>
      <p:bldP spid="51" grpId="0" animBg="1"/>
      <p:bldP spid="51" grpId="1" animBg="1"/>
      <p:bldP spid="52" grpId="0"/>
      <p:bldP spid="52" grpId="1"/>
      <p:bldP spid="54" grpId="0" animBg="1"/>
      <p:bldP spid="54" grpId="1" animBg="1"/>
      <p:bldP spid="54" grpId="2" animBg="1"/>
      <p:bldP spid="55" grpId="0"/>
      <p:bldP spid="55" grpId="1"/>
      <p:bldP spid="56" grpId="0" animBg="1"/>
      <p:bldP spid="56" grpId="1" animBg="1"/>
      <p:bldP spid="57" grpId="0"/>
      <p:bldP spid="57" grpId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5331" y="-1595451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7" name="!!o_b1">
            <a:extLst>
              <a:ext uri="{FF2B5EF4-FFF2-40B4-BE49-F238E27FC236}">
                <a16:creationId xmlns:a16="http://schemas.microsoft.com/office/drawing/2014/main" id="{125EBA2A-08B9-453B-AF28-9048D87598ED}"/>
              </a:ext>
            </a:extLst>
          </p:cNvPr>
          <p:cNvSpPr/>
          <p:nvPr/>
        </p:nvSpPr>
        <p:spPr>
          <a:xfrm>
            <a:off x="974959" y="454104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1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1519031" y="2980583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l1">
            <a:extLst>
              <a:ext uri="{FF2B5EF4-FFF2-40B4-BE49-F238E27FC236}">
                <a16:creationId xmlns:a16="http://schemas.microsoft.com/office/drawing/2014/main" id="{FA9BB506-F3F5-4F96-9AAD-B1EE19997FBD}"/>
              </a:ext>
            </a:extLst>
          </p:cNvPr>
          <p:cNvCxnSpPr>
            <a:cxnSpLocks/>
          </p:cNvCxnSpPr>
          <p:nvPr/>
        </p:nvCxnSpPr>
        <p:spPr>
          <a:xfrm flipV="1">
            <a:off x="1323528" y="1104385"/>
            <a:ext cx="7701478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796054" y="3617272"/>
            <a:ext cx="752718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DC9AFBFE-8723-4238-AAFF-F3E1B2C8A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16761" y="3853134"/>
            <a:ext cx="3425687" cy="1372496"/>
          </a:xfrm>
        </p:spPr>
        <p:txBody>
          <a:bodyPr/>
          <a:lstStyle/>
          <a:p>
            <a:pPr algn="l"/>
            <a:r>
              <a:rPr lang="en-US">
                <a:noFill/>
                <a:latin typeface="Agency FB" panose="020B0503020202020204" pitchFamily="34" charset="0"/>
              </a:rPr>
              <a:t>Trần Văn Luýt</a:t>
            </a:r>
          </a:p>
          <a:p>
            <a:pPr algn="l"/>
            <a:r>
              <a:rPr lang="en-US">
                <a:noFill/>
                <a:latin typeface="Agency FB" panose="020B0503020202020204" pitchFamily="34" charset="0"/>
              </a:rPr>
              <a:t>Văn Phú Long</a:t>
            </a:r>
          </a:p>
          <a:p>
            <a:pPr algn="l"/>
            <a:r>
              <a:rPr lang="en-US">
                <a:noFill/>
                <a:latin typeface="Agency FB" panose="020B0503020202020204" pitchFamily="34" charset="0"/>
              </a:rPr>
              <a:t>Nguyễn Hoàng anh</a:t>
            </a:r>
          </a:p>
          <a:p>
            <a:pPr algn="l"/>
            <a:endParaRPr lang="en-US">
              <a:noFill/>
              <a:latin typeface="Agency FB" panose="020B0503020202020204" pitchFamily="34" charset="0"/>
            </a:endParaRPr>
          </a:p>
        </p:txBody>
      </p:sp>
      <p:sp>
        <p:nvSpPr>
          <p:cNvPr id="23" name="!!c1">
            <a:extLst>
              <a:ext uri="{FF2B5EF4-FFF2-40B4-BE49-F238E27FC236}">
                <a16:creationId xmlns:a16="http://schemas.microsoft.com/office/drawing/2014/main" id="{402770B8-C2ED-43E0-A188-8D0A8CCCF533}"/>
              </a:ext>
            </a:extLst>
          </p:cNvPr>
          <p:cNvSpPr txBox="1"/>
          <p:nvPr/>
        </p:nvSpPr>
        <p:spPr>
          <a:xfrm>
            <a:off x="1705349" y="417929"/>
            <a:ext cx="787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Cấu hình Stack cho Configuration FPS file 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2499522" y="3048616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3090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937286-B6C9-4E1F-A83A-1037BCED08DA}"/>
                  </a:ext>
                </a:extLst>
              </p14:cNvPr>
              <p14:cNvContentPartPr/>
              <p14:nvPr/>
            </p14:nvContentPartPr>
            <p14:xfrm>
              <a:off x="-956045" y="506020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937286-B6C9-4E1F-A83A-1037BCED0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74045" y="504220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15601F-B685-4C78-9B5A-686733AE557C}"/>
              </a:ext>
            </a:extLst>
          </p:cNvPr>
          <p:cNvGrpSpPr/>
          <p:nvPr/>
        </p:nvGrpSpPr>
        <p:grpSpPr>
          <a:xfrm>
            <a:off x="1529421" y="1068946"/>
            <a:ext cx="8173447" cy="5314165"/>
            <a:chOff x="1529421" y="1068946"/>
            <a:chExt cx="8173447" cy="5314165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09376A7A-34F2-426D-98FD-5F43FC8D0F71}"/>
                </a:ext>
              </a:extLst>
            </p:cNvPr>
            <p:cNvSpPr/>
            <p:nvPr/>
          </p:nvSpPr>
          <p:spPr>
            <a:xfrm>
              <a:off x="1529421" y="1068946"/>
              <a:ext cx="8173447" cy="5314165"/>
            </a:xfrm>
            <a:prstGeom prst="round2DiagRect">
              <a:avLst>
                <a:gd name="adj1" fmla="val 0"/>
                <a:gd name="adj2" fmla="val 1173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38BA66-9F51-4B68-9260-211D17986812}"/>
                </a:ext>
              </a:extLst>
            </p:cNvPr>
            <p:cNvSpPr txBox="1"/>
            <p:nvPr/>
          </p:nvSpPr>
          <p:spPr>
            <a:xfrm>
              <a:off x="1827258" y="1309255"/>
              <a:ext cx="5467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- Set giá trị cho các thuộc tính </a:t>
              </a:r>
              <a:endParaRPr lang="vi-VN" sz="300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8177C05-FC38-4F8A-A820-50611022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708" y="1807321"/>
              <a:ext cx="7502417" cy="4180357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C35DF811-C47C-4A99-ADAB-92DF072C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963" y="2633716"/>
            <a:ext cx="2415060" cy="1421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9516B8-7267-4E1F-9322-B8A2C1A01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508" y="2620583"/>
            <a:ext cx="2399515" cy="696840"/>
          </a:xfrm>
          <a:prstGeom prst="rect">
            <a:avLst/>
          </a:prstGeom>
        </p:spPr>
      </p:pic>
      <p:pic>
        <p:nvPicPr>
          <p:cNvPr id="42" name="!!mouse">
            <a:extLst>
              <a:ext uri="{FF2B5EF4-FFF2-40B4-BE49-F238E27FC236}">
                <a16:creationId xmlns:a16="http://schemas.microsoft.com/office/drawing/2014/main" id="{F02447F9-FB40-44B5-968C-F9BBC9147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61045" y="4102428"/>
            <a:ext cx="249694" cy="249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2266F0-6615-4C03-A3FE-60FD595F9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708" y="4179382"/>
            <a:ext cx="7502417" cy="18082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4746C-EB71-4154-914B-9FE9B422CF55}"/>
              </a:ext>
            </a:extLst>
          </p:cNvPr>
          <p:cNvCxnSpPr/>
          <p:nvPr/>
        </p:nvCxnSpPr>
        <p:spPr>
          <a:xfrm flipV="1">
            <a:off x="7710055" y="4352122"/>
            <a:ext cx="2452254" cy="708087"/>
          </a:xfrm>
          <a:prstGeom prst="straightConnector1">
            <a:avLst/>
          </a:prstGeom>
          <a:ln w="57150">
            <a:solidFill>
              <a:srgbClr val="8F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44047E0-4507-435A-8FDC-1AFB903BFAEC}"/>
              </a:ext>
            </a:extLst>
          </p:cNvPr>
          <p:cNvSpPr/>
          <p:nvPr/>
        </p:nvSpPr>
        <p:spPr>
          <a:xfrm>
            <a:off x="10143033" y="4117080"/>
            <a:ext cx="519546" cy="440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Bahnschrift Condensed" panose="020B0502040204020203" pitchFamily="34" charset="0"/>
              </a:rPr>
              <a:t>5</a:t>
            </a:r>
            <a:endParaRPr lang="vi-VN" sz="18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2A9EB-CF7C-432E-B73B-1A6AD8892BC2}"/>
              </a:ext>
            </a:extLst>
          </p:cNvPr>
          <p:cNvSpPr/>
          <p:nvPr/>
        </p:nvSpPr>
        <p:spPr>
          <a:xfrm>
            <a:off x="2878282" y="4974795"/>
            <a:ext cx="4831773" cy="127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7D641E-44F2-41CF-B69E-CE40DFDBE827}"/>
              </a:ext>
            </a:extLst>
          </p:cNvPr>
          <p:cNvSpPr/>
          <p:nvPr/>
        </p:nvSpPr>
        <p:spPr>
          <a:xfrm>
            <a:off x="2878281" y="5811752"/>
            <a:ext cx="4831773" cy="127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0797FE-BA28-4E65-8EF0-4A57562EB518}"/>
              </a:ext>
            </a:extLst>
          </p:cNvPr>
          <p:cNvCxnSpPr>
            <a:cxnSpLocks/>
          </p:cNvCxnSpPr>
          <p:nvPr/>
        </p:nvCxnSpPr>
        <p:spPr>
          <a:xfrm flipV="1">
            <a:off x="7710055" y="5182036"/>
            <a:ext cx="2452254" cy="708087"/>
          </a:xfrm>
          <a:prstGeom prst="straightConnector1">
            <a:avLst/>
          </a:prstGeom>
          <a:ln w="57150">
            <a:solidFill>
              <a:srgbClr val="8FD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A8C8DF1-D547-4500-A4E6-36D968033173}"/>
              </a:ext>
            </a:extLst>
          </p:cNvPr>
          <p:cNvSpPr/>
          <p:nvPr/>
        </p:nvSpPr>
        <p:spPr>
          <a:xfrm>
            <a:off x="10143032" y="4946993"/>
            <a:ext cx="2048967" cy="440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user_uart_callback</a:t>
            </a:r>
            <a:endParaRPr lang="vi-VN" sz="18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D5125-AFEA-49D5-9867-CFC4BB3319FD}"/>
              </a:ext>
            </a:extLst>
          </p:cNvPr>
          <p:cNvSpPr/>
          <p:nvPr/>
        </p:nvSpPr>
        <p:spPr>
          <a:xfrm>
            <a:off x="7421880" y="5006340"/>
            <a:ext cx="64770" cy="651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33F936-B949-4646-BC80-917B8C809AAE}"/>
              </a:ext>
            </a:extLst>
          </p:cNvPr>
          <p:cNvSpPr/>
          <p:nvPr/>
        </p:nvSpPr>
        <p:spPr>
          <a:xfrm>
            <a:off x="7421880" y="5841502"/>
            <a:ext cx="393624" cy="678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5BA32A-75E4-4C2F-BE11-E15F97627D5B}"/>
              </a:ext>
            </a:extLst>
          </p:cNvPr>
          <p:cNvSpPr txBox="1"/>
          <p:nvPr/>
        </p:nvSpPr>
        <p:spPr>
          <a:xfrm>
            <a:off x="7342023" y="4926514"/>
            <a:ext cx="238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686868"/>
                </a:solidFill>
              </a:rPr>
              <a:t>5</a:t>
            </a:r>
            <a:endParaRPr lang="vi-VN" sz="800">
              <a:solidFill>
                <a:srgbClr val="686868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5D1EEB-91FF-4A13-BA5B-FB116112E5CD}"/>
              </a:ext>
            </a:extLst>
          </p:cNvPr>
          <p:cNvSpPr txBox="1"/>
          <p:nvPr/>
        </p:nvSpPr>
        <p:spPr>
          <a:xfrm>
            <a:off x="7338564" y="5757894"/>
            <a:ext cx="1026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686868"/>
                </a:solidFill>
              </a:rPr>
              <a:t>user_uart_callback</a:t>
            </a:r>
            <a:endParaRPr lang="vi-VN" sz="800">
              <a:solidFill>
                <a:srgbClr val="686868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65E2FE-612B-409D-824D-7FEEE8FAA511}"/>
              </a:ext>
            </a:extLst>
          </p:cNvPr>
          <p:cNvSpPr/>
          <p:nvPr/>
        </p:nvSpPr>
        <p:spPr>
          <a:xfrm>
            <a:off x="8495818" y="1597306"/>
            <a:ext cx="1044757" cy="8347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773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96296E-6 L 0.64011 -0.16227 L 0.64167 -0.16227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27" grpId="0" animBg="1"/>
      <p:bldP spid="27" grpId="1" animBg="1"/>
      <p:bldP spid="62" grpId="0" animBg="1"/>
      <p:bldP spid="62" grpId="1" animBg="1"/>
      <p:bldP spid="66" grpId="0" animBg="1"/>
      <p:bldP spid="66" grpId="1" animBg="1"/>
      <p:bldP spid="34" grpId="0" animBg="1"/>
      <p:bldP spid="69" grpId="0" animBg="1"/>
      <p:bldP spid="35" grpId="0"/>
      <p:bldP spid="70" grpId="0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5331" y="-1595451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7" name="!!o_b1">
            <a:extLst>
              <a:ext uri="{FF2B5EF4-FFF2-40B4-BE49-F238E27FC236}">
                <a16:creationId xmlns:a16="http://schemas.microsoft.com/office/drawing/2014/main" id="{125EBA2A-08B9-453B-AF28-9048D87598ED}"/>
              </a:ext>
            </a:extLst>
          </p:cNvPr>
          <p:cNvSpPr/>
          <p:nvPr/>
        </p:nvSpPr>
        <p:spPr>
          <a:xfrm>
            <a:off x="974959" y="454104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1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1519031" y="2980583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l1">
            <a:extLst>
              <a:ext uri="{FF2B5EF4-FFF2-40B4-BE49-F238E27FC236}">
                <a16:creationId xmlns:a16="http://schemas.microsoft.com/office/drawing/2014/main" id="{FA9BB506-F3F5-4F96-9AAD-B1EE19997FBD}"/>
              </a:ext>
            </a:extLst>
          </p:cNvPr>
          <p:cNvCxnSpPr>
            <a:cxnSpLocks/>
          </p:cNvCxnSpPr>
          <p:nvPr/>
        </p:nvCxnSpPr>
        <p:spPr>
          <a:xfrm flipV="1">
            <a:off x="1323528" y="1104385"/>
            <a:ext cx="7701478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796054" y="3617272"/>
            <a:ext cx="752718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!!c1">
            <a:extLst>
              <a:ext uri="{FF2B5EF4-FFF2-40B4-BE49-F238E27FC236}">
                <a16:creationId xmlns:a16="http://schemas.microsoft.com/office/drawing/2014/main" id="{402770B8-C2ED-43E0-A188-8D0A8CCCF533}"/>
              </a:ext>
            </a:extLst>
          </p:cNvPr>
          <p:cNvSpPr txBox="1"/>
          <p:nvPr/>
        </p:nvSpPr>
        <p:spPr>
          <a:xfrm>
            <a:off x="1705349" y="417929"/>
            <a:ext cx="787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Cấu hình Stack cho Configuration FPS file 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2499522" y="3048616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3090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4D9A0-6885-46F1-A563-57B1755D4047}"/>
              </a:ext>
            </a:extLst>
          </p:cNvPr>
          <p:cNvGrpSpPr/>
          <p:nvPr/>
        </p:nvGrpSpPr>
        <p:grpSpPr>
          <a:xfrm>
            <a:off x="-956045" y="1068946"/>
            <a:ext cx="10658913" cy="5314165"/>
            <a:chOff x="-956045" y="1068946"/>
            <a:chExt cx="10658913" cy="53141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937286-B6C9-4E1F-A83A-1037BCED08DA}"/>
                    </a:ext>
                  </a:extLst>
                </p14:cNvPr>
                <p14:cNvContentPartPr/>
                <p14:nvPr/>
              </p14:nvContentPartPr>
              <p14:xfrm>
                <a:off x="-956045" y="5060209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937286-B6C9-4E1F-A83A-1037BCED08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74045" y="50422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!!g1">
              <a:extLst>
                <a:ext uri="{FF2B5EF4-FFF2-40B4-BE49-F238E27FC236}">
                  <a16:creationId xmlns:a16="http://schemas.microsoft.com/office/drawing/2014/main" id="{8F15601F-B685-4C78-9B5A-686733AE557C}"/>
                </a:ext>
              </a:extLst>
            </p:cNvPr>
            <p:cNvGrpSpPr/>
            <p:nvPr/>
          </p:nvGrpSpPr>
          <p:grpSpPr>
            <a:xfrm>
              <a:off x="1529421" y="1068946"/>
              <a:ext cx="8173447" cy="5314165"/>
              <a:chOff x="1529421" y="1068946"/>
              <a:chExt cx="8173447" cy="5314165"/>
            </a:xfrm>
          </p:grpSpPr>
          <p:sp>
            <p:nvSpPr>
              <p:cNvPr id="3" name="Rectangle: Diagonal Corners Rounded 2">
                <a:extLst>
                  <a:ext uri="{FF2B5EF4-FFF2-40B4-BE49-F238E27FC236}">
                    <a16:creationId xmlns:a16="http://schemas.microsoft.com/office/drawing/2014/main" id="{09376A7A-34F2-426D-98FD-5F43FC8D0F71}"/>
                  </a:ext>
                </a:extLst>
              </p:cNvPr>
              <p:cNvSpPr/>
              <p:nvPr/>
            </p:nvSpPr>
            <p:spPr>
              <a:xfrm>
                <a:off x="1529421" y="1068946"/>
                <a:ext cx="8173447" cy="5314165"/>
              </a:xfrm>
              <a:prstGeom prst="round2DiagRect">
                <a:avLst>
                  <a:gd name="adj1" fmla="val 0"/>
                  <a:gd name="adj2" fmla="val 1173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8BA66-9F51-4B68-9260-211D17986812}"/>
                  </a:ext>
                </a:extLst>
              </p:cNvPr>
              <p:cNvSpPr txBox="1"/>
              <p:nvPr/>
            </p:nvSpPr>
            <p:spPr>
              <a:xfrm>
                <a:off x="1827258" y="1309255"/>
                <a:ext cx="54671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- Set giá trị cho các thuộc tính </a:t>
                </a:r>
                <a:endParaRPr lang="vi-VN" sz="3000">
                  <a:solidFill>
                    <a:schemeClr val="bg1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8177C05-FC38-4F8A-A820-506110224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2708" y="1807321"/>
                <a:ext cx="7502417" cy="4180357"/>
              </a:xfrm>
              <a:prstGeom prst="rect">
                <a:avLst/>
              </a:prstGeom>
            </p:spPr>
          </p:pic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35DF811-C47C-4A99-ADAB-92DF072C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6963" y="2633716"/>
              <a:ext cx="2415060" cy="142163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9516B8-7267-4E1F-9322-B8A2C1A0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2508" y="2620583"/>
              <a:ext cx="2399515" cy="6968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2266F0-6615-4C03-A3FE-60FD595F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32708" y="4179382"/>
              <a:ext cx="7502417" cy="1808296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7D5125-AFEA-49D5-9867-CFC4BB3319FD}"/>
                </a:ext>
              </a:extLst>
            </p:cNvPr>
            <p:cNvSpPr/>
            <p:nvPr/>
          </p:nvSpPr>
          <p:spPr>
            <a:xfrm>
              <a:off x="7421880" y="5006340"/>
              <a:ext cx="64770" cy="65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C33F936-B949-4646-BC80-917B8C809AAE}"/>
                </a:ext>
              </a:extLst>
            </p:cNvPr>
            <p:cNvSpPr/>
            <p:nvPr/>
          </p:nvSpPr>
          <p:spPr>
            <a:xfrm>
              <a:off x="7421880" y="5841502"/>
              <a:ext cx="393624" cy="678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5BA32A-75E4-4C2F-BE11-E15F97627D5B}"/>
                </a:ext>
              </a:extLst>
            </p:cNvPr>
            <p:cNvSpPr txBox="1"/>
            <p:nvPr/>
          </p:nvSpPr>
          <p:spPr>
            <a:xfrm>
              <a:off x="7342023" y="4926514"/>
              <a:ext cx="2382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rgbClr val="686868"/>
                  </a:solidFill>
                </a:rPr>
                <a:t>5</a:t>
              </a:r>
              <a:endParaRPr lang="vi-VN" sz="800">
                <a:solidFill>
                  <a:srgbClr val="686868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5D1EEB-91FF-4A13-BA5B-FB116112E5CD}"/>
                </a:ext>
              </a:extLst>
            </p:cNvPr>
            <p:cNvSpPr txBox="1"/>
            <p:nvPr/>
          </p:nvSpPr>
          <p:spPr>
            <a:xfrm>
              <a:off x="7338564" y="5757894"/>
              <a:ext cx="1026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rgbClr val="686868"/>
                  </a:solidFill>
                </a:rPr>
                <a:t>user_uart_callback</a:t>
              </a:r>
              <a:endParaRPr lang="vi-VN" sz="800">
                <a:solidFill>
                  <a:srgbClr val="68686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2">
            <a:extLst>
              <a:ext uri="{FF2B5EF4-FFF2-40B4-BE49-F238E27FC236}">
                <a16:creationId xmlns:a16="http://schemas.microsoft.com/office/drawing/2014/main" id="{B95AB56F-DC60-47BD-9C50-9820D94C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5331" y="-1595451"/>
            <a:ext cx="11155680" cy="119223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b="1">
                <a:ln w="50800">
                  <a:noFill/>
                </a:ln>
                <a:noFill/>
                <a:latin typeface="Bahnschrift Condensed" panose="020B0502040204020203" pitchFamily="34" charset="0"/>
              </a:rPr>
              <a:t>Quy trình thực hiện</a:t>
            </a:r>
            <a:endParaRPr lang="vi-VN">
              <a:ln w="50800">
                <a:noFill/>
              </a:ln>
              <a:noFill/>
              <a:latin typeface="Bahnschrift Condensed" panose="020B0502040204020203" pitchFamily="34" charset="0"/>
            </a:endParaRPr>
          </a:p>
        </p:txBody>
      </p:sp>
      <p:sp>
        <p:nvSpPr>
          <p:cNvPr id="7" name="!!o_b1">
            <a:extLst>
              <a:ext uri="{FF2B5EF4-FFF2-40B4-BE49-F238E27FC236}">
                <a16:creationId xmlns:a16="http://schemas.microsoft.com/office/drawing/2014/main" id="{125EBA2A-08B9-453B-AF28-9048D87598ED}"/>
              </a:ext>
            </a:extLst>
          </p:cNvPr>
          <p:cNvSpPr/>
          <p:nvPr/>
        </p:nvSpPr>
        <p:spPr>
          <a:xfrm>
            <a:off x="-91841" y="-132926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1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973376" y="466607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l1">
            <a:extLst>
              <a:ext uri="{FF2B5EF4-FFF2-40B4-BE49-F238E27FC236}">
                <a16:creationId xmlns:a16="http://schemas.microsoft.com/office/drawing/2014/main" id="{FA9BB506-F3F5-4F96-9AAD-B1EE19997FBD}"/>
              </a:ext>
            </a:extLst>
          </p:cNvPr>
          <p:cNvCxnSpPr>
            <a:cxnSpLocks/>
          </p:cNvCxnSpPr>
          <p:nvPr/>
        </p:nvCxnSpPr>
        <p:spPr>
          <a:xfrm flipV="1">
            <a:off x="256728" y="-678981"/>
            <a:ext cx="7701478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250401" y="1103296"/>
            <a:ext cx="8745654" cy="3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!!c1">
            <a:extLst>
              <a:ext uri="{FF2B5EF4-FFF2-40B4-BE49-F238E27FC236}">
                <a16:creationId xmlns:a16="http://schemas.microsoft.com/office/drawing/2014/main" id="{402770B8-C2ED-43E0-A188-8D0A8CCCF533}"/>
              </a:ext>
            </a:extLst>
          </p:cNvPr>
          <p:cNvSpPr txBox="1"/>
          <p:nvPr/>
        </p:nvSpPr>
        <p:spPr>
          <a:xfrm>
            <a:off x="638549" y="-1365437"/>
            <a:ext cx="787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Cấu hình Stack cho Configuration FPS file 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1953867" y="306040"/>
            <a:ext cx="501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3936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6783E4A-DA50-45CC-9583-90F0BD2C07A5}"/>
              </a:ext>
            </a:extLst>
          </p:cNvPr>
          <p:cNvSpPr/>
          <p:nvPr/>
        </p:nvSpPr>
        <p:spPr>
          <a:xfrm>
            <a:off x="1451113" y="1103296"/>
            <a:ext cx="9036257" cy="4994885"/>
          </a:xfrm>
          <a:prstGeom prst="snip1Rect">
            <a:avLst>
              <a:gd name="adj" fmla="val 9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!!img2">
            <a:extLst>
              <a:ext uri="{FF2B5EF4-FFF2-40B4-BE49-F238E27FC236}">
                <a16:creationId xmlns:a16="http://schemas.microsoft.com/office/drawing/2014/main" id="{7A997537-9BD6-402D-8FBC-6A9F199C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52" t="65" r="-4352" b="-65"/>
          <a:stretch/>
        </p:blipFill>
        <p:spPr>
          <a:xfrm>
            <a:off x="1951423" y="1177553"/>
            <a:ext cx="7382913" cy="1952899"/>
          </a:xfrm>
          <a:prstGeom prst="rect">
            <a:avLst/>
          </a:prstGeom>
        </p:spPr>
      </p:pic>
      <p:sp>
        <p:nvSpPr>
          <p:cNvPr id="19" name="!!rec3">
            <a:extLst>
              <a:ext uri="{FF2B5EF4-FFF2-40B4-BE49-F238E27FC236}">
                <a16:creationId xmlns:a16="http://schemas.microsoft.com/office/drawing/2014/main" id="{56B1B1EF-6C1F-4EAF-A852-C5D4711D22D6}"/>
              </a:ext>
            </a:extLst>
          </p:cNvPr>
          <p:cNvSpPr/>
          <p:nvPr/>
        </p:nvSpPr>
        <p:spPr>
          <a:xfrm>
            <a:off x="3181190" y="1525770"/>
            <a:ext cx="1806446" cy="214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!!rec4">
            <a:extLst>
              <a:ext uri="{FF2B5EF4-FFF2-40B4-BE49-F238E27FC236}">
                <a16:creationId xmlns:a16="http://schemas.microsoft.com/office/drawing/2014/main" id="{513BDBCF-BA8F-42D4-BC3C-FEE1E46E34B4}"/>
              </a:ext>
            </a:extLst>
          </p:cNvPr>
          <p:cNvSpPr/>
          <p:nvPr/>
        </p:nvSpPr>
        <p:spPr>
          <a:xfrm>
            <a:off x="3204572" y="2231099"/>
            <a:ext cx="5212064" cy="476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!!rec1">
            <a:extLst>
              <a:ext uri="{FF2B5EF4-FFF2-40B4-BE49-F238E27FC236}">
                <a16:creationId xmlns:a16="http://schemas.microsoft.com/office/drawing/2014/main" id="{D5C87E31-453E-491B-8983-36205046A5E7}"/>
              </a:ext>
            </a:extLst>
          </p:cNvPr>
          <p:cNvSpPr/>
          <p:nvPr/>
        </p:nvSpPr>
        <p:spPr>
          <a:xfrm>
            <a:off x="9493978" y="1186607"/>
            <a:ext cx="2493818" cy="386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Gọi thư viện stdio.h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22" name="!!arrow1">
            <a:extLst>
              <a:ext uri="{FF2B5EF4-FFF2-40B4-BE49-F238E27FC236}">
                <a16:creationId xmlns:a16="http://schemas.microsoft.com/office/drawing/2014/main" id="{69BA14F6-EC08-40F5-9666-20A9B88CB29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987636" y="1379615"/>
            <a:ext cx="4506342" cy="2532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rec2">
            <a:extLst>
              <a:ext uri="{FF2B5EF4-FFF2-40B4-BE49-F238E27FC236}">
                <a16:creationId xmlns:a16="http://schemas.microsoft.com/office/drawing/2014/main" id="{829FA506-ACC0-4FA0-B678-4287BAB4501F}"/>
              </a:ext>
            </a:extLst>
          </p:cNvPr>
          <p:cNvSpPr/>
          <p:nvPr/>
        </p:nvSpPr>
        <p:spPr>
          <a:xfrm>
            <a:off x="9290993" y="2121046"/>
            <a:ext cx="2493818" cy="88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Khai báo hàm callback và hàm hiển thị kết quả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29" name="!!arrow2">
            <a:extLst>
              <a:ext uri="{FF2B5EF4-FFF2-40B4-BE49-F238E27FC236}">
                <a16:creationId xmlns:a16="http://schemas.microsoft.com/office/drawing/2014/main" id="{9FA32462-29FF-49E0-964C-B501DACA5D6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416636" y="2469492"/>
            <a:ext cx="874357" cy="924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rec5">
            <a:extLst>
              <a:ext uri="{FF2B5EF4-FFF2-40B4-BE49-F238E27FC236}">
                <a16:creationId xmlns:a16="http://schemas.microsoft.com/office/drawing/2014/main" id="{C0737596-4FD3-4D5F-BD29-3DA10FAD5B05}"/>
              </a:ext>
            </a:extLst>
          </p:cNvPr>
          <p:cNvSpPr/>
          <p:nvPr/>
        </p:nvSpPr>
        <p:spPr>
          <a:xfrm>
            <a:off x="3168647" y="2829869"/>
            <a:ext cx="5212064" cy="297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!!rec3">
            <a:extLst>
              <a:ext uri="{FF2B5EF4-FFF2-40B4-BE49-F238E27FC236}">
                <a16:creationId xmlns:a16="http://schemas.microsoft.com/office/drawing/2014/main" id="{04166E85-8F75-4512-B431-A159E96CEC9B}"/>
              </a:ext>
            </a:extLst>
          </p:cNvPr>
          <p:cNvSpPr/>
          <p:nvPr/>
        </p:nvSpPr>
        <p:spPr>
          <a:xfrm>
            <a:off x="9299151" y="3357428"/>
            <a:ext cx="2512274" cy="762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Khởi tạo trạng thái chuyển đổi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34" name="!!arrow3">
            <a:extLst>
              <a:ext uri="{FF2B5EF4-FFF2-40B4-BE49-F238E27FC236}">
                <a16:creationId xmlns:a16="http://schemas.microsoft.com/office/drawing/2014/main" id="{9FB30130-634D-49B4-95E9-FA20BE7518C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8380711" y="2978548"/>
            <a:ext cx="918440" cy="759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7" grpId="0" animBg="1"/>
      <p:bldP spid="20" grpId="0" animBg="1"/>
      <p:bldP spid="28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o_b1">
            <a:extLst>
              <a:ext uri="{FF2B5EF4-FFF2-40B4-BE49-F238E27FC236}">
                <a16:creationId xmlns:a16="http://schemas.microsoft.com/office/drawing/2014/main" id="{125EBA2A-08B9-453B-AF28-9048D87598ED}"/>
              </a:ext>
            </a:extLst>
          </p:cNvPr>
          <p:cNvSpPr/>
          <p:nvPr/>
        </p:nvSpPr>
        <p:spPr>
          <a:xfrm>
            <a:off x="974959" y="454104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1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1519031" y="2980583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l1">
            <a:extLst>
              <a:ext uri="{FF2B5EF4-FFF2-40B4-BE49-F238E27FC236}">
                <a16:creationId xmlns:a16="http://schemas.microsoft.com/office/drawing/2014/main" id="{FA9BB506-F3F5-4F96-9AAD-B1EE19997FBD}"/>
              </a:ext>
            </a:extLst>
          </p:cNvPr>
          <p:cNvCxnSpPr>
            <a:cxnSpLocks/>
          </p:cNvCxnSpPr>
          <p:nvPr/>
        </p:nvCxnSpPr>
        <p:spPr>
          <a:xfrm flipV="1">
            <a:off x="1323528" y="1104385"/>
            <a:ext cx="7701478" cy="1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796054" y="3617272"/>
            <a:ext cx="7527183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!!c1">
            <a:extLst>
              <a:ext uri="{FF2B5EF4-FFF2-40B4-BE49-F238E27FC236}">
                <a16:creationId xmlns:a16="http://schemas.microsoft.com/office/drawing/2014/main" id="{402770B8-C2ED-43E0-A188-8D0A8CCCF533}"/>
              </a:ext>
            </a:extLst>
          </p:cNvPr>
          <p:cNvSpPr txBox="1"/>
          <p:nvPr/>
        </p:nvSpPr>
        <p:spPr>
          <a:xfrm>
            <a:off x="1705349" y="417929"/>
            <a:ext cx="787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Cấu hình Stack cho Configuration FPS file 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2499522" y="3048616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4780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BD9B42-B3B5-4E3F-A0D0-817FC4F760EE}"/>
              </a:ext>
            </a:extLst>
          </p:cNvPr>
          <p:cNvGrpSpPr/>
          <p:nvPr/>
        </p:nvGrpSpPr>
        <p:grpSpPr>
          <a:xfrm>
            <a:off x="1529421" y="1068946"/>
            <a:ext cx="9836918" cy="5314165"/>
            <a:chOff x="1529421" y="1068946"/>
            <a:chExt cx="9836918" cy="5314165"/>
          </a:xfrm>
        </p:grpSpPr>
        <p:grpSp>
          <p:nvGrpSpPr>
            <p:cNvPr id="46" name="!!g1">
              <a:extLst>
                <a:ext uri="{FF2B5EF4-FFF2-40B4-BE49-F238E27FC236}">
                  <a16:creationId xmlns:a16="http://schemas.microsoft.com/office/drawing/2014/main" id="{8F15601F-B685-4C78-9B5A-686733AE557C}"/>
                </a:ext>
              </a:extLst>
            </p:cNvPr>
            <p:cNvGrpSpPr/>
            <p:nvPr/>
          </p:nvGrpSpPr>
          <p:grpSpPr>
            <a:xfrm>
              <a:off x="1529421" y="1068946"/>
              <a:ext cx="9836918" cy="5314165"/>
              <a:chOff x="1529421" y="1068946"/>
              <a:chExt cx="8173448" cy="5314165"/>
            </a:xfrm>
          </p:grpSpPr>
          <p:sp>
            <p:nvSpPr>
              <p:cNvPr id="3" name="Rectangle: Diagonal Corners Rounded 2">
                <a:extLst>
                  <a:ext uri="{FF2B5EF4-FFF2-40B4-BE49-F238E27FC236}">
                    <a16:creationId xmlns:a16="http://schemas.microsoft.com/office/drawing/2014/main" id="{09376A7A-34F2-426D-98FD-5F43FC8D0F71}"/>
                  </a:ext>
                </a:extLst>
              </p:cNvPr>
              <p:cNvSpPr/>
              <p:nvPr/>
            </p:nvSpPr>
            <p:spPr>
              <a:xfrm>
                <a:off x="1529421" y="1068946"/>
                <a:ext cx="8173448" cy="5314165"/>
              </a:xfrm>
              <a:prstGeom prst="round2DiagRect">
                <a:avLst>
                  <a:gd name="adj1" fmla="val 0"/>
                  <a:gd name="adj2" fmla="val 1173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8BA66-9F51-4B68-9260-211D17986812}"/>
                  </a:ext>
                </a:extLst>
              </p:cNvPr>
              <p:cNvSpPr txBox="1"/>
              <p:nvPr/>
            </p:nvSpPr>
            <p:spPr>
              <a:xfrm>
                <a:off x="1827258" y="1309255"/>
                <a:ext cx="54671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- Nếu không hiển thị bảng thuộc tính</a:t>
                </a:r>
                <a:endParaRPr lang="vi-VN" sz="3000">
                  <a:solidFill>
                    <a:schemeClr val="bg1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pic>
          <p:nvPicPr>
            <p:cNvPr id="1026" name="Picture 2" descr="Không có mô tả.">
              <a:extLst>
                <a:ext uri="{FF2B5EF4-FFF2-40B4-BE49-F238E27FC236}">
                  <a16:creationId xmlns:a16="http://schemas.microsoft.com/office/drawing/2014/main" id="{F70D91DC-F9B4-4B94-8D74-5D8FD6F74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348" y="1863252"/>
              <a:ext cx="9140129" cy="4197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19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973376" y="466607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250401" y="1103296"/>
            <a:ext cx="8745654" cy="3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1953867" y="306040"/>
            <a:ext cx="501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3090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6783E4A-DA50-45CC-9583-90F0BD2C07A5}"/>
              </a:ext>
            </a:extLst>
          </p:cNvPr>
          <p:cNvSpPr/>
          <p:nvPr/>
        </p:nvSpPr>
        <p:spPr>
          <a:xfrm>
            <a:off x="1451113" y="1103296"/>
            <a:ext cx="9036257" cy="4994885"/>
          </a:xfrm>
          <a:prstGeom prst="snip1Rect">
            <a:avLst>
              <a:gd name="adj" fmla="val 9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6" name="!!img2">
            <a:extLst>
              <a:ext uri="{FF2B5EF4-FFF2-40B4-BE49-F238E27FC236}">
                <a16:creationId xmlns:a16="http://schemas.microsoft.com/office/drawing/2014/main" id="{41F853C4-DA51-4D24-BDEA-599C06C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57" y="1146577"/>
            <a:ext cx="7382905" cy="1952898"/>
          </a:xfrm>
          <a:prstGeom prst="rect">
            <a:avLst/>
          </a:prstGeom>
        </p:spPr>
      </p:pic>
      <p:sp>
        <p:nvSpPr>
          <p:cNvPr id="27" name="!!rec4">
            <a:extLst>
              <a:ext uri="{FF2B5EF4-FFF2-40B4-BE49-F238E27FC236}">
                <a16:creationId xmlns:a16="http://schemas.microsoft.com/office/drawing/2014/main" id="{513BDBCF-BA8F-42D4-BC3C-FEE1E46E34B4}"/>
              </a:ext>
            </a:extLst>
          </p:cNvPr>
          <p:cNvSpPr/>
          <p:nvPr/>
        </p:nvSpPr>
        <p:spPr>
          <a:xfrm>
            <a:off x="3169224" y="2248673"/>
            <a:ext cx="5233517" cy="272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!!rec1">
            <a:extLst>
              <a:ext uri="{FF2B5EF4-FFF2-40B4-BE49-F238E27FC236}">
                <a16:creationId xmlns:a16="http://schemas.microsoft.com/office/drawing/2014/main" id="{D5C87E31-453E-491B-8983-36205046A5E7}"/>
              </a:ext>
            </a:extLst>
          </p:cNvPr>
          <p:cNvSpPr/>
          <p:nvPr/>
        </p:nvSpPr>
        <p:spPr>
          <a:xfrm>
            <a:off x="4215246" y="3205415"/>
            <a:ext cx="2493818" cy="386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Hàm user_uart_callback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22" name="!!arrow1">
            <a:extLst>
              <a:ext uri="{FF2B5EF4-FFF2-40B4-BE49-F238E27FC236}">
                <a16:creationId xmlns:a16="http://schemas.microsoft.com/office/drawing/2014/main" id="{69BA14F6-EC08-40F5-9666-20A9B88CB291}"/>
              </a:ext>
            </a:extLst>
          </p:cNvPr>
          <p:cNvCxnSpPr>
            <a:cxnSpLocks/>
          </p:cNvCxnSpPr>
          <p:nvPr/>
        </p:nvCxnSpPr>
        <p:spPr>
          <a:xfrm flipV="1">
            <a:off x="9709712" y="-626564"/>
            <a:ext cx="163741" cy="2644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rec2">
            <a:extLst>
              <a:ext uri="{FF2B5EF4-FFF2-40B4-BE49-F238E27FC236}">
                <a16:creationId xmlns:a16="http://schemas.microsoft.com/office/drawing/2014/main" id="{829FA506-ACC0-4FA0-B678-4287BAB4501F}"/>
              </a:ext>
            </a:extLst>
          </p:cNvPr>
          <p:cNvSpPr/>
          <p:nvPr/>
        </p:nvSpPr>
        <p:spPr>
          <a:xfrm>
            <a:off x="9339639" y="-1006755"/>
            <a:ext cx="2493818" cy="88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Khai báo hàm callback và hàm hiển thị kết quả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29" name="!!arrow2">
            <a:extLst>
              <a:ext uri="{FF2B5EF4-FFF2-40B4-BE49-F238E27FC236}">
                <a16:creationId xmlns:a16="http://schemas.microsoft.com/office/drawing/2014/main" id="{9FA32462-29FF-49E0-964C-B501DACA5D6B}"/>
              </a:ext>
            </a:extLst>
          </p:cNvPr>
          <p:cNvCxnSpPr>
            <a:cxnSpLocks/>
          </p:cNvCxnSpPr>
          <p:nvPr/>
        </p:nvCxnSpPr>
        <p:spPr>
          <a:xfrm>
            <a:off x="9828557" y="-455391"/>
            <a:ext cx="1317625" cy="401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!!img1">
            <a:extLst>
              <a:ext uri="{FF2B5EF4-FFF2-40B4-BE49-F238E27FC236}">
                <a16:creationId xmlns:a16="http://schemas.microsoft.com/office/drawing/2014/main" id="{B2960A8A-2055-4A9E-9373-A5CA03610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133" y="3746335"/>
            <a:ext cx="5808351" cy="2133993"/>
          </a:xfrm>
          <a:prstGeom prst="rect">
            <a:avLst/>
          </a:prstGeom>
        </p:spPr>
      </p:pic>
      <p:cxnSp>
        <p:nvCxnSpPr>
          <p:cNvPr id="32" name="!!rec5">
            <a:extLst>
              <a:ext uri="{FF2B5EF4-FFF2-40B4-BE49-F238E27FC236}">
                <a16:creationId xmlns:a16="http://schemas.microsoft.com/office/drawing/2014/main" id="{FA171B2E-9391-4300-B6B4-DD5208C0BE99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rot="10800000" flipV="1">
            <a:off x="2686134" y="2385024"/>
            <a:ext cx="483091" cy="2428308"/>
          </a:xfrm>
          <a:prstGeom prst="bentConnector3">
            <a:avLst>
              <a:gd name="adj1" fmla="val 14732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!!rec3">
            <a:extLst>
              <a:ext uri="{FF2B5EF4-FFF2-40B4-BE49-F238E27FC236}">
                <a16:creationId xmlns:a16="http://schemas.microsoft.com/office/drawing/2014/main" id="{56B1B1EF-6C1F-4EAF-A852-C5D4711D22D6}"/>
              </a:ext>
            </a:extLst>
          </p:cNvPr>
          <p:cNvSpPr/>
          <p:nvPr/>
        </p:nvSpPr>
        <p:spPr>
          <a:xfrm>
            <a:off x="4219027" y="3205415"/>
            <a:ext cx="2490037" cy="397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!!rec5">
            <a:extLst>
              <a:ext uri="{FF2B5EF4-FFF2-40B4-BE49-F238E27FC236}">
                <a16:creationId xmlns:a16="http://schemas.microsoft.com/office/drawing/2014/main" id="{16FA7670-B137-4064-9C73-DD732BF026F4}"/>
              </a:ext>
            </a:extLst>
          </p:cNvPr>
          <p:cNvSpPr/>
          <p:nvPr/>
        </p:nvSpPr>
        <p:spPr>
          <a:xfrm flipV="1">
            <a:off x="7958205" y="-1163582"/>
            <a:ext cx="444537" cy="24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!!rec3">
            <a:extLst>
              <a:ext uri="{FF2B5EF4-FFF2-40B4-BE49-F238E27FC236}">
                <a16:creationId xmlns:a16="http://schemas.microsoft.com/office/drawing/2014/main" id="{42216474-AA42-477A-96B6-0447A761639E}"/>
              </a:ext>
            </a:extLst>
          </p:cNvPr>
          <p:cNvSpPr/>
          <p:nvPr/>
        </p:nvSpPr>
        <p:spPr>
          <a:xfrm>
            <a:off x="9077986" y="-776434"/>
            <a:ext cx="2755471" cy="6052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Khởi tạo trạng thái chuyển đổi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34" name="!!arrow3">
            <a:extLst>
              <a:ext uri="{FF2B5EF4-FFF2-40B4-BE49-F238E27FC236}">
                <a16:creationId xmlns:a16="http://schemas.microsoft.com/office/drawing/2014/main" id="{A29CE381-99ED-4A71-8514-B359C295D6DD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8402742" y="-1038991"/>
            <a:ext cx="675244" cy="5651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!!o_b2">
            <a:extLst>
              <a:ext uri="{FF2B5EF4-FFF2-40B4-BE49-F238E27FC236}">
                <a16:creationId xmlns:a16="http://schemas.microsoft.com/office/drawing/2014/main" id="{81B78312-0684-4E96-8624-DF1C1C47D4E5}"/>
              </a:ext>
            </a:extLst>
          </p:cNvPr>
          <p:cNvSpPr/>
          <p:nvPr/>
        </p:nvSpPr>
        <p:spPr>
          <a:xfrm>
            <a:off x="973376" y="466607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9" name="!!o_b3">
            <a:extLst>
              <a:ext uri="{FF2B5EF4-FFF2-40B4-BE49-F238E27FC236}">
                <a16:creationId xmlns:a16="http://schemas.microsoft.com/office/drawing/2014/main" id="{C214F5A9-9BAE-4BD9-A01E-BD8985A5AE2B}"/>
              </a:ext>
            </a:extLst>
          </p:cNvPr>
          <p:cNvSpPr/>
          <p:nvPr/>
        </p:nvSpPr>
        <p:spPr>
          <a:xfrm>
            <a:off x="1519031" y="4179382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3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sp>
        <p:nvSpPr>
          <p:cNvPr id="10" name="!!o_b4">
            <a:extLst>
              <a:ext uri="{FF2B5EF4-FFF2-40B4-BE49-F238E27FC236}">
                <a16:creationId xmlns:a16="http://schemas.microsoft.com/office/drawing/2014/main" id="{760B9CB5-5ADF-433B-B606-8D6BC50E0AC8}"/>
              </a:ext>
            </a:extLst>
          </p:cNvPr>
          <p:cNvSpPr/>
          <p:nvPr/>
        </p:nvSpPr>
        <p:spPr>
          <a:xfrm>
            <a:off x="1519031" y="5378181"/>
            <a:ext cx="720000" cy="72000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 Condensed" panose="020B0502040204020203" pitchFamily="34" charset="0"/>
              </a:rPr>
              <a:t>4</a:t>
            </a:r>
            <a:endParaRPr lang="vi-VN" sz="3000">
              <a:latin typeface="Bahnschrift Condensed" panose="020B0502040204020203" pitchFamily="34" charset="0"/>
            </a:endParaRPr>
          </a:p>
        </p:txBody>
      </p:sp>
      <p:cxnSp>
        <p:nvCxnSpPr>
          <p:cNvPr id="11" name="!!l4">
            <a:extLst>
              <a:ext uri="{FF2B5EF4-FFF2-40B4-BE49-F238E27FC236}">
                <a16:creationId xmlns:a16="http://schemas.microsoft.com/office/drawing/2014/main" id="{3691B2B0-EB76-44CE-B17B-A8BDCB2F3C30}"/>
              </a:ext>
            </a:extLst>
          </p:cNvPr>
          <p:cNvCxnSpPr>
            <a:cxnSpLocks/>
          </p:cNvCxnSpPr>
          <p:nvPr/>
        </p:nvCxnSpPr>
        <p:spPr>
          <a:xfrm flipH="1">
            <a:off x="2053441" y="-321859"/>
            <a:ext cx="4178136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l2">
            <a:extLst>
              <a:ext uri="{FF2B5EF4-FFF2-40B4-BE49-F238E27FC236}">
                <a16:creationId xmlns:a16="http://schemas.microsoft.com/office/drawing/2014/main" id="{0E791EA7-B72F-4DFB-BFB6-A038ED114FFB}"/>
              </a:ext>
            </a:extLst>
          </p:cNvPr>
          <p:cNvCxnSpPr>
            <a:cxnSpLocks/>
          </p:cNvCxnSpPr>
          <p:nvPr/>
        </p:nvCxnSpPr>
        <p:spPr>
          <a:xfrm flipH="1">
            <a:off x="1250401" y="1103296"/>
            <a:ext cx="8745654" cy="3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l3">
            <a:extLst>
              <a:ext uri="{FF2B5EF4-FFF2-40B4-BE49-F238E27FC236}">
                <a16:creationId xmlns:a16="http://schemas.microsoft.com/office/drawing/2014/main" id="{EDAF3464-1B5D-44BC-A028-5480AB739E12}"/>
              </a:ext>
            </a:extLst>
          </p:cNvPr>
          <p:cNvCxnSpPr>
            <a:cxnSpLocks/>
          </p:cNvCxnSpPr>
          <p:nvPr/>
        </p:nvCxnSpPr>
        <p:spPr>
          <a:xfrm flipH="1">
            <a:off x="1724508" y="4802478"/>
            <a:ext cx="7701478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!!l5">
            <a:extLst>
              <a:ext uri="{FF2B5EF4-FFF2-40B4-BE49-F238E27FC236}">
                <a16:creationId xmlns:a16="http://schemas.microsoft.com/office/drawing/2014/main" id="{9E40B81F-7F63-4C15-B926-57CB2ADF0804}"/>
              </a:ext>
            </a:extLst>
          </p:cNvPr>
          <p:cNvCxnSpPr>
            <a:cxnSpLocks/>
          </p:cNvCxnSpPr>
          <p:nvPr/>
        </p:nvCxnSpPr>
        <p:spPr>
          <a:xfrm flipH="1">
            <a:off x="1827258" y="5987683"/>
            <a:ext cx="7607867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c2">
            <a:extLst>
              <a:ext uri="{FF2B5EF4-FFF2-40B4-BE49-F238E27FC236}">
                <a16:creationId xmlns:a16="http://schemas.microsoft.com/office/drawing/2014/main" id="{C0ECAC88-4686-4A35-8359-E1C60508D0D6}"/>
              </a:ext>
            </a:extLst>
          </p:cNvPr>
          <p:cNvSpPr txBox="1"/>
          <p:nvPr/>
        </p:nvSpPr>
        <p:spPr>
          <a:xfrm>
            <a:off x="1953867" y="306040"/>
            <a:ext cx="501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Condensed" panose="020B0502040204020203" pitchFamily="34" charset="0"/>
              </a:rPr>
              <a:t>Xây dựng chương trình</a:t>
            </a:r>
            <a:endParaRPr lang="vi-VN" sz="4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" name="!!c3">
            <a:extLst>
              <a:ext uri="{FF2B5EF4-FFF2-40B4-BE49-F238E27FC236}">
                <a16:creationId xmlns:a16="http://schemas.microsoft.com/office/drawing/2014/main" id="{A6AD7134-1830-478D-8AE7-DF7BBE4545CD}"/>
              </a:ext>
            </a:extLst>
          </p:cNvPr>
          <p:cNvSpPr txBox="1"/>
          <p:nvPr/>
        </p:nvSpPr>
        <p:spPr>
          <a:xfrm>
            <a:off x="2499522" y="4227275"/>
            <a:ext cx="3090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Config Port &amp; Debug Project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6" name="!!c4">
            <a:extLst>
              <a:ext uri="{FF2B5EF4-FFF2-40B4-BE49-F238E27FC236}">
                <a16:creationId xmlns:a16="http://schemas.microsoft.com/office/drawing/2014/main" id="{1A5CEC45-DA41-43BA-A0CA-F593CDBE406A}"/>
              </a:ext>
            </a:extLst>
          </p:cNvPr>
          <p:cNvSpPr txBox="1"/>
          <p:nvPr/>
        </p:nvSpPr>
        <p:spPr>
          <a:xfrm>
            <a:off x="2499522" y="5405933"/>
            <a:ext cx="3090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Bahnschrift Condensed" panose="020B0502040204020203" pitchFamily="34" charset="0"/>
              </a:rPr>
              <a:t>Kết quả</a:t>
            </a:r>
            <a:endParaRPr lang="vi-VN" sz="300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16783E4A-DA50-45CC-9583-90F0BD2C07A5}"/>
              </a:ext>
            </a:extLst>
          </p:cNvPr>
          <p:cNvSpPr/>
          <p:nvPr/>
        </p:nvSpPr>
        <p:spPr>
          <a:xfrm>
            <a:off x="1451113" y="1103296"/>
            <a:ext cx="9036257" cy="4994885"/>
          </a:xfrm>
          <a:prstGeom prst="snip1Rect">
            <a:avLst>
              <a:gd name="adj" fmla="val 9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!!img2">
            <a:extLst>
              <a:ext uri="{FF2B5EF4-FFF2-40B4-BE49-F238E27FC236}">
                <a16:creationId xmlns:a16="http://schemas.microsoft.com/office/drawing/2014/main" id="{68A92CBE-0C5E-4EC8-9B58-CFF0BEE8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57" y="1146577"/>
            <a:ext cx="7382905" cy="1952898"/>
          </a:xfrm>
          <a:prstGeom prst="rect">
            <a:avLst/>
          </a:prstGeom>
        </p:spPr>
      </p:pic>
      <p:sp>
        <p:nvSpPr>
          <p:cNvPr id="27" name="!!rec4">
            <a:extLst>
              <a:ext uri="{FF2B5EF4-FFF2-40B4-BE49-F238E27FC236}">
                <a16:creationId xmlns:a16="http://schemas.microsoft.com/office/drawing/2014/main" id="{513BDBCF-BA8F-42D4-BC3C-FEE1E46E34B4}"/>
              </a:ext>
            </a:extLst>
          </p:cNvPr>
          <p:cNvSpPr/>
          <p:nvPr/>
        </p:nvSpPr>
        <p:spPr>
          <a:xfrm>
            <a:off x="3169227" y="2490914"/>
            <a:ext cx="3979718" cy="226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!!rec1">
            <a:extLst>
              <a:ext uri="{FF2B5EF4-FFF2-40B4-BE49-F238E27FC236}">
                <a16:creationId xmlns:a16="http://schemas.microsoft.com/office/drawing/2014/main" id="{D5C87E31-453E-491B-8983-36205046A5E7}"/>
              </a:ext>
            </a:extLst>
          </p:cNvPr>
          <p:cNvSpPr/>
          <p:nvPr/>
        </p:nvSpPr>
        <p:spPr>
          <a:xfrm>
            <a:off x="4215246" y="3205415"/>
            <a:ext cx="2493818" cy="386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Hàm console_write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32" name="!!rec5">
            <a:extLst>
              <a:ext uri="{FF2B5EF4-FFF2-40B4-BE49-F238E27FC236}">
                <a16:creationId xmlns:a16="http://schemas.microsoft.com/office/drawing/2014/main" id="{FA171B2E-9391-4300-B6B4-DD5208C0BE99}"/>
              </a:ext>
            </a:extLst>
          </p:cNvPr>
          <p:cNvCxnSpPr>
            <a:cxnSpLocks/>
            <a:stCxn id="27" idx="1"/>
            <a:endCxn id="6" idx="1"/>
          </p:cNvCxnSpPr>
          <p:nvPr/>
        </p:nvCxnSpPr>
        <p:spPr>
          <a:xfrm rot="10800000" flipV="1">
            <a:off x="2716769" y="2603922"/>
            <a:ext cx="452459" cy="2122800"/>
          </a:xfrm>
          <a:prstGeom prst="bentConnector3">
            <a:avLst>
              <a:gd name="adj1" fmla="val 15052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!!img1">
            <a:extLst>
              <a:ext uri="{FF2B5EF4-FFF2-40B4-BE49-F238E27FC236}">
                <a16:creationId xmlns:a16="http://schemas.microsoft.com/office/drawing/2014/main" id="{75F8A461-0D91-4FF0-B91B-712CBF269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768" y="3766799"/>
            <a:ext cx="5968420" cy="1919846"/>
          </a:xfrm>
          <a:prstGeom prst="rect">
            <a:avLst/>
          </a:prstGeom>
        </p:spPr>
      </p:pic>
      <p:sp>
        <p:nvSpPr>
          <p:cNvPr id="19" name="!!rec3">
            <a:extLst>
              <a:ext uri="{FF2B5EF4-FFF2-40B4-BE49-F238E27FC236}">
                <a16:creationId xmlns:a16="http://schemas.microsoft.com/office/drawing/2014/main" id="{56B1B1EF-6C1F-4EAF-A852-C5D4711D22D6}"/>
              </a:ext>
            </a:extLst>
          </p:cNvPr>
          <p:cNvSpPr/>
          <p:nvPr/>
        </p:nvSpPr>
        <p:spPr>
          <a:xfrm>
            <a:off x="4219027" y="3205415"/>
            <a:ext cx="2490037" cy="397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32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8D0807B34F459B36B4E6DA4AD286" ma:contentTypeVersion="4" ma:contentTypeDescription="Create a new document." ma:contentTypeScope="" ma:versionID="cffcd91431713c828ddd339ffbdb5ae0">
  <xsd:schema xmlns:xsd="http://www.w3.org/2001/XMLSchema" xmlns:xs="http://www.w3.org/2001/XMLSchema" xmlns:p="http://schemas.microsoft.com/office/2006/metadata/properties" xmlns:ns2="bacf8a86-8543-4d0e-9e2a-86a6465f9284" targetNamespace="http://schemas.microsoft.com/office/2006/metadata/properties" ma:root="true" ma:fieldsID="c18feb0ac4ef63422caed897f2a04170" ns2:_="">
    <xsd:import namespace="bacf8a86-8543-4d0e-9e2a-86a6465f9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f8a86-8543-4d0e-9e2a-86a6465f9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6196F-D0CE-4484-96E6-1474F495AD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30CD6-4414-40C2-9F4D-A140703C6F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E768FE-A15C-49CF-B0C1-88FF19FE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cf8a86-8543-4d0e-9e2a-86a6465f92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Màn hình rộng</PresentationFormat>
  <Slides>20</Slides>
  <Notes>18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1" baseType="lpstr">
      <vt:lpstr>Office Theme</vt:lpstr>
      <vt:lpstr>Print data to Tera Term using UART</vt:lpstr>
      <vt:lpstr>Quy trình thực hiện</vt:lpstr>
      <vt:lpstr>Quy trình thực hiện</vt:lpstr>
      <vt:lpstr>Quy trình thực hiện</vt:lpstr>
      <vt:lpstr>Quy trình thực hiện</vt:lpstr>
      <vt:lpstr>Quy trình thực hiện</vt:lpstr>
      <vt:lpstr>Bản trình bày PowerPoint</vt:lpstr>
      <vt:lpstr>Bản trình bày PowerPoint</vt:lpstr>
      <vt:lpstr>Bản trình bày PowerPoint</vt:lpstr>
      <vt:lpstr>Bản trình bày PowerPoint</vt:lpstr>
      <vt:lpstr>Quy trình thực hiện</vt:lpstr>
      <vt:lpstr>Bản trình bày PowerPoint</vt:lpstr>
      <vt:lpstr>Quy trình thực hiện</vt:lpstr>
      <vt:lpstr>Quy trình thực hiện</vt:lpstr>
      <vt:lpstr>Bản trình bày PowerPoint</vt:lpstr>
      <vt:lpstr>Bản trình bày PowerPoint</vt:lpstr>
      <vt:lpstr>Bản trình bày PowerPoint</vt:lpstr>
      <vt:lpstr>Quy trình thực hiện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print data to teraterm using UART</dc:title>
  <dc:creator>Luýt Trần Văn</dc:creator>
  <cp:revision>5</cp:revision>
  <dcterms:created xsi:type="dcterms:W3CDTF">2024-08-26T05:54:20Z</dcterms:created>
  <dcterms:modified xsi:type="dcterms:W3CDTF">2024-08-29T18:16:19Z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0x010100D6378D0807B34F459B36B4E6DA4AD286</vt:lpwstr>
  </property>
</Properties>
</file>