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2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, </a:t>
            </a:r>
            <a:r>
              <a:rPr lang="ko-KR" altLang="en-US" dirty="0"/>
              <a:t>카테고리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" altLang="ko-KR" dirty="0"/>
              <a:t>benign, malign, normal))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58056" y="3341451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경로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BBC1D27-E756-0E45-A85C-26A85137E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34049"/>
              </p:ext>
            </p:extLst>
          </p:nvPr>
        </p:nvGraphicFramePr>
        <p:xfrm>
          <a:off x="346214" y="1689125"/>
          <a:ext cx="84515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49">
                  <a:extLst>
                    <a:ext uri="{9D8B030D-6E8A-4147-A177-3AD203B41FA5}">
                      <a16:colId xmlns:a16="http://schemas.microsoft.com/office/drawing/2014/main" val="216531716"/>
                    </a:ext>
                  </a:extLst>
                </a:gridCol>
                <a:gridCol w="1296762">
                  <a:extLst>
                    <a:ext uri="{9D8B030D-6E8A-4147-A177-3AD203B41FA5}">
                      <a16:colId xmlns:a16="http://schemas.microsoft.com/office/drawing/2014/main" val="2970756506"/>
                    </a:ext>
                  </a:extLst>
                </a:gridCol>
                <a:gridCol w="1254916">
                  <a:extLst>
                    <a:ext uri="{9D8B030D-6E8A-4147-A177-3AD203B41FA5}">
                      <a16:colId xmlns:a16="http://schemas.microsoft.com/office/drawing/2014/main" val="3060335963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506018617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2868176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551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mammo.npz</a:t>
                      </a:r>
                      <a:endParaRPr lang="ko-KR" altLang="en-U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장의 이미지를 하나의 파일로 구성</a:t>
                      </a:r>
                      <a:endParaRPr lang="en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 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npz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원본의 약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(4,1,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width,height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LMLO/RMLO/RCC/LCC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297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649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75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06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1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9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= []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2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data_path.append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)</a:t>
            </a:r>
          </a:p>
          <a:p>
            <a:pPr lvl="3"/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2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2"/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데이터만 읽기</a:t>
            </a:r>
            <a:endParaRPr lang="ko-KR" alt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" altLang="ko-KR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img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list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sample =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d_path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(sample)</a:t>
            </a:r>
          </a:p>
          <a:p>
            <a:pPr lvl="2"/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b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2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 data, labels</a:t>
            </a: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F1 Score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752</Words>
  <Application>Microsoft Macintosh PowerPoint</Application>
  <PresentationFormat>화면 슬라이드 쇼(4:3)</PresentationFormat>
  <Paragraphs>129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시스템 서체</vt:lpstr>
      <vt:lpstr>Arial</vt:lpstr>
      <vt:lpstr>Cambria Math</vt:lpstr>
      <vt:lpstr>Helvetica</vt:lpstr>
      <vt:lpstr>Menlo</vt:lpstr>
      <vt:lpstr>Wingdings</vt:lpstr>
      <vt:lpstr>1_디자인 사용자 지정</vt:lpstr>
      <vt:lpstr>2019 건양대 데이터톤 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</vt:lpstr>
      <vt:lpstr>성능 평가 척도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649</cp:revision>
  <cp:lastPrinted>2019-10-31T00:30:58Z</cp:lastPrinted>
  <dcterms:created xsi:type="dcterms:W3CDTF">2019-06-24T14:05:27Z</dcterms:created>
  <dcterms:modified xsi:type="dcterms:W3CDTF">2019-11-23T06:14:57Z</dcterms:modified>
</cp:coreProperties>
</file>