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hpHVjGWJB8tVu5/uMtnmNnnDmd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6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e61fca42f1_4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e61fca42f1_4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61ff7b926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61ff7b926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61fca42f1_2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ge61fca42f1_2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61fca42f1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e61fca42f1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e61fca42f1_4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e61fca42f1_4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0574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e61ff7b926_1_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ge61ff7b926_1_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ge61ff7b926_1_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e61ff7b926_1_5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ge61ff7b926_1_5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ge61ff7b926_1_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e61ff7b926_1_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and subtitle slide">
  <p:cSld name="CUSTOM_1">
    <p:bg>
      <p:bgPr>
        <a:solidFill>
          <a:srgbClr val="073763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61ff7b926_1_57"/>
          <p:cNvSpPr/>
          <p:nvPr/>
        </p:nvSpPr>
        <p:spPr>
          <a:xfrm>
            <a:off x="2809875" y="3712966"/>
            <a:ext cx="6428494" cy="1525730"/>
          </a:xfrm>
          <a:custGeom>
            <a:avLst/>
            <a:gdLst/>
            <a:ahLst/>
            <a:cxnLst/>
            <a:rect l="l" t="t" r="r" b="b"/>
            <a:pathLst>
              <a:path w="235239" h="61127" extrusionOk="0">
                <a:moveTo>
                  <a:pt x="234988" y="0"/>
                </a:moveTo>
                <a:lnTo>
                  <a:pt x="0" y="57620"/>
                </a:lnTo>
                <a:lnTo>
                  <a:pt x="235239" y="61127"/>
                </a:lnTo>
                <a:close/>
              </a:path>
            </a:pathLst>
          </a:custGeom>
          <a:solidFill>
            <a:srgbClr val="FFCC99"/>
          </a:solidFill>
          <a:ln>
            <a:noFill/>
          </a:ln>
        </p:spPr>
      </p:sp>
      <p:sp>
        <p:nvSpPr>
          <p:cNvPr id="52" name="Google Shape;52;ge61ff7b926_1_57"/>
          <p:cNvSpPr/>
          <p:nvPr/>
        </p:nvSpPr>
        <p:spPr>
          <a:xfrm>
            <a:off x="-75150" y="-271400"/>
            <a:ext cx="2659168" cy="5453012"/>
          </a:xfrm>
          <a:custGeom>
            <a:avLst/>
            <a:gdLst/>
            <a:ahLst/>
            <a:cxnLst/>
            <a:rect l="l" t="t" r="r" b="b"/>
            <a:pathLst>
              <a:path w="59373" h="121753" extrusionOk="0">
                <a:moveTo>
                  <a:pt x="59373" y="2004"/>
                </a:moveTo>
                <a:lnTo>
                  <a:pt x="0" y="0"/>
                </a:lnTo>
                <a:lnTo>
                  <a:pt x="751" y="121753"/>
                </a:lnTo>
                <a:close/>
              </a:path>
            </a:pathLst>
          </a:custGeom>
          <a:solidFill>
            <a:srgbClr val="FFCC99"/>
          </a:solidFill>
          <a:ln>
            <a:noFill/>
          </a:ln>
        </p:spPr>
      </p:sp>
      <p:sp>
        <p:nvSpPr>
          <p:cNvPr id="53" name="Google Shape;53;ge61ff7b926_1_57"/>
          <p:cNvSpPr/>
          <p:nvPr/>
        </p:nvSpPr>
        <p:spPr>
          <a:xfrm>
            <a:off x="-52712" y="-125572"/>
            <a:ext cx="2793844" cy="4342238"/>
          </a:xfrm>
          <a:custGeom>
            <a:avLst/>
            <a:gdLst/>
            <a:ahLst/>
            <a:cxnLst/>
            <a:rect l="l" t="t" r="r" b="b"/>
            <a:pathLst>
              <a:path w="62380" h="96952" extrusionOk="0">
                <a:moveTo>
                  <a:pt x="501" y="96952"/>
                </a:moveTo>
                <a:lnTo>
                  <a:pt x="0" y="0"/>
                </a:lnTo>
                <a:lnTo>
                  <a:pt x="62380" y="5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4" name="Google Shape;54;ge61ff7b926_1_57"/>
          <p:cNvSpPr/>
          <p:nvPr/>
        </p:nvSpPr>
        <p:spPr>
          <a:xfrm>
            <a:off x="4240629" y="3262775"/>
            <a:ext cx="4949721" cy="1925914"/>
          </a:xfrm>
          <a:custGeom>
            <a:avLst/>
            <a:gdLst/>
            <a:ahLst/>
            <a:cxnLst/>
            <a:rect l="l" t="t" r="r" b="b"/>
            <a:pathLst>
              <a:path w="181126" h="77160" extrusionOk="0">
                <a:moveTo>
                  <a:pt x="0" y="76910"/>
                </a:moveTo>
                <a:lnTo>
                  <a:pt x="180625" y="0"/>
                </a:lnTo>
                <a:lnTo>
                  <a:pt x="181126" y="771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5" name="Google Shape;55;ge61ff7b926_1_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ge61ff7b926_1_57"/>
          <p:cNvSpPr txBox="1">
            <a:spLocks noGrp="1"/>
          </p:cNvSpPr>
          <p:nvPr>
            <p:ph type="ctrTitle"/>
          </p:nvPr>
        </p:nvSpPr>
        <p:spPr>
          <a:xfrm>
            <a:off x="4402796" y="303050"/>
            <a:ext cx="3378300" cy="16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7" name="Google Shape;57;ge61ff7b926_1_57"/>
          <p:cNvSpPr txBox="1">
            <a:spLocks noGrp="1"/>
          </p:cNvSpPr>
          <p:nvPr>
            <p:ph type="subTitle" idx="1"/>
          </p:nvPr>
        </p:nvSpPr>
        <p:spPr>
          <a:xfrm>
            <a:off x="4894475" y="2381350"/>
            <a:ext cx="2705400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6FA8DC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 with text and corners">
  <p:cSld name="CUSTOM_2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e61ff7b926_1_65"/>
          <p:cNvSpPr/>
          <p:nvPr/>
        </p:nvSpPr>
        <p:spPr>
          <a:xfrm>
            <a:off x="3356975" y="3732750"/>
            <a:ext cx="5880975" cy="1528175"/>
          </a:xfrm>
          <a:custGeom>
            <a:avLst/>
            <a:gdLst/>
            <a:ahLst/>
            <a:cxnLst/>
            <a:rect l="l" t="t" r="r" b="b"/>
            <a:pathLst>
              <a:path w="235239" h="61127" extrusionOk="0">
                <a:moveTo>
                  <a:pt x="234988" y="0"/>
                </a:moveTo>
                <a:lnTo>
                  <a:pt x="0" y="57620"/>
                </a:lnTo>
                <a:lnTo>
                  <a:pt x="235239" y="61127"/>
                </a:lnTo>
                <a:close/>
              </a:path>
            </a:pathLst>
          </a:custGeom>
          <a:solidFill>
            <a:srgbClr val="FFCC99"/>
          </a:solidFill>
          <a:ln>
            <a:noFill/>
          </a:ln>
        </p:spPr>
      </p:sp>
      <p:sp>
        <p:nvSpPr>
          <p:cNvPr id="60" name="Google Shape;60;ge61ff7b926_1_65"/>
          <p:cNvSpPr/>
          <p:nvPr/>
        </p:nvSpPr>
        <p:spPr>
          <a:xfrm>
            <a:off x="-75150" y="-119000"/>
            <a:ext cx="1484325" cy="3043825"/>
          </a:xfrm>
          <a:custGeom>
            <a:avLst/>
            <a:gdLst/>
            <a:ahLst/>
            <a:cxnLst/>
            <a:rect l="l" t="t" r="r" b="b"/>
            <a:pathLst>
              <a:path w="59373" h="121753" extrusionOk="0">
                <a:moveTo>
                  <a:pt x="59373" y="2004"/>
                </a:moveTo>
                <a:lnTo>
                  <a:pt x="0" y="0"/>
                </a:lnTo>
                <a:lnTo>
                  <a:pt x="751" y="121753"/>
                </a:lnTo>
                <a:close/>
              </a:path>
            </a:pathLst>
          </a:custGeom>
          <a:solidFill>
            <a:srgbClr val="FFCC99"/>
          </a:solidFill>
          <a:ln>
            <a:noFill/>
          </a:ln>
        </p:spPr>
      </p:sp>
      <p:sp>
        <p:nvSpPr>
          <p:cNvPr id="61" name="Google Shape;61;ge61ff7b926_1_65"/>
          <p:cNvSpPr/>
          <p:nvPr/>
        </p:nvSpPr>
        <p:spPr>
          <a:xfrm>
            <a:off x="-62625" y="-37600"/>
            <a:ext cx="1559500" cy="2423800"/>
          </a:xfrm>
          <a:custGeom>
            <a:avLst/>
            <a:gdLst/>
            <a:ahLst/>
            <a:cxnLst/>
            <a:rect l="l" t="t" r="r" b="b"/>
            <a:pathLst>
              <a:path w="62380" h="96952" extrusionOk="0">
                <a:moveTo>
                  <a:pt x="501" y="96952"/>
                </a:moveTo>
                <a:lnTo>
                  <a:pt x="0" y="0"/>
                </a:lnTo>
                <a:lnTo>
                  <a:pt x="62380" y="501"/>
                </a:lnTo>
                <a:close/>
              </a:path>
            </a:pathLst>
          </a:custGeom>
          <a:solidFill>
            <a:srgbClr val="D86867"/>
          </a:solidFill>
          <a:ln>
            <a:noFill/>
          </a:ln>
        </p:spPr>
      </p:sp>
      <p:sp>
        <p:nvSpPr>
          <p:cNvPr id="62" name="Google Shape;62;ge61ff7b926_1_65"/>
          <p:cNvSpPr/>
          <p:nvPr/>
        </p:nvSpPr>
        <p:spPr>
          <a:xfrm>
            <a:off x="4665950" y="3281825"/>
            <a:ext cx="4528150" cy="1929000"/>
          </a:xfrm>
          <a:custGeom>
            <a:avLst/>
            <a:gdLst/>
            <a:ahLst/>
            <a:cxnLst/>
            <a:rect l="l" t="t" r="r" b="b"/>
            <a:pathLst>
              <a:path w="181126" h="77160" extrusionOk="0">
                <a:moveTo>
                  <a:pt x="0" y="76910"/>
                </a:moveTo>
                <a:lnTo>
                  <a:pt x="180625" y="0"/>
                </a:lnTo>
                <a:lnTo>
                  <a:pt x="181126" y="77160"/>
                </a:lnTo>
                <a:close/>
              </a:path>
            </a:pathLst>
          </a:custGeom>
          <a:solidFill>
            <a:srgbClr val="D76767"/>
          </a:solidFill>
          <a:ln>
            <a:noFill/>
          </a:ln>
        </p:spPr>
      </p:sp>
      <p:sp>
        <p:nvSpPr>
          <p:cNvPr id="63" name="Google Shape;63;ge61ff7b926_1_65"/>
          <p:cNvSpPr txBox="1">
            <a:spLocks noGrp="1"/>
          </p:cNvSpPr>
          <p:nvPr>
            <p:ph type="ctrTitle"/>
          </p:nvPr>
        </p:nvSpPr>
        <p:spPr>
          <a:xfrm>
            <a:off x="4111719" y="-583893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4" name="Google Shape;64;ge61ff7b926_1_65"/>
          <p:cNvSpPr txBox="1">
            <a:spLocks noGrp="1"/>
          </p:cNvSpPr>
          <p:nvPr>
            <p:ph type="subTitle" idx="1"/>
          </p:nvPr>
        </p:nvSpPr>
        <p:spPr>
          <a:xfrm>
            <a:off x="4111725" y="1372734"/>
            <a:ext cx="4076700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and subtitle">
  <p:cSld name="CUSTOM_11_2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e61ff7b926_1_72"/>
          <p:cNvSpPr/>
          <p:nvPr/>
        </p:nvSpPr>
        <p:spPr>
          <a:xfrm>
            <a:off x="-75150" y="-119000"/>
            <a:ext cx="1484325" cy="3043825"/>
          </a:xfrm>
          <a:custGeom>
            <a:avLst/>
            <a:gdLst/>
            <a:ahLst/>
            <a:cxnLst/>
            <a:rect l="l" t="t" r="r" b="b"/>
            <a:pathLst>
              <a:path w="59373" h="121753" extrusionOk="0">
                <a:moveTo>
                  <a:pt x="59373" y="2004"/>
                </a:moveTo>
                <a:lnTo>
                  <a:pt x="0" y="0"/>
                </a:lnTo>
                <a:lnTo>
                  <a:pt x="751" y="121753"/>
                </a:lnTo>
                <a:close/>
              </a:path>
            </a:pathLst>
          </a:custGeom>
          <a:solidFill>
            <a:srgbClr val="FFCC99"/>
          </a:solidFill>
          <a:ln>
            <a:noFill/>
          </a:ln>
        </p:spPr>
      </p:sp>
      <p:sp>
        <p:nvSpPr>
          <p:cNvPr id="67" name="Google Shape;67;ge61ff7b926_1_72"/>
          <p:cNvSpPr/>
          <p:nvPr/>
        </p:nvSpPr>
        <p:spPr>
          <a:xfrm>
            <a:off x="-62625" y="-37600"/>
            <a:ext cx="1559500" cy="2423800"/>
          </a:xfrm>
          <a:custGeom>
            <a:avLst/>
            <a:gdLst/>
            <a:ahLst/>
            <a:cxnLst/>
            <a:rect l="l" t="t" r="r" b="b"/>
            <a:pathLst>
              <a:path w="62380" h="96952" extrusionOk="0">
                <a:moveTo>
                  <a:pt x="501" y="96952"/>
                </a:moveTo>
                <a:lnTo>
                  <a:pt x="0" y="0"/>
                </a:lnTo>
                <a:lnTo>
                  <a:pt x="62380" y="501"/>
                </a:lnTo>
                <a:close/>
              </a:path>
            </a:pathLst>
          </a:custGeom>
          <a:solidFill>
            <a:srgbClr val="D86867"/>
          </a:solidFill>
          <a:ln>
            <a:noFill/>
          </a:ln>
        </p:spPr>
      </p:sp>
      <p:sp>
        <p:nvSpPr>
          <p:cNvPr id="68" name="Google Shape;68;ge61ff7b926_1_72"/>
          <p:cNvSpPr/>
          <p:nvPr/>
        </p:nvSpPr>
        <p:spPr>
          <a:xfrm rot="10800000">
            <a:off x="7729072" y="2256327"/>
            <a:ext cx="1484325" cy="3043825"/>
          </a:xfrm>
          <a:custGeom>
            <a:avLst/>
            <a:gdLst/>
            <a:ahLst/>
            <a:cxnLst/>
            <a:rect l="l" t="t" r="r" b="b"/>
            <a:pathLst>
              <a:path w="59373" h="121753" extrusionOk="0">
                <a:moveTo>
                  <a:pt x="59373" y="2004"/>
                </a:moveTo>
                <a:lnTo>
                  <a:pt x="0" y="0"/>
                </a:lnTo>
                <a:lnTo>
                  <a:pt x="751" y="121753"/>
                </a:lnTo>
                <a:close/>
              </a:path>
            </a:pathLst>
          </a:custGeom>
          <a:solidFill>
            <a:srgbClr val="FFCC99"/>
          </a:solidFill>
          <a:ln>
            <a:noFill/>
          </a:ln>
        </p:spPr>
      </p:sp>
      <p:sp>
        <p:nvSpPr>
          <p:cNvPr id="69" name="Google Shape;69;ge61ff7b926_1_72"/>
          <p:cNvSpPr/>
          <p:nvPr/>
        </p:nvSpPr>
        <p:spPr>
          <a:xfrm rot="10800000">
            <a:off x="7641372" y="2794952"/>
            <a:ext cx="1559500" cy="2423800"/>
          </a:xfrm>
          <a:custGeom>
            <a:avLst/>
            <a:gdLst/>
            <a:ahLst/>
            <a:cxnLst/>
            <a:rect l="l" t="t" r="r" b="b"/>
            <a:pathLst>
              <a:path w="62380" h="96952" extrusionOk="0">
                <a:moveTo>
                  <a:pt x="501" y="96952"/>
                </a:moveTo>
                <a:lnTo>
                  <a:pt x="0" y="0"/>
                </a:lnTo>
                <a:lnTo>
                  <a:pt x="62380" y="501"/>
                </a:lnTo>
                <a:close/>
              </a:path>
            </a:pathLst>
          </a:custGeom>
          <a:solidFill>
            <a:srgbClr val="D86867"/>
          </a:solidFill>
          <a:ln>
            <a:noFill/>
          </a:ln>
        </p:spPr>
      </p:sp>
      <p:sp>
        <p:nvSpPr>
          <p:cNvPr id="70" name="Google Shape;70;ge61ff7b926_1_72"/>
          <p:cNvSpPr txBox="1">
            <a:spLocks noGrp="1"/>
          </p:cNvSpPr>
          <p:nvPr>
            <p:ph type="ctrTitle"/>
          </p:nvPr>
        </p:nvSpPr>
        <p:spPr>
          <a:xfrm>
            <a:off x="-62625" y="198800"/>
            <a:ext cx="92067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6000"/>
              <a:buNone/>
              <a:defRPr sz="6000">
                <a:solidFill>
                  <a:srgbClr val="FFAB4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1" name="Google Shape;71;ge61ff7b926_1_72"/>
          <p:cNvSpPr txBox="1">
            <a:spLocks noGrp="1"/>
          </p:cNvSpPr>
          <p:nvPr>
            <p:ph type="subTitle" idx="1"/>
          </p:nvPr>
        </p:nvSpPr>
        <p:spPr>
          <a:xfrm>
            <a:off x="2623850" y="3102034"/>
            <a:ext cx="4076700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e61ff7b926_1_2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ge61ff7b926_1_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e61ff7b926_1_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ge61ff7b926_1_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ge61ff7b926_1_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e61ff7b926_1_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e61ff7b926_1_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ge61ff7b926_1_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ge61ff7b926_1_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e61ff7b926_1_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e61ff7b926_1_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e61ff7b926_1_3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ge61ff7b926_1_3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e61ff7b926_1_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e61ff7b926_1_3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ge61ff7b926_1_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e61ff7b926_1_4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ge61ff7b926_1_4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ge61ff7b926_1_4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ge61ff7b926_1_4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ge61ff7b926_1_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e61ff7b926_1_4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ge61ff7b926_1_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e61ff7b926_1_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ge61ff7b926_1_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ge61ff7b926_1_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6867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Google Shape;76;p1"/>
          <p:cNvCxnSpPr/>
          <p:nvPr/>
        </p:nvCxnSpPr>
        <p:spPr>
          <a:xfrm>
            <a:off x="3192641" y="2755675"/>
            <a:ext cx="2927831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7" name="Google Shape;77;p1"/>
          <p:cNvSpPr txBox="1">
            <a:spLocks noGrp="1"/>
          </p:cNvSpPr>
          <p:nvPr>
            <p:ph type="ctrTitle"/>
          </p:nvPr>
        </p:nvSpPr>
        <p:spPr>
          <a:xfrm>
            <a:off x="2946400" y="716619"/>
            <a:ext cx="3772899" cy="16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4000"/>
              <a:t>NCC Games</a:t>
            </a:r>
            <a:endParaRPr sz="4000"/>
          </a:p>
        </p:txBody>
      </p:sp>
      <p:pic>
        <p:nvPicPr>
          <p:cNvPr id="78" name="Google Shape;7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0064" y="206908"/>
            <a:ext cx="1177325" cy="11773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"/>
          <p:cNvSpPr txBox="1">
            <a:spLocks noGrp="1"/>
          </p:cNvSpPr>
          <p:nvPr>
            <p:ph type="subTitle" idx="1"/>
          </p:nvPr>
        </p:nvSpPr>
        <p:spPr>
          <a:xfrm>
            <a:off x="3273025" y="3030825"/>
            <a:ext cx="2754300" cy="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lt1"/>
                </a:solidFill>
              </a:rPr>
              <a:t>Nhóm: Phô mai que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ge61fca42f1_4_3"/>
          <p:cNvPicPr preferRelativeResize="0"/>
          <p:nvPr/>
        </p:nvPicPr>
        <p:blipFill rotWithShape="1">
          <a:blip r:embed="rId3">
            <a:alphaModFix/>
          </a:blip>
          <a:srcRect t="42905" b="28527"/>
          <a:stretch/>
        </p:blipFill>
        <p:spPr>
          <a:xfrm>
            <a:off x="406250" y="329100"/>
            <a:ext cx="8254000" cy="4380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"/>
          <p:cNvSpPr txBox="1">
            <a:spLocks noGrp="1"/>
          </p:cNvSpPr>
          <p:nvPr>
            <p:ph type="ctrTitle"/>
          </p:nvPr>
        </p:nvSpPr>
        <p:spPr>
          <a:xfrm>
            <a:off x="-62700" y="702233"/>
            <a:ext cx="92067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7000">
                <a:solidFill>
                  <a:srgbClr val="D86867"/>
                </a:solidFill>
              </a:rPr>
              <a:t>Thanks!</a:t>
            </a:r>
            <a:endParaRPr>
              <a:solidFill>
                <a:srgbClr val="D86867"/>
              </a:solidFill>
            </a:endParaRPr>
          </a:p>
        </p:txBody>
      </p:sp>
      <p:cxnSp>
        <p:nvCxnSpPr>
          <p:cNvPr id="133" name="Google Shape;133;p7"/>
          <p:cNvCxnSpPr/>
          <p:nvPr/>
        </p:nvCxnSpPr>
        <p:spPr>
          <a:xfrm>
            <a:off x="4314750" y="2626100"/>
            <a:ext cx="514500" cy="0"/>
          </a:xfrm>
          <a:prstGeom prst="straightConnector1">
            <a:avLst/>
          </a:prstGeom>
          <a:noFill/>
          <a:ln w="28575" cap="flat" cmpd="sng">
            <a:solidFill>
              <a:srgbClr val="FFCC99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 txBox="1">
            <a:spLocks noGrp="1"/>
          </p:cNvSpPr>
          <p:nvPr>
            <p:ph type="ctrTitle"/>
          </p:nvPr>
        </p:nvSpPr>
        <p:spPr>
          <a:xfrm>
            <a:off x="2827568" y="318498"/>
            <a:ext cx="4991065" cy="1058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>
                <a:solidFill>
                  <a:srgbClr val="D86867"/>
                </a:solidFill>
              </a:rPr>
              <a:t>Mục tiêu?</a:t>
            </a:r>
            <a:endParaRPr>
              <a:solidFill>
                <a:srgbClr val="D86867"/>
              </a:solidFill>
            </a:endParaRPr>
          </a:p>
        </p:txBody>
      </p:sp>
      <p:sp>
        <p:nvSpPr>
          <p:cNvPr id="85" name="Google Shape;85;p2"/>
          <p:cNvSpPr txBox="1">
            <a:spLocks noGrp="1"/>
          </p:cNvSpPr>
          <p:nvPr>
            <p:ph type="subTitle" idx="1"/>
          </p:nvPr>
        </p:nvSpPr>
        <p:spPr>
          <a:xfrm>
            <a:off x="1089050" y="1672601"/>
            <a:ext cx="6729600" cy="21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Các hoạt động thường xuyên của công ty như Opentalk, English Reward sẽ không còn nhàm chán.</a:t>
            </a:r>
            <a:endParaRPr sz="1600"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Thư viện các câu hỏi từ Komu và Recommend cho nhân viên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Team có thêm nhiều kinh nghiệm và soft skill khác.</a:t>
            </a:r>
            <a:endParaRPr sz="16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 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"/>
          <p:cNvSpPr txBox="1">
            <a:spLocks noGrp="1"/>
          </p:cNvSpPr>
          <p:nvPr>
            <p:ph type="ctrTitle"/>
          </p:nvPr>
        </p:nvSpPr>
        <p:spPr>
          <a:xfrm>
            <a:off x="1253448" y="177184"/>
            <a:ext cx="7017250" cy="1058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>
                <a:solidFill>
                  <a:srgbClr val="D86867"/>
                </a:solidFill>
              </a:rPr>
              <a:t>Công nghệ sử dụng?</a:t>
            </a:r>
            <a:endParaRPr>
              <a:solidFill>
                <a:srgbClr val="D86867"/>
              </a:solidFill>
            </a:endParaRPr>
          </a:p>
        </p:txBody>
      </p:sp>
      <p:sp>
        <p:nvSpPr>
          <p:cNvPr id="91" name="Google Shape;91;p4" descr="PHP – Wikipedia tiếng Việt"/>
          <p:cNvSpPr/>
          <p:nvPr/>
        </p:nvSpPr>
        <p:spPr>
          <a:xfrm>
            <a:off x="155574" y="-1276585"/>
            <a:ext cx="1436919" cy="1436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4" descr="PHP – Wikipedia tiếng Việ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62713" y="3288584"/>
            <a:ext cx="2405282" cy="127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4" descr="Giới thiệu về React - Market Enterprise Việt Nam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85575" y="1295995"/>
            <a:ext cx="2952888" cy="2087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4" descr="Mysql là gì? Tổng hợp thông tin chi tiết nhất về Mysql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4033" y="2983286"/>
            <a:ext cx="2812187" cy="1580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61ff7b926_1_1"/>
          <p:cNvSpPr txBox="1">
            <a:spLocks noGrp="1"/>
          </p:cNvSpPr>
          <p:nvPr>
            <p:ph type="ctrTitle"/>
          </p:nvPr>
        </p:nvSpPr>
        <p:spPr>
          <a:xfrm>
            <a:off x="1411875" y="695829"/>
            <a:ext cx="8520600" cy="8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Các chức năng chính:</a:t>
            </a:r>
            <a:endParaRPr/>
          </a:p>
        </p:txBody>
      </p:sp>
      <p:sp>
        <p:nvSpPr>
          <p:cNvPr id="100" name="Google Shape;100;ge61ff7b926_1_1"/>
          <p:cNvSpPr txBox="1">
            <a:spLocks noGrp="1"/>
          </p:cNvSpPr>
          <p:nvPr>
            <p:ph type="subTitle" idx="1"/>
          </p:nvPr>
        </p:nvSpPr>
        <p:spPr>
          <a:xfrm>
            <a:off x="1516475" y="1838240"/>
            <a:ext cx="4076700" cy="14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200"/>
              <a:t>Opentalk lucky draw</a:t>
            </a:r>
            <a:endParaRPr sz="2200"/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200"/>
              <a:t>English Reward</a:t>
            </a:r>
            <a:endParaRPr sz="2200"/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200"/>
              <a:t>English Library</a:t>
            </a:r>
            <a:endParaRPr sz="2200"/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200"/>
              <a:t>Report </a:t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>
            <a:spLocks noGrp="1"/>
          </p:cNvSpPr>
          <p:nvPr>
            <p:ph type="ctrTitle"/>
          </p:nvPr>
        </p:nvSpPr>
        <p:spPr>
          <a:xfrm>
            <a:off x="3080426" y="329125"/>
            <a:ext cx="33513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D86867"/>
                </a:solidFill>
              </a:rPr>
              <a:t>Opentalk lucky draw</a:t>
            </a:r>
            <a:endParaRPr sz="3500">
              <a:solidFill>
                <a:srgbClr val="D86867"/>
              </a:solidFill>
            </a:endParaRPr>
          </a:p>
        </p:txBody>
      </p:sp>
      <p:pic>
        <p:nvPicPr>
          <p:cNvPr id="106" name="Google Shape;106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1075" y="1334263"/>
            <a:ext cx="3810000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"/>
          <p:cNvSpPr txBox="1">
            <a:spLocks noGrp="1"/>
          </p:cNvSpPr>
          <p:nvPr>
            <p:ph type="ctrTitle" idx="4294967295"/>
          </p:nvPr>
        </p:nvSpPr>
        <p:spPr>
          <a:xfrm>
            <a:off x="-62625" y="198800"/>
            <a:ext cx="92067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6000"/>
              <a:buNone/>
            </a:pPr>
            <a:r>
              <a:rPr lang="en-US"/>
              <a:t>KẾT LUẬN</a:t>
            </a:r>
            <a:endParaRPr/>
          </a:p>
        </p:txBody>
      </p:sp>
      <p:pic>
        <p:nvPicPr>
          <p:cNvPr id="112" name="Google Shape;112;p6"/>
          <p:cNvPicPr preferRelativeResize="0"/>
          <p:nvPr/>
        </p:nvPicPr>
        <p:blipFill rotWithShape="1">
          <a:blip r:embed="rId3">
            <a:alphaModFix/>
          </a:blip>
          <a:srcRect t="13640" b="-13639"/>
          <a:stretch/>
        </p:blipFill>
        <p:spPr>
          <a:xfrm>
            <a:off x="501150" y="291500"/>
            <a:ext cx="8079150" cy="523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ge61fca42f1_2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9725" y="76200"/>
            <a:ext cx="7018751" cy="499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ge61fca42f1_2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9788" y="152400"/>
            <a:ext cx="680442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38" y="132080"/>
            <a:ext cx="8864670" cy="491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10107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</Words>
  <Application>Microsoft Office PowerPoint</Application>
  <PresentationFormat>On-screen Show (16:9)</PresentationFormat>
  <Paragraphs>16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Simple Light</vt:lpstr>
      <vt:lpstr>NCC Games</vt:lpstr>
      <vt:lpstr>Mục tiêu?</vt:lpstr>
      <vt:lpstr>Công nghệ sử dụng?</vt:lpstr>
      <vt:lpstr>Các chức năng chính:</vt:lpstr>
      <vt:lpstr>Opentalk lucky draw</vt:lpstr>
      <vt:lpstr>KẾT LUẬN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NCC Games</dc:title>
  <dc:creator>Huong Do Phu</dc:creator>
  <cp:lastModifiedBy>Admin</cp:lastModifiedBy>
  <cp:revision>1</cp:revision>
  <dcterms:modified xsi:type="dcterms:W3CDTF">2021-07-26T07:08:48Z</dcterms:modified>
</cp:coreProperties>
</file>