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1"/>
  </p:sldMasterIdLst>
  <p:notesMasterIdLst>
    <p:notesMasterId r:id="rId9"/>
  </p:notesMasterIdLst>
  <p:sldIdLst>
    <p:sldId id="259" r:id="rId2"/>
    <p:sldId id="260" r:id="rId3"/>
    <p:sldId id="261" r:id="rId4"/>
    <p:sldId id="303" r:id="rId5"/>
    <p:sldId id="304" r:id="rId6"/>
    <p:sldId id="305" r:id="rId7"/>
    <p:sldId id="285" r:id="rId8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  <a:srgbClr val="3D556B"/>
    <a:srgbClr val="FFCC99"/>
    <a:srgbClr val="D86867"/>
    <a:srgbClr val="A54141"/>
    <a:srgbClr val="8E1212"/>
    <a:srgbClr val="9B0505"/>
    <a:srgbClr val="970808"/>
    <a:srgbClr val="9E0808"/>
    <a:srgbClr val="A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0A27C-74DD-4B55-9ED4-24400A9DC37D}">
  <a:tblStyle styleId="{6260A27C-74DD-4B55-9ED4-24400A9DC3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1" autoAdjust="0"/>
    <p:restoredTop sz="94024" autoAdjust="0"/>
  </p:normalViewPr>
  <p:slideViewPr>
    <p:cSldViewPr snapToGrid="0">
      <p:cViewPr varScale="1">
        <p:scale>
          <a:sx n="143" d="100"/>
          <a:sy n="143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2" name="Google Shape;54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3" name="Google Shape;549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">
  <p:cSld name="CUSTOM_11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 rot="10800000">
            <a:off x="7729072" y="2256327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rot="10800000">
            <a:off x="7641372" y="2794952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-62625" y="198800"/>
            <a:ext cx="9206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6000"/>
              <a:buNone/>
              <a:defRPr sz="6000">
                <a:solidFill>
                  <a:srgbClr val="FFAB4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2623850" y="3102034"/>
            <a:ext cx="40767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 slide">
  <p:cSld name="CUSTOM_1">
    <p:bg>
      <p:bgPr>
        <a:solidFill>
          <a:srgbClr val="07376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809875" y="3712966"/>
            <a:ext cx="6428494" cy="1525730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7" name="Google Shape;57;p8"/>
          <p:cNvSpPr/>
          <p:nvPr/>
        </p:nvSpPr>
        <p:spPr>
          <a:xfrm>
            <a:off x="-75150" y="-271400"/>
            <a:ext cx="2659168" cy="5453012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8" name="Google Shape;58;p8"/>
          <p:cNvSpPr/>
          <p:nvPr/>
        </p:nvSpPr>
        <p:spPr>
          <a:xfrm>
            <a:off x="-52712" y="-125572"/>
            <a:ext cx="2793844" cy="4342238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8"/>
          <p:cNvSpPr/>
          <p:nvPr/>
        </p:nvSpPr>
        <p:spPr>
          <a:xfrm>
            <a:off x="4240629" y="3262775"/>
            <a:ext cx="4949721" cy="1925914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4402796" y="303050"/>
            <a:ext cx="3378300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4894475" y="2381350"/>
            <a:ext cx="2705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FA8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slide">
  <p:cSld name="CUSTOM_2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1196225" y="3935866"/>
            <a:ext cx="8041645" cy="1325081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66" name="Google Shape;66;p9"/>
          <p:cNvSpPr/>
          <p:nvPr/>
        </p:nvSpPr>
        <p:spPr>
          <a:xfrm>
            <a:off x="2986136" y="3544875"/>
            <a:ext cx="6191792" cy="1672636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32775" y="728079"/>
            <a:ext cx="7798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sz="26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660325" y="1650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851175" y="1356000"/>
            <a:ext cx="514500" cy="0"/>
          </a:xfrm>
          <a:prstGeom prst="straightConnector1">
            <a:avLst/>
          </a:prstGeom>
          <a:noFill/>
          <a:ln w="28575" cap="flat" cmpd="sng">
            <a:solidFill>
              <a:srgbClr val="FFCC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slide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4" name="Google Shape;84;p12"/>
          <p:cNvSpPr/>
          <p:nvPr/>
        </p:nvSpPr>
        <p:spPr>
          <a:xfrm rot="10800000">
            <a:off x="7534457" y="3790497"/>
            <a:ext cx="1647768" cy="1382778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85" name="Google Shape;85;p12"/>
          <p:cNvSpPr/>
          <p:nvPr/>
        </p:nvSpPr>
        <p:spPr>
          <a:xfrm rot="10800000">
            <a:off x="8195385" y="3483200"/>
            <a:ext cx="995240" cy="1736502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86" name="Google Shape;86;p12"/>
          <p:cNvSpPr txBox="1">
            <a:spLocks noGrp="1"/>
          </p:cNvSpPr>
          <p:nvPr>
            <p:ph type="ctrTitle"/>
          </p:nvPr>
        </p:nvSpPr>
        <p:spPr>
          <a:xfrm>
            <a:off x="1362546" y="1929186"/>
            <a:ext cx="2797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1"/>
          </p:nvPr>
        </p:nvSpPr>
        <p:spPr>
          <a:xfrm>
            <a:off x="1362531" y="251462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 idx="2"/>
          </p:nvPr>
        </p:nvSpPr>
        <p:spPr>
          <a:xfrm>
            <a:off x="732775" y="728079"/>
            <a:ext cx="7798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sz="26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9" name="Google Shape;89;p12"/>
          <p:cNvCxnSpPr/>
          <p:nvPr/>
        </p:nvCxnSpPr>
        <p:spPr>
          <a:xfrm>
            <a:off x="851175" y="1356000"/>
            <a:ext cx="514500" cy="0"/>
          </a:xfrm>
          <a:prstGeom prst="straightConnector1">
            <a:avLst/>
          </a:prstGeom>
          <a:noFill/>
          <a:ln w="28575" cap="flat" cmpd="sng">
            <a:solidFill>
              <a:srgbClr val="FFCC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2"/>
          <p:cNvSpPr txBox="1">
            <a:spLocks noGrp="1"/>
          </p:cNvSpPr>
          <p:nvPr>
            <p:ph type="ctrTitle" idx="3"/>
          </p:nvPr>
        </p:nvSpPr>
        <p:spPr>
          <a:xfrm>
            <a:off x="4984258" y="1929186"/>
            <a:ext cx="2797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800"/>
              <a:buNone/>
              <a:defRPr sz="18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600"/>
              <a:buFont typeface="Fira Sans Condensed Medium"/>
              <a:buNone/>
              <a:defRPr sz="1600">
                <a:solidFill>
                  <a:srgbClr val="FFAB4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ubTitle" idx="4"/>
          </p:nvPr>
        </p:nvSpPr>
        <p:spPr>
          <a:xfrm>
            <a:off x="4984244" y="251462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8475" y="1522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6867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>
            <a:cxnSpLocks/>
          </p:cNvCxnSpPr>
          <p:nvPr/>
        </p:nvCxnSpPr>
        <p:spPr>
          <a:xfrm>
            <a:off x="3321363" y="3272511"/>
            <a:ext cx="2927831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0255388-9F83-4BA3-9F75-BBBDEAA83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4" y="206908"/>
            <a:ext cx="1177325" cy="117732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 bwMode="auto">
          <a:xfrm>
            <a:off x="2117250" y="2349483"/>
            <a:ext cx="5399193" cy="10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 ORDER MUSIC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F174FF-39B8-4FB9-B177-EF031BD8C552}"/>
              </a:ext>
            </a:extLst>
          </p:cNvPr>
          <p:cNvSpPr>
            <a:spLocks noGrp="1"/>
          </p:cNvSpPr>
          <p:nvPr/>
        </p:nvSpPr>
        <p:spPr bwMode="auto">
          <a:xfrm>
            <a:off x="2117250" y="1681483"/>
            <a:ext cx="5399193" cy="10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WAR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body" idx="1"/>
          </p:nvPr>
        </p:nvSpPr>
        <p:spPr>
          <a:xfrm>
            <a:off x="1030014" y="1372605"/>
            <a:ext cx="669800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vi-VN" b="1" dirty="0">
                <a:latin typeface="+mn-lt"/>
              </a:rPr>
              <a:t>Giới thiệu tổng quan chức năng</a:t>
            </a: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vi-VN" b="1" dirty="0">
                <a:latin typeface="+mn-lt"/>
              </a:rPr>
              <a:t>Các công nghệ, dịch vụ sử dụng </a:t>
            </a: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vi-VN" b="1" dirty="0">
                <a:latin typeface="+mn-lt"/>
              </a:rPr>
              <a:t>Giới thiệu chi tiết chức năng</a:t>
            </a: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vi-VN" b="1" dirty="0">
                <a:latin typeface="+mn-lt"/>
              </a:rPr>
              <a:t>Dự định phát triển mở rộng ứng dụng</a:t>
            </a:r>
            <a:endParaRPr sz="1800" dirty="0"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732775" y="728079"/>
            <a:ext cx="7798800" cy="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 </a:t>
            </a:r>
            <a:r>
              <a:rPr lang="vi-VN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CÁC PHẦN CHÍNH</a:t>
            </a:r>
            <a:r>
              <a:rPr lang="en-US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:</a:t>
            </a:r>
            <a:endParaRPr sz="2000" dirty="0">
              <a:latin typeface="Montserra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 idx="2"/>
          </p:nvPr>
        </p:nvSpPr>
        <p:spPr>
          <a:xfrm>
            <a:off x="732775" y="728079"/>
            <a:ext cx="7798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800"/>
            </a:pPr>
            <a:r>
              <a:rPr lang="vi-VN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1.</a:t>
            </a:r>
            <a:r>
              <a:rPr lang="en-US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 </a:t>
            </a:r>
            <a:r>
              <a:rPr lang="vi-VN" altLang="en-US" sz="2000" dirty="0">
                <a:latin typeface="Montserrat" panose="020B0604020202020204" charset="0"/>
                <a:cs typeface="Times New Roman" panose="02020603050405020304" pitchFamily="18" charset="0"/>
              </a:rPr>
              <a:t>Giới thiệu tổng quan các chức năng:</a:t>
            </a:r>
            <a:endParaRPr sz="2000" dirty="0">
              <a:latin typeface="Montserra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4"/>
          </p:nvPr>
        </p:nvSpPr>
        <p:spPr>
          <a:xfrm>
            <a:off x="862726" y="1461463"/>
            <a:ext cx="7380223" cy="914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vi-VN" b="1" dirty="0">
                <a:latin typeface="+mn-lt"/>
              </a:rPr>
              <a:t>Bot được sinh ra nhằm giúp cho mọi người có thể order nhạc qua </a:t>
            </a:r>
            <a:r>
              <a:rPr lang="en-SG" b="1" dirty="0" err="1" smtClean="0">
                <a:latin typeface="+mn-lt"/>
              </a:rPr>
              <a:t>kênh</a:t>
            </a:r>
            <a:r>
              <a:rPr lang="en-SG" b="1" dirty="0" smtClean="0">
                <a:latin typeface="+mn-lt"/>
              </a:rPr>
              <a:t> chat </a:t>
            </a:r>
            <a:r>
              <a:rPr lang="en-SG" b="1" dirty="0" err="1" smtClean="0">
                <a:latin typeface="+mn-lt"/>
              </a:rPr>
              <a:t>có</a:t>
            </a:r>
            <a:r>
              <a:rPr lang="en-SG" b="1" dirty="0" smtClean="0">
                <a:latin typeface="+mn-lt"/>
              </a:rPr>
              <a:t> </a:t>
            </a:r>
            <a:r>
              <a:rPr lang="en-SG" b="1" dirty="0" err="1" smtClean="0">
                <a:latin typeface="+mn-lt"/>
              </a:rPr>
              <a:t>trong</a:t>
            </a:r>
            <a:r>
              <a:rPr lang="en-SG" b="1" dirty="0" smtClean="0">
                <a:latin typeface="+mn-lt"/>
              </a:rPr>
              <a:t> </a:t>
            </a:r>
            <a:r>
              <a:rPr lang="vi-VN" b="1" dirty="0" smtClean="0">
                <a:latin typeface="+mn-lt"/>
              </a:rPr>
              <a:t>tool </a:t>
            </a:r>
            <a:r>
              <a:rPr lang="vi-VN" b="1" dirty="0">
                <a:latin typeface="+mn-lt"/>
              </a:rPr>
              <a:t>nội bộ komu với lệnh đã được defined trước</a:t>
            </a:r>
            <a:r>
              <a:rPr lang="vi-VN" b="1" dirty="0" smtClean="0">
                <a:latin typeface="+mn-lt"/>
              </a:rPr>
              <a:t>.</a:t>
            </a:r>
            <a:endParaRPr lang="vi-VN" b="1" dirty="0">
              <a:latin typeface="+mn-lt"/>
            </a:endParaRPr>
          </a:p>
          <a:p>
            <a:pPr marL="285750" indent="-285750">
              <a:buFontTx/>
              <a:buChar char="-"/>
            </a:pPr>
            <a:endParaRPr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30" y="2198952"/>
            <a:ext cx="5352911" cy="2606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922" y="1412035"/>
            <a:ext cx="7526396" cy="3097899"/>
          </a:xfrm>
        </p:spPr>
        <p:txBody>
          <a:bodyPr/>
          <a:lstStyle/>
          <a:p>
            <a:pPr marL="400050" indent="-285750">
              <a:buFontTx/>
              <a:buChar char="-"/>
            </a:pPr>
            <a:r>
              <a:rPr lang="en-US" dirty="0" err="1" smtClean="0"/>
              <a:t>Nodejs</a:t>
            </a:r>
            <a:r>
              <a:rPr lang="en-US" dirty="0" smtClean="0"/>
              <a:t>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bot và server stream audio</a:t>
            </a:r>
          </a:p>
          <a:p>
            <a:pPr marL="400050" indent="-285750">
              <a:buFontTx/>
              <a:buChar char="-"/>
            </a:pPr>
            <a:r>
              <a:rPr lang="en-US" dirty="0" err="1" smtClean="0"/>
              <a:t>Websocket</a:t>
            </a:r>
            <a:r>
              <a:rPr lang="en-US" dirty="0" smtClean="0"/>
              <a:t>: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qua </a:t>
            </a:r>
            <a:r>
              <a:rPr lang="en-US" dirty="0" err="1" smtClean="0"/>
              <a:t>kênh</a:t>
            </a:r>
            <a:r>
              <a:rPr lang="en-US" dirty="0" smtClean="0"/>
              <a:t> stream real time </a:t>
            </a:r>
            <a:r>
              <a:rPr lang="en-US" dirty="0" err="1" smtClean="0"/>
              <a:t>khi</a:t>
            </a:r>
            <a:r>
              <a:rPr lang="en-US" dirty="0" smtClean="0"/>
              <a:t> có </a:t>
            </a:r>
            <a:r>
              <a:rPr lang="en-US" dirty="0" err="1" smtClean="0"/>
              <a:t>tươn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lệnh </a:t>
            </a:r>
            <a:r>
              <a:rPr lang="en-US" dirty="0" err="1" smtClean="0"/>
              <a:t>từ</a:t>
            </a:r>
            <a:r>
              <a:rPr lang="en-US" dirty="0" smtClean="0"/>
              <a:t> bot</a:t>
            </a:r>
          </a:p>
          <a:p>
            <a:pPr marL="400050" indent="-285750">
              <a:buFontTx/>
              <a:buChar char="-"/>
            </a:pPr>
            <a:r>
              <a:rPr lang="en-US" dirty="0" smtClean="0"/>
              <a:t>F</a:t>
            </a:r>
            <a:r>
              <a:rPr lang="en-US" dirty="0" smtClean="0"/>
              <a:t>irebase: </a:t>
            </a:r>
            <a:r>
              <a:rPr lang="en-US" dirty="0" err="1" smtClean="0"/>
              <a:t>lưu</a:t>
            </a:r>
            <a:r>
              <a:rPr lang="en-US" dirty="0" smtClean="0"/>
              <a:t> playlist.</a:t>
            </a:r>
          </a:p>
          <a:p>
            <a:pPr marL="400050" indent="-285750">
              <a:buFontTx/>
              <a:buChar char="-"/>
            </a:pPr>
            <a:r>
              <a:rPr lang="en-US" dirty="0" err="1" smtClean="0"/>
              <a:t>A</a:t>
            </a:r>
            <a:r>
              <a:rPr lang="en-US" dirty="0" err="1" smtClean="0"/>
              <a:t>pi</a:t>
            </a:r>
            <a:r>
              <a:rPr lang="en-US" dirty="0" smtClean="0"/>
              <a:t> và </a:t>
            </a:r>
            <a:r>
              <a:rPr lang="en-US" dirty="0" err="1" smtClean="0"/>
              <a:t>sdk</a:t>
            </a:r>
            <a:r>
              <a:rPr lang="en-US" dirty="0" smtClean="0"/>
              <a:t> của </a:t>
            </a:r>
            <a:r>
              <a:rPr lang="en-US" dirty="0" err="1"/>
              <a:t>rocketchat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000" dirty="0"/>
              <a:t>4.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,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dung:</a:t>
            </a:r>
          </a:p>
        </p:txBody>
      </p:sp>
    </p:spTree>
    <p:extLst>
      <p:ext uri="{BB962C8B-B14F-4D97-AF65-F5344CB8AC3E}">
        <p14:creationId xmlns:p14="http://schemas.microsoft.com/office/powerpoint/2010/main" val="374929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74704" y="1350431"/>
            <a:ext cx="62239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lệnh đã được defined như </a:t>
            </a:r>
            <a:r>
              <a:rPr lang="en-US" dirty="0" err="1">
                <a:latin typeface="Montserrat" panose="00000500000000000000" pitchFamily="2" charset="0"/>
              </a:rPr>
              <a:t>sau</a:t>
            </a:r>
            <a:r>
              <a:rPr lang="en-US" dirty="0">
                <a:latin typeface="Montserrat" panose="00000500000000000000" pitchFamily="2" charset="0"/>
              </a:rPr>
              <a:t>:</a:t>
            </a:r>
          </a:p>
          <a:p>
            <a:r>
              <a:rPr lang="en-US" dirty="0">
                <a:latin typeface="Montserrat" panose="00000500000000000000" pitchFamily="2" charset="0"/>
              </a:rPr>
              <a:t>- </a:t>
            </a:r>
            <a:r>
              <a:rPr lang="en-US" dirty="0" err="1">
                <a:latin typeface="Montserrat" panose="00000500000000000000" pitchFamily="2" charset="0"/>
              </a:rPr>
              <a:t>Lưu</a:t>
            </a:r>
            <a:r>
              <a:rPr lang="en-US" dirty="0">
                <a:latin typeface="Montserrat" panose="00000500000000000000" pitchFamily="2" charset="0"/>
              </a:rPr>
              <a:t> ý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lệnh phải có </a:t>
            </a:r>
            <a:r>
              <a:rPr lang="en-US" dirty="0" err="1">
                <a:latin typeface="Montserrat" panose="00000500000000000000" pitchFamily="2" charset="0"/>
              </a:rPr>
              <a:t>tiền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tố</a:t>
            </a:r>
            <a:r>
              <a:rPr lang="en-US" dirty="0">
                <a:latin typeface="Montserrat" panose="00000500000000000000" pitchFamily="2" charset="0"/>
              </a:rPr>
              <a:t> là “!music”</a:t>
            </a:r>
          </a:p>
          <a:p>
            <a:r>
              <a:rPr lang="en-US" dirty="0">
                <a:latin typeface="Montserrat" panose="00000500000000000000" pitchFamily="2" charset="0"/>
              </a:rPr>
              <a:t>- </a:t>
            </a:r>
            <a:r>
              <a:rPr lang="en-US" dirty="0" err="1">
                <a:latin typeface="Montserrat" panose="00000500000000000000" pitchFamily="2" charset="0"/>
              </a:rPr>
              <a:t>Đối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với</a:t>
            </a:r>
            <a:r>
              <a:rPr lang="en-US" dirty="0">
                <a:latin typeface="Montserrat" panose="00000500000000000000" pitchFamily="2" charset="0"/>
              </a:rPr>
              <a:t> user thì </a:t>
            </a:r>
            <a:r>
              <a:rPr lang="en-US" dirty="0" err="1">
                <a:latin typeface="Montserrat" panose="00000500000000000000" pitchFamily="2" charset="0"/>
              </a:rPr>
              <a:t>sẽ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thực</a:t>
            </a:r>
            <a:r>
              <a:rPr lang="en-US" dirty="0">
                <a:latin typeface="Montserrat" panose="00000500000000000000" pitchFamily="2" charset="0"/>
              </a:rPr>
              <a:t> hiện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lệnh:</a:t>
            </a:r>
          </a:p>
          <a:p>
            <a:r>
              <a:rPr lang="en-US" dirty="0">
                <a:latin typeface="Montserrat" panose="00000500000000000000" pitchFamily="2" charset="0"/>
              </a:rPr>
              <a:t>     + help: </a:t>
            </a:r>
            <a:r>
              <a:rPr lang="en-US" dirty="0" err="1">
                <a:latin typeface="Montserrat" panose="00000500000000000000" pitchFamily="2" charset="0"/>
              </a:rPr>
              <a:t>hiển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thị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lệnh có thể </a:t>
            </a:r>
            <a:r>
              <a:rPr lang="en-US" dirty="0" err="1">
                <a:latin typeface="Montserrat" panose="00000500000000000000" pitchFamily="2" charset="0"/>
              </a:rPr>
              <a:t>thực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với</a:t>
            </a:r>
            <a:r>
              <a:rPr lang="en-US" dirty="0">
                <a:latin typeface="Montserrat" panose="00000500000000000000" pitchFamily="2" charset="0"/>
              </a:rPr>
              <a:t> bot</a:t>
            </a:r>
          </a:p>
          <a:p>
            <a:r>
              <a:rPr lang="en-US" dirty="0">
                <a:latin typeface="Montserrat" panose="00000500000000000000" pitchFamily="2" charset="0"/>
              </a:rPr>
              <a:t>     + order &lt;</a:t>
            </a:r>
            <a:r>
              <a:rPr lang="en-US" dirty="0" err="1">
                <a:latin typeface="Montserrat" panose="00000500000000000000" pitchFamily="2" charset="0"/>
              </a:rPr>
              <a:t>youtubeUrl</a:t>
            </a:r>
            <a:r>
              <a:rPr lang="en-US" dirty="0">
                <a:latin typeface="Montserrat" panose="00000500000000000000" pitchFamily="2" charset="0"/>
              </a:rPr>
              <a:t>&gt;: order </a:t>
            </a:r>
            <a:r>
              <a:rPr lang="en-US" dirty="0" err="1">
                <a:latin typeface="Montserrat" panose="00000500000000000000" pitchFamily="2" charset="0"/>
              </a:rPr>
              <a:t>nhạc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bằng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cách</a:t>
            </a:r>
            <a:r>
              <a:rPr lang="en-US" dirty="0">
                <a:latin typeface="Montserrat" panose="00000500000000000000" pitchFamily="2" charset="0"/>
              </a:rPr>
              <a:t> gửi link </a:t>
            </a:r>
            <a:r>
              <a:rPr lang="en-US" dirty="0" err="1">
                <a:latin typeface="Montserrat" panose="00000500000000000000" pitchFamily="2" charset="0"/>
              </a:rPr>
              <a:t>youtube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</a:t>
            </a:r>
            <a:r>
              <a:rPr lang="en-US" dirty="0" err="1">
                <a:latin typeface="Montserrat" panose="00000500000000000000" pitchFamily="2" charset="0"/>
              </a:rPr>
              <a:t>tracklists</a:t>
            </a:r>
            <a:r>
              <a:rPr lang="en-US" dirty="0">
                <a:latin typeface="Montserrat" panose="00000500000000000000" pitchFamily="2" charset="0"/>
              </a:rPr>
              <a:t>: </a:t>
            </a:r>
            <a:r>
              <a:rPr lang="en-US" dirty="0" err="1">
                <a:latin typeface="Montserrat" panose="00000500000000000000" pitchFamily="2" charset="0"/>
              </a:rPr>
              <a:t>hiển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thị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danh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sách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bài</a:t>
            </a:r>
            <a:r>
              <a:rPr lang="en-US" dirty="0">
                <a:latin typeface="Montserrat" panose="00000500000000000000" pitchFamily="2" charset="0"/>
              </a:rPr>
              <a:t> đã order</a:t>
            </a:r>
          </a:p>
          <a:p>
            <a:r>
              <a:rPr lang="en-US" dirty="0">
                <a:latin typeface="Montserrat" panose="00000500000000000000" pitchFamily="2" charset="0"/>
              </a:rPr>
              <a:t> - </a:t>
            </a:r>
            <a:r>
              <a:rPr lang="en-US" dirty="0" err="1">
                <a:latin typeface="Montserrat" panose="00000500000000000000" pitchFamily="2" charset="0"/>
              </a:rPr>
              <a:t>Đối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với</a:t>
            </a:r>
            <a:r>
              <a:rPr lang="en-US" dirty="0">
                <a:latin typeface="Montserrat" panose="00000500000000000000" pitchFamily="2" charset="0"/>
              </a:rPr>
              <a:t> mod của </a:t>
            </a:r>
            <a:r>
              <a:rPr lang="en-US" dirty="0" err="1">
                <a:latin typeface="Montserrat" panose="00000500000000000000" pitchFamily="2" charset="0"/>
              </a:rPr>
              <a:t>kênh</a:t>
            </a:r>
            <a:r>
              <a:rPr lang="en-US" dirty="0">
                <a:latin typeface="Montserrat" panose="00000500000000000000" pitchFamily="2" charset="0"/>
              </a:rPr>
              <a:t> thì </a:t>
            </a:r>
            <a:r>
              <a:rPr lang="en-US" dirty="0" err="1">
                <a:latin typeface="Montserrat" panose="00000500000000000000" pitchFamily="2" charset="0"/>
              </a:rPr>
              <a:t>sẽ</a:t>
            </a:r>
            <a:r>
              <a:rPr lang="en-US" dirty="0">
                <a:latin typeface="Montserrat" panose="00000500000000000000" pitchFamily="2" charset="0"/>
              </a:rPr>
              <a:t> được </a:t>
            </a:r>
            <a:r>
              <a:rPr lang="en-US" dirty="0" err="1">
                <a:latin typeface="Montserrat" panose="00000500000000000000" pitchFamily="2" charset="0"/>
              </a:rPr>
              <a:t>phép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thực</a:t>
            </a:r>
            <a:r>
              <a:rPr lang="en-US" dirty="0">
                <a:latin typeface="Montserrat" panose="00000500000000000000" pitchFamily="2" charset="0"/>
              </a:rPr>
              <a:t> hiện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lệnh:</a:t>
            </a:r>
          </a:p>
          <a:p>
            <a:r>
              <a:rPr lang="en-US" dirty="0">
                <a:latin typeface="Montserrat" panose="00000500000000000000" pitchFamily="2" charset="0"/>
              </a:rPr>
              <a:t>     + block &lt;username&gt;: </a:t>
            </a:r>
            <a:r>
              <a:rPr lang="en-US" dirty="0" err="1">
                <a:latin typeface="Montserrat" panose="00000500000000000000" pitchFamily="2" charset="0"/>
              </a:rPr>
              <a:t>chặn</a:t>
            </a:r>
            <a:r>
              <a:rPr lang="en-US" dirty="0">
                <a:latin typeface="Montserrat" panose="00000500000000000000" pitchFamily="2" charset="0"/>
              </a:rPr>
              <a:t> không </a:t>
            </a:r>
            <a:r>
              <a:rPr lang="en-US" dirty="0" err="1">
                <a:latin typeface="Montserrat" panose="00000500000000000000" pitchFamily="2" charset="0"/>
              </a:rPr>
              <a:t>cho</a:t>
            </a:r>
            <a:r>
              <a:rPr lang="en-US" dirty="0">
                <a:latin typeface="Montserrat" panose="00000500000000000000" pitchFamily="2" charset="0"/>
              </a:rPr>
              <a:t> user order </a:t>
            </a:r>
            <a:r>
              <a:rPr lang="en-US" dirty="0" err="1">
                <a:latin typeface="Montserrat" panose="00000500000000000000" pitchFamily="2" charset="0"/>
              </a:rPr>
              <a:t>nhạc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close: </a:t>
            </a:r>
            <a:r>
              <a:rPr lang="en-US" dirty="0" err="1">
                <a:latin typeface="Montserrat" panose="00000500000000000000" pitchFamily="2" charset="0"/>
              </a:rPr>
              <a:t>dừng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việc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phát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nhạc</a:t>
            </a:r>
            <a:r>
              <a:rPr lang="en-US" dirty="0">
                <a:latin typeface="Montserrat" panose="00000500000000000000" pitchFamily="2" charset="0"/>
              </a:rPr>
              <a:t> trên </a:t>
            </a:r>
            <a:r>
              <a:rPr lang="en-US" dirty="0" err="1">
                <a:latin typeface="Montserrat" panose="00000500000000000000" pitchFamily="2" charset="0"/>
              </a:rPr>
              <a:t>kênh</a:t>
            </a:r>
            <a:r>
              <a:rPr lang="en-US" dirty="0">
                <a:latin typeface="Montserrat" panose="00000500000000000000" pitchFamily="2" charset="0"/>
              </a:rPr>
              <a:t> stream bot </a:t>
            </a:r>
            <a:r>
              <a:rPr lang="en-US" dirty="0" err="1">
                <a:latin typeface="Montserrat" panose="00000500000000000000" pitchFamily="2" charset="0"/>
              </a:rPr>
              <a:t>sẽ</a:t>
            </a:r>
            <a:r>
              <a:rPr lang="en-US" dirty="0">
                <a:latin typeface="Montserrat" panose="00000500000000000000" pitchFamily="2" charset="0"/>
              </a:rPr>
              <a:t> không nhận </a:t>
            </a:r>
            <a:r>
              <a:rPr lang="en-US" dirty="0" err="1">
                <a:latin typeface="Montserrat" panose="00000500000000000000" pitchFamily="2" charset="0"/>
              </a:rPr>
              <a:t>bất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cứ</a:t>
            </a:r>
            <a:r>
              <a:rPr lang="en-US" dirty="0">
                <a:latin typeface="Montserrat" panose="00000500000000000000" pitchFamily="2" charset="0"/>
              </a:rPr>
              <a:t> order nào </a:t>
            </a:r>
            <a:r>
              <a:rPr lang="en-US" dirty="0" err="1">
                <a:latin typeface="Montserrat" panose="00000500000000000000" pitchFamily="2" charset="0"/>
              </a:rPr>
              <a:t>cho</a:t>
            </a:r>
            <a:r>
              <a:rPr lang="en-US" dirty="0">
                <a:latin typeface="Montserrat" panose="00000500000000000000" pitchFamily="2" charset="0"/>
              </a:rPr>
              <a:t> đến </a:t>
            </a:r>
            <a:r>
              <a:rPr lang="en-US" dirty="0" err="1">
                <a:latin typeface="Montserrat" panose="00000500000000000000" pitchFamily="2" charset="0"/>
              </a:rPr>
              <a:t>lần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lập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lịch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tiếp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theo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reject &lt;username&gt; &lt;number&gt; &lt;...reason&gt;: </a:t>
            </a:r>
            <a:r>
              <a:rPr lang="en-US" dirty="0" err="1">
                <a:latin typeface="Montserrat" panose="00000500000000000000" pitchFamily="2" charset="0"/>
              </a:rPr>
              <a:t>loại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bỏ</a:t>
            </a:r>
            <a:r>
              <a:rPr lang="en-US" dirty="0">
                <a:latin typeface="Montserrat" panose="00000500000000000000" pitchFamily="2" charset="0"/>
              </a:rPr>
              <a:t> 1 </a:t>
            </a:r>
            <a:r>
              <a:rPr lang="en-US" dirty="0" err="1">
                <a:latin typeface="Montserrat" panose="00000500000000000000" pitchFamily="2" charset="0"/>
              </a:rPr>
              <a:t>bài</a:t>
            </a:r>
            <a:r>
              <a:rPr lang="en-US" dirty="0">
                <a:latin typeface="Montserrat" panose="00000500000000000000" pitchFamily="2" charset="0"/>
              </a:rPr>
              <a:t> hát của 1 user </a:t>
            </a:r>
            <a:r>
              <a:rPr lang="en-US" dirty="0" err="1">
                <a:latin typeface="Montserrat" panose="00000500000000000000" pitchFamily="2" charset="0"/>
              </a:rPr>
              <a:t>ra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khỏi</a:t>
            </a:r>
            <a:r>
              <a:rPr lang="en-US" dirty="0">
                <a:latin typeface="Montserrat" panose="00000500000000000000" pitchFamily="2" charset="0"/>
              </a:rPr>
              <a:t> playlist </a:t>
            </a:r>
            <a:r>
              <a:rPr lang="en-US" dirty="0" err="1">
                <a:latin typeface="Montserrat" panose="00000500000000000000" pitchFamily="2" charset="0"/>
              </a:rPr>
              <a:t>theo</a:t>
            </a:r>
            <a:r>
              <a:rPr lang="en-US" dirty="0">
                <a:latin typeface="Montserrat" panose="00000500000000000000" pitchFamily="2" charset="0"/>
              </a:rPr>
              <a:t> thứ </a:t>
            </a:r>
            <a:r>
              <a:rPr lang="en-US" dirty="0" err="1">
                <a:latin typeface="Montserrat" panose="00000500000000000000" pitchFamily="2" charset="0"/>
              </a:rPr>
              <a:t>tự</a:t>
            </a:r>
            <a:r>
              <a:rPr lang="en-US" dirty="0">
                <a:latin typeface="Montserrat" panose="00000500000000000000" pitchFamily="2" charset="0"/>
              </a:rPr>
              <a:t> order của user </a:t>
            </a:r>
            <a:r>
              <a:rPr lang="en-US" dirty="0" err="1">
                <a:latin typeface="Montserrat" panose="00000500000000000000" pitchFamily="2" charset="0"/>
              </a:rPr>
              <a:t>đấy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</a:t>
            </a:r>
            <a:r>
              <a:rPr lang="en-US" dirty="0" err="1">
                <a:latin typeface="Montserrat" panose="00000500000000000000" pitchFamily="2" charset="0"/>
              </a:rPr>
              <a:t>deleteAll</a:t>
            </a:r>
            <a:r>
              <a:rPr lang="en-US" dirty="0">
                <a:latin typeface="Montserrat" panose="00000500000000000000" pitchFamily="2" charset="0"/>
              </a:rPr>
              <a:t>: </a:t>
            </a:r>
            <a:r>
              <a:rPr lang="en-US" dirty="0" err="1">
                <a:latin typeface="Montserrat" panose="00000500000000000000" pitchFamily="2" charset="0"/>
              </a:rPr>
              <a:t>xoá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tất</a:t>
            </a:r>
            <a:r>
              <a:rPr lang="en-US" dirty="0">
                <a:latin typeface="Montserrat" panose="00000500000000000000" pitchFamily="2" charset="0"/>
              </a:rPr>
              <a:t> cả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bài</a:t>
            </a:r>
            <a:r>
              <a:rPr lang="en-US" dirty="0">
                <a:latin typeface="Montserrat" panose="00000500000000000000" pitchFamily="2" charset="0"/>
              </a:rPr>
              <a:t> hát có trong </a:t>
            </a:r>
            <a:r>
              <a:rPr lang="en-US" dirty="0" err="1">
                <a:latin typeface="Montserrat" panose="00000500000000000000" pitchFamily="2" charset="0"/>
              </a:rPr>
              <a:t>danh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sách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chờ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next: đi đến </a:t>
            </a:r>
            <a:r>
              <a:rPr lang="en-US" dirty="0" err="1">
                <a:latin typeface="Montserrat" panose="00000500000000000000" pitchFamily="2" charset="0"/>
              </a:rPr>
              <a:t>bài</a:t>
            </a:r>
            <a:r>
              <a:rPr lang="en-US" dirty="0">
                <a:latin typeface="Montserrat" panose="00000500000000000000" pitchFamily="2" charset="0"/>
              </a:rPr>
              <a:t> hát </a:t>
            </a:r>
            <a:r>
              <a:rPr lang="en-US" dirty="0" err="1">
                <a:latin typeface="Montserrat" panose="00000500000000000000" pitchFamily="2" charset="0"/>
              </a:rPr>
              <a:t>tiếp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theo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+ play: </a:t>
            </a:r>
            <a:r>
              <a:rPr lang="en-US" dirty="0" err="1">
                <a:latin typeface="Montserrat" panose="00000500000000000000" pitchFamily="2" charset="0"/>
              </a:rPr>
              <a:t>phát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nhạc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ngay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tại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thời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điểm</a:t>
            </a:r>
            <a:r>
              <a:rPr lang="en-US" dirty="0">
                <a:latin typeface="Montserrat" panose="00000500000000000000" pitchFamily="2" charset="0"/>
              </a:rPr>
              <a:t> và </a:t>
            </a:r>
            <a:r>
              <a:rPr lang="en-US" dirty="0" err="1">
                <a:latin typeface="Montserrat" panose="00000500000000000000" pitchFamily="2" charset="0"/>
              </a:rPr>
              <a:t>dừng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việc</a:t>
            </a:r>
            <a:r>
              <a:rPr lang="en-US" dirty="0">
                <a:latin typeface="Montserrat" panose="00000500000000000000" pitchFamily="2" charset="0"/>
              </a:rPr>
              <a:t> order 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6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000" dirty="0"/>
              <a:t>4.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dung: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17CFC-051B-4BDE-AFB5-EC4512C113FB}"/>
              </a:ext>
            </a:extLst>
          </p:cNvPr>
          <p:cNvSpPr txBox="1"/>
          <p:nvPr/>
        </p:nvSpPr>
        <p:spPr>
          <a:xfrm>
            <a:off x="1036294" y="1530974"/>
            <a:ext cx="710653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dirty="0" err="1" smtClean="0">
                <a:latin typeface="Montserrat" panose="00000500000000000000" pitchFamily="2" charset="0"/>
              </a:rPr>
              <a:t>Tăng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hiệu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năng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khi</a:t>
            </a:r>
            <a:r>
              <a:rPr lang="en-SG" dirty="0" smtClean="0">
                <a:latin typeface="Montserrat" panose="00000500000000000000" pitchFamily="2" charset="0"/>
              </a:rPr>
              <a:t> stream audio.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dirty="0" err="1" smtClean="0">
                <a:latin typeface="Montserrat" panose="00000500000000000000" pitchFamily="2" charset="0"/>
              </a:rPr>
              <a:t>Mở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rộng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chức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năng</a:t>
            </a:r>
            <a:r>
              <a:rPr lang="en-SG" dirty="0" smtClean="0">
                <a:latin typeface="Montserrat" panose="00000500000000000000" pitchFamily="2" charset="0"/>
              </a:rPr>
              <a:t> order </a:t>
            </a:r>
            <a:r>
              <a:rPr lang="en-SG" dirty="0" err="1" smtClean="0">
                <a:latin typeface="Montserrat" panose="00000500000000000000" pitchFamily="2" charset="0"/>
              </a:rPr>
              <a:t>nhạc</a:t>
            </a:r>
            <a:r>
              <a:rPr lang="en-SG" dirty="0" smtClean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dirty="0" err="1" smtClean="0">
                <a:latin typeface="Montserrat" panose="00000500000000000000" pitchFamily="2" charset="0"/>
              </a:rPr>
              <a:t>Cải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thiện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tươn</a:t>
            </a:r>
            <a:r>
              <a:rPr lang="en-SG" dirty="0" err="1" smtClean="0">
                <a:latin typeface="Montserrat" panose="00000500000000000000" pitchFamily="2" charset="0"/>
              </a:rPr>
              <a:t>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tác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giữa</a:t>
            </a:r>
            <a:r>
              <a:rPr lang="en-SG" dirty="0" smtClean="0">
                <a:latin typeface="Montserrat" panose="00000500000000000000" pitchFamily="2" charset="0"/>
              </a:rPr>
              <a:t> bot </a:t>
            </a:r>
            <a:r>
              <a:rPr lang="en-SG" dirty="0" err="1" smtClean="0">
                <a:latin typeface="Montserrat" panose="00000500000000000000" pitchFamily="2" charset="0"/>
              </a:rPr>
              <a:t>và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người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dùng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hơn</a:t>
            </a:r>
            <a:r>
              <a:rPr lang="en-SG" dirty="0" smtClean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dirty="0" err="1" smtClean="0">
                <a:latin typeface="Montserrat" panose="00000500000000000000" pitchFamily="2" charset="0"/>
              </a:rPr>
              <a:t>Mở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rộng</a:t>
            </a:r>
            <a:r>
              <a:rPr lang="en-SG" dirty="0" smtClean="0">
                <a:latin typeface="Montserrat" panose="00000500000000000000" pitchFamily="2" charset="0"/>
              </a:rPr>
              <a:t> bot </a:t>
            </a:r>
            <a:r>
              <a:rPr lang="en-SG" dirty="0" err="1" smtClean="0">
                <a:latin typeface="Montserrat" panose="00000500000000000000" pitchFamily="2" charset="0"/>
              </a:rPr>
              <a:t>với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việc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có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thể</a:t>
            </a:r>
            <a:r>
              <a:rPr lang="en-SG" dirty="0" smtClean="0">
                <a:latin typeface="Montserrat" panose="00000500000000000000" pitchFamily="2" charset="0"/>
              </a:rPr>
              <a:t> join </a:t>
            </a:r>
            <a:r>
              <a:rPr lang="en-SG" dirty="0" err="1" smtClean="0">
                <a:latin typeface="Montserrat" panose="00000500000000000000" pitchFamily="2" charset="0"/>
              </a:rPr>
              <a:t>và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nhận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lệnh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từ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nhiều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kênh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hơn</a:t>
            </a:r>
            <a:r>
              <a:rPr lang="en-SG" dirty="0" smtClean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dirty="0" smtClean="0">
                <a:latin typeface="Montserrat" panose="00000500000000000000" pitchFamily="2" charset="0"/>
              </a:rPr>
              <a:t>Mod </a:t>
            </a:r>
            <a:r>
              <a:rPr lang="en-SG" dirty="0" err="1" smtClean="0">
                <a:latin typeface="Montserrat" panose="00000500000000000000" pitchFamily="2" charset="0"/>
              </a:rPr>
              <a:t>có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thể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tương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tác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với</a:t>
            </a:r>
            <a:r>
              <a:rPr lang="en-SG" dirty="0" smtClean="0">
                <a:latin typeface="Montserrat" panose="00000500000000000000" pitchFamily="2" charset="0"/>
              </a:rPr>
              <a:t> stream client </a:t>
            </a:r>
            <a:r>
              <a:rPr lang="en-SG" dirty="0" err="1" smtClean="0">
                <a:latin typeface="Montserrat" panose="00000500000000000000" pitchFamily="2" charset="0"/>
              </a:rPr>
              <a:t>hoàn</a:t>
            </a:r>
            <a:r>
              <a:rPr lang="en-SG" dirty="0" smtClean="0">
                <a:latin typeface="Montserrat" panose="00000500000000000000" pitchFamily="2" charset="0"/>
              </a:rPr>
              <a:t> </a:t>
            </a:r>
            <a:r>
              <a:rPr lang="en-SG" dirty="0" err="1" smtClean="0">
                <a:latin typeface="Montserrat" panose="00000500000000000000" pitchFamily="2" charset="0"/>
              </a:rPr>
              <a:t>toàn</a:t>
            </a:r>
            <a:r>
              <a:rPr lang="en-SG" dirty="0" smtClean="0">
                <a:latin typeface="Montserrat" panose="00000500000000000000" pitchFamily="2" charset="0"/>
              </a:rPr>
              <a:t> qua bot (direct chat).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6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p62"/>
          <p:cNvSpPr txBox="1">
            <a:spLocks noGrp="1"/>
          </p:cNvSpPr>
          <p:nvPr>
            <p:ph type="ctrTitle"/>
          </p:nvPr>
        </p:nvSpPr>
        <p:spPr>
          <a:xfrm>
            <a:off x="-62625" y="198800"/>
            <a:ext cx="9206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 dirty="0">
                <a:solidFill>
                  <a:srgbClr val="D86867"/>
                </a:solidFill>
              </a:rPr>
              <a:t>Thanks!</a:t>
            </a:r>
            <a:endParaRPr dirty="0">
              <a:solidFill>
                <a:srgbClr val="D86867"/>
              </a:solidFill>
            </a:endParaRPr>
          </a:p>
        </p:txBody>
      </p:sp>
      <p:cxnSp>
        <p:nvCxnSpPr>
          <p:cNvPr id="5496" name="Google Shape;5496;p62"/>
          <p:cNvCxnSpPr/>
          <p:nvPr/>
        </p:nvCxnSpPr>
        <p:spPr>
          <a:xfrm>
            <a:off x="4314750" y="2626100"/>
            <a:ext cx="514500" cy="0"/>
          </a:xfrm>
          <a:prstGeom prst="straightConnector1">
            <a:avLst/>
          </a:prstGeom>
          <a:noFill/>
          <a:ln w="28575" cap="flat" cmpd="sng">
            <a:solidFill>
              <a:srgbClr val="FFCC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ue Busines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396</Words>
  <Application>Microsoft Office PowerPoint</Application>
  <PresentationFormat>On-screen Show (16:9)</PresentationFormat>
  <Paragraphs>35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Condensed Medium</vt:lpstr>
      <vt:lpstr>Times New Roman</vt:lpstr>
      <vt:lpstr>Arial</vt:lpstr>
      <vt:lpstr>Montserrat</vt:lpstr>
      <vt:lpstr>Blue Business</vt:lpstr>
      <vt:lpstr>PowerPoint Presentation</vt:lpstr>
      <vt:lpstr> CÁC PHẦN CHÍNH:</vt:lpstr>
      <vt:lpstr>1. Giới thiệu tổng quan các chức năng:</vt:lpstr>
      <vt:lpstr>4. Các công nghệ, dịch vụ sử dung:</vt:lpstr>
      <vt:lpstr>3. Giới thiệu chi tiết chức năng: </vt:lpstr>
      <vt:lpstr>4. Dự định phát triển mở rộng ứng dung: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</dc:title>
  <dc:creator>Huong Do Phu</dc:creator>
  <cp:lastModifiedBy>Le Dang Quang</cp:lastModifiedBy>
  <cp:revision>82</cp:revision>
  <dcterms:modified xsi:type="dcterms:W3CDTF">2021-07-23T10:24:27Z</dcterms:modified>
</cp:coreProperties>
</file>