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64" d="100"/>
          <a:sy n="64" d="100"/>
        </p:scale>
        <p:origin x="80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6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659668"/>
            <a:ext cx="17674854" cy="82196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659668"/>
            <a:ext cx="18596292" cy="8638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2" y="827203"/>
            <a:ext cx="17632970" cy="86594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035" y="670139"/>
            <a:ext cx="17852859" cy="7455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827203"/>
            <a:ext cx="17758621" cy="72249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093" y="827203"/>
            <a:ext cx="17706267" cy="9727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827203"/>
            <a:ext cx="17758621" cy="85652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827203"/>
            <a:ext cx="17695796" cy="88479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827203"/>
            <a:ext cx="17758621" cy="85547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2" y="827203"/>
            <a:ext cx="18219340" cy="88898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Natalie Coutinho</cp:lastModifiedBy>
  <cp:revision>1</cp:revision>
  <dcterms:created xsi:type="dcterms:W3CDTF">2023-11-28T01:26:12Z</dcterms:created>
  <dcterms:modified xsi:type="dcterms:W3CDTF">2023-11-28T01:27:20Z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2023-11-28T00:00:00Z</vt:filetime>
  </property>
</Properties>
</file>