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2"/>
    <p:restoredTop sz="94552"/>
  </p:normalViewPr>
  <p:slideViewPr>
    <p:cSldViewPr>
      <p:cViewPr varScale="1">
        <p:scale>
          <a:sx n="55" d="100"/>
          <a:sy n="55" d="100"/>
        </p:scale>
        <p:origin x="1160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6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622" y="827203"/>
            <a:ext cx="18219340" cy="88898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2739" y="659668"/>
            <a:ext cx="17674854" cy="82196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2739" y="659668"/>
            <a:ext cx="18596292" cy="8638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6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622" y="827203"/>
            <a:ext cx="17632970" cy="86594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6035" y="670139"/>
            <a:ext cx="17852859" cy="7455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CDF775-7730-77B9-489C-D217672ED1CC}"/>
              </a:ext>
            </a:extLst>
          </p:cNvPr>
          <p:cNvSpPr/>
          <p:nvPr/>
        </p:nvSpPr>
        <p:spPr>
          <a:xfrm>
            <a:off x="7956550" y="1082675"/>
            <a:ext cx="4191000" cy="1371600"/>
          </a:xfrm>
          <a:prstGeom prst="rect">
            <a:avLst/>
          </a:prstGeom>
          <a:gradFill flip="none" rotWithShape="1">
            <a:gsLst>
              <a:gs pos="0">
                <a:srgbClr val="29A135">
                  <a:tint val="66000"/>
                  <a:satMod val="160000"/>
                </a:srgbClr>
              </a:gs>
              <a:gs pos="50000">
                <a:srgbClr val="29A135">
                  <a:tint val="44500"/>
                  <a:satMod val="160000"/>
                </a:srgbClr>
              </a:gs>
              <a:gs pos="100000">
                <a:srgbClr val="29A135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>
                <a:solidFill>
                  <a:schemeClr val="tx1"/>
                </a:solidFill>
              </a:rPr>
              <a:t>projecttracker</a:t>
            </a:r>
            <a:endParaRPr lang="en-US" sz="2600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ACD145-A776-3E2A-F8B3-1FC34CF99AD2}"/>
              </a:ext>
            </a:extLst>
          </p:cNvPr>
          <p:cNvCxnSpPr/>
          <p:nvPr/>
        </p:nvCxnSpPr>
        <p:spPr>
          <a:xfrm>
            <a:off x="10052050" y="2530475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0873D-6F5F-7B40-3C98-A0C752AB1E46}"/>
              </a:ext>
            </a:extLst>
          </p:cNvPr>
          <p:cNvCxnSpPr>
            <a:cxnSpLocks/>
          </p:cNvCxnSpPr>
          <p:nvPr/>
        </p:nvCxnSpPr>
        <p:spPr>
          <a:xfrm>
            <a:off x="5055581" y="3902075"/>
            <a:ext cx="965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555774-D7F0-413D-E53F-528310723556}"/>
              </a:ext>
            </a:extLst>
          </p:cNvPr>
          <p:cNvCxnSpPr>
            <a:cxnSpLocks/>
          </p:cNvCxnSpPr>
          <p:nvPr/>
        </p:nvCxnSpPr>
        <p:spPr>
          <a:xfrm>
            <a:off x="5055581" y="3902075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E3A9A5-3DEE-CFA6-9015-8274C6943771}"/>
              </a:ext>
            </a:extLst>
          </p:cNvPr>
          <p:cNvCxnSpPr>
            <a:cxnSpLocks/>
          </p:cNvCxnSpPr>
          <p:nvPr/>
        </p:nvCxnSpPr>
        <p:spPr>
          <a:xfrm>
            <a:off x="14708554" y="3902075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34A2EDC-9B79-19E5-F20D-4422C8BD736F}"/>
              </a:ext>
            </a:extLst>
          </p:cNvPr>
          <p:cNvSpPr/>
          <p:nvPr/>
        </p:nvSpPr>
        <p:spPr>
          <a:xfrm>
            <a:off x="2960081" y="5125426"/>
            <a:ext cx="4191000" cy="1371600"/>
          </a:xfrm>
          <a:prstGeom prst="rect">
            <a:avLst/>
          </a:prstGeom>
          <a:gradFill flip="none" rotWithShape="1">
            <a:gsLst>
              <a:gs pos="0">
                <a:srgbClr val="29A135">
                  <a:tint val="66000"/>
                  <a:satMod val="160000"/>
                </a:srgbClr>
              </a:gs>
              <a:gs pos="50000">
                <a:srgbClr val="29A135">
                  <a:tint val="44500"/>
                  <a:satMod val="160000"/>
                </a:srgbClr>
              </a:gs>
              <a:gs pos="100000">
                <a:srgbClr val="29A135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EBABA9-012E-54AF-FB25-FCA6D30C30E0}"/>
              </a:ext>
            </a:extLst>
          </p:cNvPr>
          <p:cNvSpPr/>
          <p:nvPr/>
        </p:nvSpPr>
        <p:spPr>
          <a:xfrm>
            <a:off x="12613054" y="5125426"/>
            <a:ext cx="4191000" cy="1371600"/>
          </a:xfrm>
          <a:prstGeom prst="rect">
            <a:avLst/>
          </a:prstGeom>
          <a:gradFill flip="none" rotWithShape="1">
            <a:gsLst>
              <a:gs pos="0">
                <a:srgbClr val="29A135">
                  <a:tint val="66000"/>
                  <a:satMod val="160000"/>
                </a:srgbClr>
              </a:gs>
              <a:gs pos="50000">
                <a:srgbClr val="29A135">
                  <a:tint val="44500"/>
                  <a:satMod val="160000"/>
                </a:srgbClr>
              </a:gs>
              <a:gs pos="100000">
                <a:srgbClr val="29A135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utils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77D8E3-FB7C-F749-EA9C-3BDE7AA64CFA}"/>
              </a:ext>
            </a:extLst>
          </p:cNvPr>
          <p:cNvCxnSpPr>
            <a:cxnSpLocks/>
          </p:cNvCxnSpPr>
          <p:nvPr/>
        </p:nvCxnSpPr>
        <p:spPr>
          <a:xfrm>
            <a:off x="5055581" y="6497026"/>
            <a:ext cx="0" cy="877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279CB9-F80C-9289-3D2F-FB01D0A38EBD}"/>
              </a:ext>
            </a:extLst>
          </p:cNvPr>
          <p:cNvCxnSpPr>
            <a:cxnSpLocks/>
          </p:cNvCxnSpPr>
          <p:nvPr/>
        </p:nvCxnSpPr>
        <p:spPr>
          <a:xfrm flipV="1">
            <a:off x="2426681" y="7425586"/>
            <a:ext cx="5257800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ED44F5-EDE9-6860-9482-85D0DE9ED3F8}"/>
              </a:ext>
            </a:extLst>
          </p:cNvPr>
          <p:cNvCxnSpPr>
            <a:cxnSpLocks/>
          </p:cNvCxnSpPr>
          <p:nvPr/>
        </p:nvCxnSpPr>
        <p:spPr>
          <a:xfrm>
            <a:off x="2426681" y="7441461"/>
            <a:ext cx="0" cy="110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D1EE1-822E-0477-75CA-2AEE156ADF41}"/>
              </a:ext>
            </a:extLst>
          </p:cNvPr>
          <p:cNvCxnSpPr>
            <a:cxnSpLocks/>
          </p:cNvCxnSpPr>
          <p:nvPr/>
        </p:nvCxnSpPr>
        <p:spPr>
          <a:xfrm>
            <a:off x="7654196" y="7374542"/>
            <a:ext cx="0" cy="110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BB74B9E-F189-0F0D-54E6-3ECCF63F6A61}"/>
              </a:ext>
            </a:extLst>
          </p:cNvPr>
          <p:cNvSpPr/>
          <p:nvPr/>
        </p:nvSpPr>
        <p:spPr>
          <a:xfrm>
            <a:off x="331181" y="8578600"/>
            <a:ext cx="4191000" cy="1371600"/>
          </a:xfrm>
          <a:prstGeom prst="rect">
            <a:avLst/>
          </a:prstGeom>
          <a:gradFill flip="none" rotWithShape="1">
            <a:gsLst>
              <a:gs pos="0">
                <a:srgbClr val="29A135">
                  <a:tint val="66000"/>
                  <a:satMod val="160000"/>
                </a:srgbClr>
              </a:gs>
              <a:gs pos="50000">
                <a:srgbClr val="29A135">
                  <a:tint val="44500"/>
                  <a:satMod val="160000"/>
                </a:srgbClr>
              </a:gs>
              <a:gs pos="100000">
                <a:srgbClr val="29A135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DE75F8-F258-F0FB-C20C-9C3834894A70}"/>
              </a:ext>
            </a:extLst>
          </p:cNvPr>
          <p:cNvSpPr/>
          <p:nvPr/>
        </p:nvSpPr>
        <p:spPr>
          <a:xfrm>
            <a:off x="5558696" y="8483356"/>
            <a:ext cx="4191000" cy="1371600"/>
          </a:xfrm>
          <a:prstGeom prst="rect">
            <a:avLst/>
          </a:prstGeom>
          <a:gradFill flip="none" rotWithShape="1">
            <a:gsLst>
              <a:gs pos="0">
                <a:srgbClr val="29A135">
                  <a:tint val="66000"/>
                  <a:satMod val="160000"/>
                </a:srgbClr>
              </a:gs>
              <a:gs pos="50000">
                <a:srgbClr val="29A135">
                  <a:tint val="44500"/>
                  <a:satMod val="160000"/>
                </a:srgbClr>
              </a:gs>
              <a:gs pos="100000">
                <a:srgbClr val="29A135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visualizations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443FBA-9D56-6D0F-CF3E-CA06265762C3}"/>
              </a:ext>
            </a:extLst>
          </p:cNvPr>
          <p:cNvCxnSpPr>
            <a:cxnSpLocks/>
          </p:cNvCxnSpPr>
          <p:nvPr/>
        </p:nvCxnSpPr>
        <p:spPr>
          <a:xfrm>
            <a:off x="14751538" y="6497026"/>
            <a:ext cx="0" cy="877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2E2C89-77E0-625D-1E51-DD6EC154C764}"/>
              </a:ext>
            </a:extLst>
          </p:cNvPr>
          <p:cNvCxnSpPr>
            <a:cxnSpLocks/>
          </p:cNvCxnSpPr>
          <p:nvPr/>
        </p:nvCxnSpPr>
        <p:spPr>
          <a:xfrm flipV="1">
            <a:off x="12359546" y="7366604"/>
            <a:ext cx="5257800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93A85E-56D2-779C-2830-E02C288A8B6F}"/>
              </a:ext>
            </a:extLst>
          </p:cNvPr>
          <p:cNvCxnSpPr>
            <a:cxnSpLocks/>
          </p:cNvCxnSpPr>
          <p:nvPr/>
        </p:nvCxnSpPr>
        <p:spPr>
          <a:xfrm>
            <a:off x="12359546" y="7382479"/>
            <a:ext cx="0" cy="110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C57FAA-A721-0C96-9AB1-BF12049C4E15}"/>
              </a:ext>
            </a:extLst>
          </p:cNvPr>
          <p:cNvCxnSpPr>
            <a:cxnSpLocks/>
          </p:cNvCxnSpPr>
          <p:nvPr/>
        </p:nvCxnSpPr>
        <p:spPr>
          <a:xfrm>
            <a:off x="17587061" y="7315560"/>
            <a:ext cx="0" cy="110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AA624BC-FF63-1585-B37D-544815EAB5AD}"/>
              </a:ext>
            </a:extLst>
          </p:cNvPr>
          <p:cNvSpPr/>
          <p:nvPr/>
        </p:nvSpPr>
        <p:spPr>
          <a:xfrm>
            <a:off x="10264046" y="8519618"/>
            <a:ext cx="4191000" cy="1371600"/>
          </a:xfrm>
          <a:prstGeom prst="rect">
            <a:avLst/>
          </a:prstGeom>
          <a:gradFill flip="none" rotWithShape="1">
            <a:gsLst>
              <a:gs pos="0">
                <a:srgbClr val="29A135">
                  <a:tint val="66000"/>
                  <a:satMod val="160000"/>
                </a:srgbClr>
              </a:gs>
              <a:gs pos="50000">
                <a:srgbClr val="29A135">
                  <a:tint val="44500"/>
                  <a:satMod val="160000"/>
                </a:srgbClr>
              </a:gs>
              <a:gs pos="100000">
                <a:srgbClr val="29A135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>
                <a:solidFill>
                  <a:schemeClr val="tx1"/>
                </a:solidFill>
              </a:rPr>
              <a:t>file_handler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99F9BD-29AB-DC93-156E-4D39F8C4EC09}"/>
              </a:ext>
            </a:extLst>
          </p:cNvPr>
          <p:cNvSpPr/>
          <p:nvPr/>
        </p:nvSpPr>
        <p:spPr>
          <a:xfrm>
            <a:off x="15491561" y="8424374"/>
            <a:ext cx="4191000" cy="1371600"/>
          </a:xfrm>
          <a:prstGeom prst="rect">
            <a:avLst/>
          </a:prstGeom>
          <a:gradFill flip="none" rotWithShape="1">
            <a:gsLst>
              <a:gs pos="0">
                <a:srgbClr val="29A135">
                  <a:tint val="66000"/>
                  <a:satMod val="160000"/>
                </a:srgbClr>
              </a:gs>
              <a:gs pos="50000">
                <a:srgbClr val="29A135">
                  <a:tint val="44500"/>
                  <a:satMod val="160000"/>
                </a:srgbClr>
              </a:gs>
              <a:gs pos="100000">
                <a:srgbClr val="29A135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>
                <a:solidFill>
                  <a:schemeClr val="tx1"/>
                </a:solidFill>
              </a:rPr>
              <a:t>input_handler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01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2739" y="827203"/>
            <a:ext cx="17758621" cy="72249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093" y="827203"/>
            <a:ext cx="17706267" cy="97274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2739" y="827203"/>
            <a:ext cx="17758621" cy="85652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2739" y="827203"/>
            <a:ext cx="17695796" cy="88479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2739" y="827203"/>
            <a:ext cx="17758621" cy="85547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11</Words>
  <Application>Microsoft Macintosh PowerPoint</Application>
  <PresentationFormat>Custom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Natalie Coutinho</cp:lastModifiedBy>
  <cp:revision>5</cp:revision>
  <dcterms:created xsi:type="dcterms:W3CDTF">2023-11-28T01:26:12Z</dcterms:created>
  <dcterms:modified xsi:type="dcterms:W3CDTF">2023-11-28T23:11:15Z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2023-11-28T00:00:00Z</vt:filetime>
  </property>
</Properties>
</file>