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2E3C-D83F-44FB-94B0-90B4C026C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A4355-526D-4C5F-A85C-930E1C507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DA97A-44DF-4B07-A637-53A43C70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9920-0E06-4E18-AD55-2E6B451EB982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A5463-3C61-4A1F-8821-4245FEFEA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EFF60-1CDE-41B6-9924-18177BF9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471A-A3B0-4AB3-8277-DABE75E88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0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FF6E5-20CA-4E99-A6FF-4C9FBD80D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7BA72-2D04-4DDB-957D-09A61AB9F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829FE-7DBD-4FAA-8E72-59B78D6CA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9920-0E06-4E18-AD55-2E6B451EB982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F6068-1CE3-4101-917A-9935C86D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16980-0C1B-48E0-B72F-1033CB360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471A-A3B0-4AB3-8277-DABE75E88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3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8F0E20-4C25-4350-BDBF-F24618758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93CD7-5DEB-45AE-A3DF-5FEBB5A5E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CF181-C1B6-4A7D-9377-58FE8F47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9920-0E06-4E18-AD55-2E6B451EB982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2275F-DD51-4A8D-B84F-BA1F66D57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365D1-311C-4FF7-987F-08D00BB3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471A-A3B0-4AB3-8277-DABE75E88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4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F105-188C-4489-BF2A-9DD267CF0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C35B5-CAAB-4EAB-9CCC-70C05571F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1A7F8-BE9B-49A2-ABA9-BAE0C4D4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9920-0E06-4E18-AD55-2E6B451EB982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0A9ED-A96E-43A8-ABCD-0952ABFD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D9D7A-11CB-42A6-9BB8-16E0897C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471A-A3B0-4AB3-8277-DABE75E88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4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07E3-9F78-459A-8481-8E1694AD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F6200-3508-4C14-AEF4-6AC82332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F7369-05DA-4A8A-AB4B-68D7AFE02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9920-0E06-4E18-AD55-2E6B451EB982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5B7EC-4FC8-4B24-8D3E-107FA192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FF631-EDF4-4612-9E4C-830D4242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471A-A3B0-4AB3-8277-DABE75E88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6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9E5A-73BA-4C0C-B2F7-EB22E5954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B631A-B04B-4057-B188-C5598205B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6AD19-4E9F-4403-9ACB-B80C9CB82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05344-02DF-4D13-91A1-AB4F0967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9920-0E06-4E18-AD55-2E6B451EB982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C81E2-DE66-4642-B0F9-4A0FE3CA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5249D-E703-46F1-895B-0209D226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471A-A3B0-4AB3-8277-DABE75E88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67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AD8BD-F4F8-4123-91A8-3B0616EC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51ED2-69DA-453E-AB97-1A99CF1B9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0199B-D702-4ED6-8F10-39F7D5F7B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1B4DE-2E6F-4536-A5D3-A97B65293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1A41D-11ED-4E34-BD91-0B72EDF0D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424ACA-70B9-4937-B3CD-D46F609F6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9920-0E06-4E18-AD55-2E6B451EB982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8176BA-143B-4C45-86C2-9383CE6B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9BE7B-0012-41DE-A4FA-84029DD8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471A-A3B0-4AB3-8277-DABE75E88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2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A5B3-6448-45E6-BE60-0B8633E7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02171-8117-4DD8-A349-A5B77CFA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9920-0E06-4E18-AD55-2E6B451EB982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22D43-C182-41B1-8DBD-CC39D038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831E0-B2BA-4127-BE22-D22C751E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471A-A3B0-4AB3-8277-DABE75E88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9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B84227-3A9F-48E9-B8F5-DB5E76D36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9920-0E06-4E18-AD55-2E6B451EB982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D78A52-33C2-45B2-88E0-FAEB5CBA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ED667-9332-4398-A65E-05403CF3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471A-A3B0-4AB3-8277-DABE75E88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3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8C8DA-758E-4A3E-A528-D3CF5FEC6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6EFA0-6B2E-4B87-8EBA-E26213B1A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A44A9-A6FD-44B6-9AC9-FA6E12D09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48328-9DC4-4C26-913D-41F4B8E19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9920-0E06-4E18-AD55-2E6B451EB982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37242-15AE-414F-A391-7C66A04A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21C40-BD4F-485F-AB1B-C9369270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471A-A3B0-4AB3-8277-DABE75E88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7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F6D2F-65A0-41E1-9604-B8A8C1387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F035DF-9FDE-443B-BB9F-501C803ED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9F4E3-A66B-45AD-85AE-C0D075C3D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E13B9-FF6E-4EA0-9C88-E3E1010E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9920-0E06-4E18-AD55-2E6B451EB982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76583-9850-4711-8D91-BE0D228A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3BB50-8E8A-4223-AA26-C0E729E8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471A-A3B0-4AB3-8277-DABE75E88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7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BB331F-F41D-47F4-B79D-1BEA2370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C6A00-547B-4D22-917B-7FF7F7B1E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00026-8868-476C-AB1E-25CC065AF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A9920-0E06-4E18-AD55-2E6B451EB982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7FDFF-86DC-4137-BCD5-EDBDEF7B4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B3571-5552-455A-9260-239BD59D8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A471A-A3B0-4AB3-8277-DABE75E88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3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66B3-61B2-4B05-B4E8-66F714DAAB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iote2e</a:t>
            </a:r>
            <a:br>
              <a:rPr lang="en-US" dirty="0"/>
            </a:br>
            <a:r>
              <a:rPr lang="en-US" dirty="0"/>
              <a:t>Internet of Things</a:t>
            </a:r>
            <a:br>
              <a:rPr lang="en-US" dirty="0"/>
            </a:br>
            <a:r>
              <a:rPr lang="en-US" dirty="0"/>
              <a:t>End to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4D410-C096-4314-BF54-BB332ECAE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 </a:t>
            </a:r>
            <a:r>
              <a:rPr lang="en-US" dirty="0" err="1"/>
              <a:t>Zybrick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94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A3F0-C3F9-45CD-AB25-22A6FB681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7A06B-2B57-460D-B91A-3A921105D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03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iote2e Internet of Things End to 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iote2e Internet of Things End to End</dc:title>
  <dc:creator>PeteZybrick</dc:creator>
  <cp:lastModifiedBy>PeteZybrick</cp:lastModifiedBy>
  <cp:revision>1</cp:revision>
  <dcterms:created xsi:type="dcterms:W3CDTF">2017-09-04T15:38:38Z</dcterms:created>
  <dcterms:modified xsi:type="dcterms:W3CDTF">2017-09-04T15:39:55Z</dcterms:modified>
</cp:coreProperties>
</file>