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8"/>
    </p:embeddedFont>
    <p:embeddedFont>
      <p:font typeface="Helvetica Neue" panose="02000503000000020004" pitchFamily="2" charset="0"/>
      <p:regular r:id="rId9"/>
      <p:bold r:id="rId10"/>
      <p:italic r:id="rId11"/>
      <p:boldItalic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9572"/>
  </p:normalViewPr>
  <p:slideViewPr>
    <p:cSldViewPr snapToGrid="0">
      <p:cViewPr varScale="1">
        <p:scale>
          <a:sx n="102" d="100"/>
          <a:sy n="102" d="100"/>
        </p:scale>
        <p:origin x="1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cd9e36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cd9e36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Many different uses for UAVs: from pure enjoyment, video recording, and even to military usages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Many UAVs working cohesively, aka a swarm, could assist in search and rescue missions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means of communication for those searching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particularly in remote areas with little previously existing communication infrastructure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For example, if someone fell while hiking in Alaska, this system could assist those searching for this person in finding 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Calculated positioning of the UAVs allows for more efficient coverage of users and could both keep costs lower and allow network coverage for more first-responders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cd9e369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cd9e369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cd9e369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cd9e369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663100"/>
            <a:ext cx="7801500" cy="20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 Project Proposal: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Genetic Algorithms to Generate Optimal Positioning for Drone Base Stations in a Temporary Network</a:t>
            </a: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Ceccarelli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13, 2019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125" y="0"/>
            <a:ext cx="990873" cy="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Context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61425"/>
            <a:ext cx="422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Drone (UAV) swarm application: search-and-rescue communication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way for first responders to communicate in remote areas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temporary network with radio-equipped UAVs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in positioning will allow for more responders to have coverage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2556" t="13135" r="8473" b="22539"/>
          <a:stretch/>
        </p:blipFill>
        <p:spPr>
          <a:xfrm>
            <a:off x="4740653" y="1347326"/>
            <a:ext cx="4008201" cy="24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125" y="0"/>
            <a:ext cx="990873" cy="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96025"/>
            <a:ext cx="568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system that can take as input: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density map of users in an area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minimum percentage of users the network must cover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antenna specifications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can output: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minimum number of UAVs needed to provide coverage to an area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Locations and visualization for optimal UAV placement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825" y="445025"/>
            <a:ext cx="2377719" cy="222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r="3474"/>
          <a:stretch/>
        </p:blipFill>
        <p:spPr>
          <a:xfrm>
            <a:off x="6454581" y="2853705"/>
            <a:ext cx="2377719" cy="21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3125" y="0"/>
            <a:ext cx="990873" cy="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331700"/>
            <a:ext cx="471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coverage radius of the UAV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Networking Lab work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Friis Transmission Equation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minimum number of UAVs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Genetic Algorithm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an example of coverage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Genetic Algorithm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7512" r="10385"/>
          <a:stretch/>
        </p:blipFill>
        <p:spPr>
          <a:xfrm>
            <a:off x="5451700" y="1072350"/>
            <a:ext cx="3486875" cy="29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125" y="0"/>
            <a:ext cx="990873" cy="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311700" y="1161425"/>
            <a:ext cx="8520600" cy="3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Simulations will be run to gather data regarding the effectiveness of the solution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will be compared to other work to ensure efficiency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Milestones: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script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 formula and example for calculating coverage radius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genetic algorithm for generating UAV locations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genetic algorithm for deriving minimum number of UAVs in the swarm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performance by simulation and comparison to prior work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125" y="0"/>
            <a:ext cx="990873" cy="9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Macintosh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Oswald</vt:lpstr>
      <vt:lpstr>Helvetica Neue</vt:lpstr>
      <vt:lpstr>Arial</vt:lpstr>
      <vt:lpstr>Average</vt:lpstr>
      <vt:lpstr>Slate</vt:lpstr>
      <vt:lpstr>REU Project Proposal:   Using Genetic Algorithms to Generate Optimal Positioning for Drone Base Stations in a Temporary Network</vt:lpstr>
      <vt:lpstr>Project Context</vt:lpstr>
      <vt:lpstr>Goal</vt:lpstr>
      <vt:lpstr>Approach</vt:lpstr>
      <vt:lpstr>Success Criteria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 Project Proposal:   Using Genetic Algorithms to Generate Optimal Positioning for Drone Base Stations in a Temporary Network</dc:title>
  <cp:lastModifiedBy>Nicholas Ceccarelli</cp:lastModifiedBy>
  <cp:revision>1</cp:revision>
  <dcterms:modified xsi:type="dcterms:W3CDTF">2019-06-14T15:58:25Z</dcterms:modified>
</cp:coreProperties>
</file>