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19" r:id="rId5"/>
    <p:sldMasterId id="2147483769" r:id="rId6"/>
    <p:sldMasterId id="2147483786" r:id="rId7"/>
  </p:sldMasterIdLst>
  <p:notesMasterIdLst>
    <p:notesMasterId r:id="rId30"/>
  </p:notesMasterIdLst>
  <p:handoutMasterIdLst>
    <p:handoutMasterId r:id="rId31"/>
  </p:handoutMasterIdLst>
  <p:sldIdLst>
    <p:sldId id="402" r:id="rId8"/>
    <p:sldId id="445" r:id="rId9"/>
    <p:sldId id="430" r:id="rId10"/>
    <p:sldId id="405" r:id="rId11"/>
    <p:sldId id="432" r:id="rId12"/>
    <p:sldId id="433" r:id="rId13"/>
    <p:sldId id="439" r:id="rId14"/>
    <p:sldId id="446" r:id="rId15"/>
    <p:sldId id="447" r:id="rId16"/>
    <p:sldId id="449" r:id="rId17"/>
    <p:sldId id="448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3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s" id="{CF09B140-F5D8-7741-BE42-FFB0971C9067}">
          <p14:sldIdLst>
            <p14:sldId id="402"/>
            <p14:sldId id="445"/>
            <p14:sldId id="430"/>
            <p14:sldId id="405"/>
            <p14:sldId id="432"/>
          </p14:sldIdLst>
        </p14:section>
        <p14:section name="System Paerformance Sector" id="{7603975E-9D9C-0F40-B3D2-62029C4583DF}">
          <p14:sldIdLst>
            <p14:sldId id="433"/>
            <p14:sldId id="439"/>
            <p14:sldId id="446"/>
            <p14:sldId id="447"/>
            <p14:sldId id="449"/>
            <p14:sldId id="448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</p14:sldIdLst>
        </p14:section>
        <p14:section name="SVT TEam" id="{C9F26F01-32CB-5543-BAFF-C99BC9FE531C}">
          <p14:sldIdLst>
            <p14:sldId id="377"/>
          </p14:sldIdLst>
        </p14:section>
        <p14:section name="Type Styles" id="{A4FE114E-FA87-CF49-BA14-0A45F5E33D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pos="6864" userDrawn="1">
          <p15:clr>
            <a:srgbClr val="A4A3A4"/>
          </p15:clr>
        </p15:guide>
        <p15:guide id="5" orient="horz" pos="384" userDrawn="1">
          <p15:clr>
            <a:srgbClr val="A4A3A4"/>
          </p15:clr>
        </p15:guide>
        <p15:guide id="6" orient="horz" pos="3744" userDrawn="1">
          <p15:clr>
            <a:srgbClr val="A4A3A4"/>
          </p15:clr>
        </p15:guide>
        <p15:guide id="7" orient="horz" pos="3820">
          <p15:clr>
            <a:srgbClr val="A4A3A4"/>
          </p15:clr>
        </p15:guide>
        <p15:guide id="8" orient="horz" pos="3904">
          <p15:clr>
            <a:srgbClr val="A4A3A4"/>
          </p15:clr>
        </p15:guide>
        <p15:guide id="9" orient="horz" pos="416">
          <p15:clr>
            <a:srgbClr val="A4A3A4"/>
          </p15:clr>
        </p15:guide>
        <p15:guide id="10" orient="horz" pos="723">
          <p15:clr>
            <a:srgbClr val="A4A3A4"/>
          </p15:clr>
        </p15:guide>
        <p15:guide id="11" orient="horz" pos="801">
          <p15:clr>
            <a:srgbClr val="A4A3A4"/>
          </p15:clr>
        </p15:guide>
        <p15:guide id="12" orient="horz" pos="1114">
          <p15:clr>
            <a:srgbClr val="A4A3A4"/>
          </p15:clr>
        </p15:guide>
        <p15:guide id="13" orient="horz" pos="1192">
          <p15:clr>
            <a:srgbClr val="A4A3A4"/>
          </p15:clr>
        </p15:guide>
        <p15:guide id="14" orient="horz" pos="1499">
          <p15:clr>
            <a:srgbClr val="A4A3A4"/>
          </p15:clr>
        </p15:guide>
        <p15:guide id="15" orient="horz" pos="1583">
          <p15:clr>
            <a:srgbClr val="A4A3A4"/>
          </p15:clr>
        </p15:guide>
        <p15:guide id="16" orient="horz" pos="1884">
          <p15:clr>
            <a:srgbClr val="A4A3A4"/>
          </p15:clr>
        </p15:guide>
        <p15:guide id="17" orient="horz" pos="1968">
          <p15:clr>
            <a:srgbClr val="A4A3A4"/>
          </p15:clr>
        </p15:guide>
        <p15:guide id="18" orient="horz" pos="2275">
          <p15:clr>
            <a:srgbClr val="A4A3A4"/>
          </p15:clr>
        </p15:guide>
        <p15:guide id="19" orient="horz" pos="235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2738">
          <p15:clr>
            <a:srgbClr val="A4A3A4"/>
          </p15:clr>
        </p15:guide>
        <p15:guide id="22" orient="horz" pos="3044">
          <p15:clr>
            <a:srgbClr val="A4A3A4"/>
          </p15:clr>
        </p15:guide>
        <p15:guide id="23" orient="horz" pos="3123">
          <p15:clr>
            <a:srgbClr val="A4A3A4"/>
          </p15:clr>
        </p15:guide>
        <p15:guide id="24" orient="horz" pos="3429">
          <p15:clr>
            <a:srgbClr val="A4A3A4"/>
          </p15:clr>
        </p15:guide>
        <p15:guide id="25" orient="horz" pos="3508">
          <p15:clr>
            <a:srgbClr val="A4A3A4"/>
          </p15:clr>
        </p15:guide>
        <p15:guide id="26" pos="3875">
          <p15:clr>
            <a:srgbClr val="A4A3A4"/>
          </p15:clr>
        </p15:guide>
        <p15:guide id="27" pos="6891">
          <p15:clr>
            <a:srgbClr val="A4A3A4"/>
          </p15:clr>
        </p15:guide>
        <p15:guide id="28" pos="2716">
          <p15:clr>
            <a:srgbClr val="A4A3A4"/>
          </p15:clr>
        </p15:guide>
        <p15:guide id="29" pos="2635">
          <p15:clr>
            <a:srgbClr val="A4A3A4"/>
          </p15:clr>
        </p15:guide>
        <p15:guide id="30" pos="3794">
          <p15:clr>
            <a:srgbClr val="A4A3A4"/>
          </p15:clr>
        </p15:guide>
        <p15:guide id="31" pos="5421">
          <p15:clr>
            <a:srgbClr val="A4A3A4"/>
          </p15:clr>
        </p15:guide>
        <p15:guide id="32" pos="5344">
          <p15:clr>
            <a:srgbClr val="A4A3A4"/>
          </p15:clr>
        </p15:guide>
        <p15:guide id="33" pos="2325">
          <p15:clr>
            <a:srgbClr val="A4A3A4"/>
          </p15:clr>
        </p15:guide>
        <p15:guide id="34" pos="7354">
          <p15:clr>
            <a:srgbClr val="A4A3A4"/>
          </p15:clr>
        </p15:guide>
        <p15:guide id="35" pos="3485">
          <p15:clr>
            <a:srgbClr val="A4A3A4"/>
          </p15:clr>
        </p15:guide>
        <p15:guide id="36" pos="1088">
          <p15:clr>
            <a:srgbClr val="A4A3A4"/>
          </p15:clr>
        </p15:guide>
        <p15:guide id="37" pos="6581">
          <p15:clr>
            <a:srgbClr val="A4A3A4"/>
          </p15:clr>
        </p15:guide>
        <p15:guide id="38" pos="3024">
          <p15:clr>
            <a:srgbClr val="A4A3A4"/>
          </p15:clr>
        </p15:guide>
        <p15:guide id="39" pos="4644">
          <p15:clr>
            <a:srgbClr val="A4A3A4"/>
          </p15:clr>
        </p15:guide>
        <p15:guide id="40" pos="4184">
          <p15:clr>
            <a:srgbClr val="A4A3A4"/>
          </p15:clr>
        </p15:guide>
        <p15:guide id="41" pos="6500">
          <p15:clr>
            <a:srgbClr val="A4A3A4"/>
          </p15:clr>
        </p15:guide>
        <p15:guide id="42" pos="3106">
          <p15:clr>
            <a:srgbClr val="A4A3A4"/>
          </p15:clr>
        </p15:guide>
        <p15:guide id="43" pos="3407">
          <p15:clr>
            <a:srgbClr val="A4A3A4"/>
          </p15:clr>
        </p15:guide>
        <p15:guide id="44" pos="4262">
          <p15:clr>
            <a:srgbClr val="A4A3A4"/>
          </p15:clr>
        </p15:guide>
        <p15:guide id="45" pos="4568">
          <p15:clr>
            <a:srgbClr val="A4A3A4"/>
          </p15:clr>
        </p15:guide>
        <p15:guide id="46" pos="2243">
          <p15:clr>
            <a:srgbClr val="A4A3A4"/>
          </p15:clr>
        </p15:guide>
        <p15:guide id="47" pos="1942">
          <p15:clr>
            <a:srgbClr val="A4A3A4"/>
          </p15:clr>
        </p15:guide>
        <p15:guide id="48" pos="1858">
          <p15:clr>
            <a:srgbClr val="A4A3A4"/>
          </p15:clr>
        </p15:guide>
        <p15:guide id="49" pos="1479">
          <p15:clr>
            <a:srgbClr val="A4A3A4"/>
          </p15:clr>
        </p15:guide>
        <p15:guide id="50" pos="1557">
          <p15:clr>
            <a:srgbClr val="A4A3A4"/>
          </p15:clr>
        </p15:guide>
        <p15:guide id="51" pos="1166">
          <p15:clr>
            <a:srgbClr val="A4A3A4"/>
          </p15:clr>
        </p15:guide>
        <p15:guide id="52" pos="779">
          <p15:clr>
            <a:srgbClr val="A4A3A4"/>
          </p15:clr>
        </p15:guide>
        <p15:guide id="53" pos="4959">
          <p15:clr>
            <a:srgbClr val="A4A3A4"/>
          </p15:clr>
        </p15:guide>
        <p15:guide id="54" pos="5036">
          <p15:clr>
            <a:srgbClr val="A4A3A4"/>
          </p15:clr>
        </p15:guide>
        <p15:guide id="55" pos="5730">
          <p15:clr>
            <a:srgbClr val="A4A3A4"/>
          </p15:clr>
        </p15:guide>
        <p15:guide id="56" pos="5811">
          <p15:clr>
            <a:srgbClr val="A4A3A4"/>
          </p15:clr>
        </p15:guide>
        <p15:guide id="57" pos="6109">
          <p15:clr>
            <a:srgbClr val="A4A3A4"/>
          </p15:clr>
        </p15:guide>
        <p15:guide id="58" pos="6190">
          <p15:clr>
            <a:srgbClr val="A4A3A4"/>
          </p15:clr>
        </p15:guide>
        <p15:guide id="59" pos="701">
          <p15:clr>
            <a:srgbClr val="A4A3A4"/>
          </p15:clr>
        </p15:guide>
        <p15:guide id="60" pos="400">
          <p15:clr>
            <a:srgbClr val="A4A3A4"/>
          </p15:clr>
        </p15:guide>
        <p15:guide id="61" pos="310">
          <p15:clr>
            <a:srgbClr val="A4A3A4"/>
          </p15:clr>
        </p15:guide>
        <p15:guide id="62" pos="6969">
          <p15:clr>
            <a:srgbClr val="A4A3A4"/>
          </p15:clr>
        </p15:guide>
        <p15:guide id="63" pos="72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599F"/>
    <a:srgbClr val="477664"/>
    <a:srgbClr val="6E843C"/>
    <a:srgbClr val="C8532F"/>
    <a:srgbClr val="C8394F"/>
    <a:srgbClr val="CBD3B2"/>
    <a:srgbClr val="B1BE8E"/>
    <a:srgbClr val="99A86C"/>
    <a:srgbClr val="CBC3DF"/>
    <a:srgbClr val="B1A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513" autoAdjust="0"/>
  </p:normalViewPr>
  <p:slideViewPr>
    <p:cSldViewPr snapToGrid="0" snapToObjects="1" showGuides="1">
      <p:cViewPr varScale="1">
        <p:scale>
          <a:sx n="95" d="100"/>
          <a:sy n="95" d="100"/>
        </p:scale>
        <p:origin x="1158" y="78"/>
      </p:cViewPr>
      <p:guideLst>
        <p:guide orient="horz" pos="2160"/>
        <p:guide pos="3840"/>
        <p:guide pos="816"/>
        <p:guide pos="6864"/>
        <p:guide orient="horz" pos="384"/>
        <p:guide orient="horz" pos="3744"/>
        <p:guide orient="horz" pos="3820"/>
        <p:guide orient="horz" pos="3904"/>
        <p:guide orient="horz" pos="416"/>
        <p:guide orient="horz" pos="723"/>
        <p:guide orient="horz" pos="801"/>
        <p:guide orient="horz" pos="1114"/>
        <p:guide orient="horz" pos="1192"/>
        <p:guide orient="horz" pos="1499"/>
        <p:guide orient="horz" pos="1583"/>
        <p:guide orient="horz" pos="1884"/>
        <p:guide orient="horz" pos="1968"/>
        <p:guide orient="horz" pos="2275"/>
        <p:guide orient="horz" pos="2353"/>
        <p:guide orient="horz" pos="2658"/>
        <p:guide orient="horz" pos="2738"/>
        <p:guide orient="horz" pos="3044"/>
        <p:guide orient="horz" pos="3123"/>
        <p:guide orient="horz" pos="3429"/>
        <p:guide orient="horz" pos="3508"/>
        <p:guide pos="3875"/>
        <p:guide pos="6891"/>
        <p:guide pos="2716"/>
        <p:guide pos="2635"/>
        <p:guide pos="3794"/>
        <p:guide pos="5421"/>
        <p:guide pos="5344"/>
        <p:guide pos="2325"/>
        <p:guide pos="7354"/>
        <p:guide pos="3485"/>
        <p:guide pos="1088"/>
        <p:guide pos="6581"/>
        <p:guide pos="3024"/>
        <p:guide pos="4644"/>
        <p:guide pos="4184"/>
        <p:guide pos="6500"/>
        <p:guide pos="3106"/>
        <p:guide pos="3407"/>
        <p:guide pos="4262"/>
        <p:guide pos="4568"/>
        <p:guide pos="2243"/>
        <p:guide pos="1942"/>
        <p:guide pos="1858"/>
        <p:guide pos="1479"/>
        <p:guide pos="1557"/>
        <p:guide pos="1166"/>
        <p:guide pos="779"/>
        <p:guide pos="4959"/>
        <p:guide pos="5036"/>
        <p:guide pos="5730"/>
        <p:guide pos="5811"/>
        <p:guide pos="6109"/>
        <p:guide pos="6190"/>
        <p:guide pos="701"/>
        <p:guide pos="400"/>
        <p:guide pos="310"/>
        <p:guide pos="6969"/>
        <p:guide pos="72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6" d="100"/>
        <a:sy n="4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8EBD8-1CFB-5242-A9B6-5F351F12321B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6438-02C6-2C49-A3F9-C647C0D15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2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297D3-68DD-6C4E-8928-6DB89C700B16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5500D-B56E-F848-A42C-DA665AA6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4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406706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9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3" y="1222171"/>
            <a:ext cx="9702033" cy="4842079"/>
          </a:xfrm>
        </p:spPr>
        <p:txBody>
          <a:bodyPr lIns="0" tIns="0" rIns="0" bIns="0" numCol="2" spcCol="137160"/>
          <a:lstStyle>
            <a:lvl1pPr marL="228600" indent="-228600">
              <a:lnSpc>
                <a:spcPct val="113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13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3pPr>
            <a:lvl4pPr marL="1005840" indent="-228600">
              <a:lnSpc>
                <a:spcPct val="113000"/>
              </a:lnSpc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203158"/>
            <a:ext cx="9702033" cy="4861092"/>
          </a:xfrm>
        </p:spPr>
        <p:txBody>
          <a:bodyPr lIns="0" tIns="0" rIns="0" bIns="0" numCol="2" spcCol="137160"/>
          <a:lstStyle>
            <a:lvl1pPr marL="228600" indent="-228600">
              <a:lnSpc>
                <a:spcPct val="113000"/>
              </a:lnSpc>
              <a:buFont typeface="+mj-lt"/>
              <a:buAutoNum type="arabicPeriod"/>
              <a:defRPr sz="2000">
                <a:solidFill>
                  <a:srgbClr val="FFFFFF"/>
                </a:solidFill>
              </a:defRPr>
            </a:lvl1pPr>
            <a:lvl2pPr marL="502920" indent="-274320">
              <a:lnSpc>
                <a:spcPct val="113000"/>
              </a:lnSpc>
              <a:buFont typeface="+mj-lt"/>
              <a:buAutoNum type="alphaUcPeriod"/>
              <a:defRPr sz="1600">
                <a:solidFill>
                  <a:srgbClr val="FFFFFF"/>
                </a:solidFill>
              </a:defRPr>
            </a:lvl2pPr>
            <a:lvl3pPr marL="777240" indent="-231775">
              <a:lnSpc>
                <a:spcPct val="113000"/>
              </a:lnSpc>
              <a:buFont typeface="+mj-lt"/>
              <a:buAutoNum type="arabicPeriod"/>
              <a:defRPr sz="1600">
                <a:solidFill>
                  <a:srgbClr val="FFFFFF"/>
                </a:solidFill>
              </a:defRPr>
            </a:lvl3pPr>
            <a:lvl4pPr marL="1005840" indent="-228600">
              <a:lnSpc>
                <a:spcPct val="113000"/>
              </a:lnSpc>
              <a:buFont typeface="+mj-lt"/>
              <a:buAutoNum type="alphaLcPeriod"/>
              <a:defRPr sz="1600">
                <a:solidFill>
                  <a:srgbClr val="FFFFFF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3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251349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1241425" y="1765300"/>
            <a:ext cx="9702800" cy="4330700"/>
          </a:xfrm>
        </p:spPr>
        <p:txBody>
          <a:bodyPr/>
          <a:lstStyle>
            <a:lvl1pPr>
              <a:defRPr sz="1600"/>
            </a:lvl1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703120"/>
            <a:ext cx="9702033" cy="4361130"/>
          </a:xfrm>
        </p:spPr>
        <p:txBody>
          <a:bodyPr lIns="0" tIns="0" rIns="0" bIns="0" numCol="2" spcCol="137160"/>
          <a:lstStyle>
            <a:lvl1pPr marL="228600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502920" indent="-274320">
              <a:lnSpc>
                <a:spcPct val="113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777240" indent="-231775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005840" indent="-228600">
              <a:lnSpc>
                <a:spcPct val="113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251349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9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193452"/>
            <a:ext cx="9702033" cy="500414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13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13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13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13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241425" y="1216025"/>
            <a:ext cx="4782312" cy="4852988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241402" y="1684338"/>
            <a:ext cx="4781573" cy="4344987"/>
          </a:xfrm>
        </p:spPr>
        <p:txBody>
          <a:bodyPr/>
          <a:lstStyle>
            <a:lvl1pPr>
              <a:defRPr sz="1600"/>
            </a:lvl1pPr>
            <a:lvl2pPr>
              <a:spcBef>
                <a:spcPts val="5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4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41403" y="1189038"/>
            <a:ext cx="4773636" cy="4875212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4"/>
                </a:solidFill>
              </a:defRPr>
            </a:lvl1pPr>
            <a:lvl2pPr marL="502920" indent="-274320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777240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005840" indent="-228600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1241425" y="1703120"/>
            <a:ext cx="4781584" cy="436113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502920" indent="-274320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777240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005840" indent="-228600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2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241425" y="373197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1241425" y="1694239"/>
            <a:ext cx="9702800" cy="1917324"/>
          </a:xfrm>
        </p:spPr>
        <p:txBody>
          <a:bodyPr/>
          <a:lstStyle>
            <a:lvl1pPr>
              <a:defRPr sz="1600"/>
            </a:lvl1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1240634" y="4214300"/>
            <a:ext cx="9702800" cy="1881700"/>
          </a:xfrm>
        </p:spPr>
        <p:txBody>
          <a:bodyPr/>
          <a:lstStyle>
            <a:lvl1pPr>
              <a:defRPr sz="1600"/>
            </a:lvl1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406706"/>
            <a:ext cx="2743200" cy="427948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0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9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654902"/>
            <a:ext cx="4786312" cy="57279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2468244"/>
            <a:ext cx="4786312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654902"/>
            <a:ext cx="4791871" cy="57279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1563" y="2468244"/>
            <a:ext cx="4791871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4" y="3219980"/>
            <a:ext cx="2946397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4380275"/>
            <a:ext cx="2946397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649" y="3219980"/>
            <a:ext cx="2932113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4380275"/>
            <a:ext cx="2932113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81875" y="3219980"/>
            <a:ext cx="293687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4380275"/>
            <a:ext cx="293687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892300"/>
            <a:ext cx="29463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892300"/>
            <a:ext cx="2932113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892300"/>
            <a:ext cx="293687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3108163"/>
            <a:ext cx="2324098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951395"/>
            <a:ext cx="2324098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709988" y="3108163"/>
            <a:ext cx="2312988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9988" y="3951395"/>
            <a:ext cx="2312988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9501" y="3108163"/>
            <a:ext cx="2324100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59501" y="3951395"/>
            <a:ext cx="2324100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4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709988" y="1772495"/>
            <a:ext cx="231298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9501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3108163"/>
            <a:ext cx="2324100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951395"/>
            <a:ext cx="2324100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5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5029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73393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7141757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9110122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29"/>
          </p:nvPr>
        </p:nvSpPr>
        <p:spPr>
          <a:xfrm>
            <a:off x="3205029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30"/>
          </p:nvPr>
        </p:nvSpPr>
        <p:spPr>
          <a:xfrm>
            <a:off x="5173393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31"/>
          </p:nvPr>
        </p:nvSpPr>
        <p:spPr>
          <a:xfrm>
            <a:off x="7141757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EEDE8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1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5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48614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418252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-557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6018985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5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513013"/>
            <a:ext cx="6013450" cy="355123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467333"/>
            <a:ext cx="2952750" cy="3596917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7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6100" y="2513013"/>
            <a:ext cx="17144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132665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217751"/>
            <a:ext cx="7242197" cy="889410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2469052"/>
            <a:ext cx="1709293" cy="3595198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2503488"/>
            <a:ext cx="7242197" cy="3561993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3021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867444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103993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867444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22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2503488"/>
            <a:ext cx="6002360" cy="35604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467333"/>
            <a:ext cx="2952750" cy="3596917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4819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9850824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© Netcracker 2016</a:t>
            </a:r>
            <a:endParaRPr lang="en-US" dirty="0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rgbClr val="EEEDE8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18244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Q&amp;A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-557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6018985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00" y="4975149"/>
            <a:ext cx="2743200" cy="44439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chemeClr val="bg2"/>
                </a:solidFill>
              </a:rPr>
              <a:t>Thank You</a:t>
            </a:r>
            <a:endParaRPr lang="en-US" sz="5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2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0" y="3143676"/>
            <a:ext cx="2743200" cy="4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6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in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TC_Presentation-baselinegrid-1.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1829940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26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388752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660400"/>
            <a:ext cx="6013450" cy="5403851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767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8" y="1829940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28647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87936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774" y="657194"/>
            <a:ext cx="2941657" cy="1245917"/>
          </a:xfrm>
        </p:spPr>
        <p:txBody>
          <a:bodyPr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044801" y="467862"/>
            <a:ext cx="6276524" cy="55963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01796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01793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032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5837" y="2423837"/>
            <a:ext cx="2337597" cy="364041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8420" y="2433362"/>
            <a:ext cx="2323994" cy="36312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1pPr>
            <a:lvl2pPr marL="4572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2pPr>
            <a:lvl3pPr marL="9144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3pPr>
            <a:lvl4pPr marL="13716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4pPr>
            <a:lvl5pPr marL="1828800" indent="0">
              <a:spcBef>
                <a:spcPts val="0"/>
              </a:spcBef>
              <a:buNone/>
              <a:defRPr sz="20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36663" y="660400"/>
            <a:ext cx="3432918" cy="540418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5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6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9224963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224963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5548420" y="3146452"/>
            <a:ext cx="1714500" cy="2917798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15000"/>
              </a:lnSpc>
              <a:buFont typeface="Arial"/>
              <a:buChar char="•"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548420" y="2722374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1236663" y="660400"/>
            <a:ext cx="3432918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419" y="591653"/>
            <a:ext cx="5395015" cy="124591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406706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2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80799" y="4832350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5015590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1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a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" r="-716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2895548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31238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445160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406706"/>
            <a:ext cx="2743200" cy="427948"/>
          </a:xfrm>
          <a:prstGeom prst="rect">
            <a:avLst/>
          </a:prstGeom>
        </p:spPr>
      </p:pic>
      <p:cxnSp>
        <p:nvCxnSpPr>
          <p:cNvPr id="15" name="Straight Connector 14"/>
          <p:cNvCxnSpPr/>
          <p:nvPr userDrawn="1"/>
        </p:nvCxnSpPr>
        <p:spPr>
          <a:xfrm>
            <a:off x="8842023" y="28539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-557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03155" y="5862733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42023" y="5835745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6018985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578260"/>
            <a:ext cx="12192000" cy="12797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" r="-557"/>
          <a:stretch/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77833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 u="none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33888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6018985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 –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0" hasCustomPrompt="1"/>
          </p:nvPr>
        </p:nvSpPr>
        <p:spPr>
          <a:xfrm>
            <a:off x="9371013" y="4859338"/>
            <a:ext cx="1636712" cy="6794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company logo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8880799" y="4832350"/>
            <a:ext cx="0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5015590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4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5015590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4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630183"/>
            <a:ext cx="9702033" cy="5434068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9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2" spcCol="137160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14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14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14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1" spcCol="137160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14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14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14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1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3" y="1222171"/>
            <a:ext cx="9702033" cy="4842079"/>
          </a:xfrm>
        </p:spPr>
        <p:txBody>
          <a:bodyPr lIns="0" tIns="0" rIns="0" bIns="0" numCol="2" spcCol="137160"/>
          <a:lstStyle>
            <a:lvl1pPr marL="228600" indent="-228600">
              <a:lnSpc>
                <a:spcPct val="113000"/>
              </a:lnSpc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02920" indent="-274320">
              <a:lnSpc>
                <a:spcPct val="113000"/>
              </a:lnSpc>
              <a:buFont typeface="+mj-lt"/>
              <a:buAutoNum type="alphaUcPeriod"/>
              <a:defRPr sz="1600">
                <a:solidFill>
                  <a:schemeClr val="bg1"/>
                </a:solidFill>
              </a:defRPr>
            </a:lvl2pPr>
            <a:lvl3pPr marL="777240" indent="-231775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3pPr>
            <a:lvl4pPr marL="1005840" indent="-228600">
              <a:lnSpc>
                <a:spcPct val="113000"/>
              </a:lnSpc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8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Number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1241402" y="1203158"/>
            <a:ext cx="9702033" cy="4861092"/>
          </a:xfrm>
        </p:spPr>
        <p:txBody>
          <a:bodyPr lIns="0" tIns="0" rIns="0" bIns="0" numCol="2" spcCol="137160"/>
          <a:lstStyle>
            <a:lvl1pPr marL="228600" indent="-228600">
              <a:lnSpc>
                <a:spcPct val="113000"/>
              </a:lnSpc>
              <a:buFont typeface="+mj-lt"/>
              <a:buAutoNum type="arabicPeriod"/>
              <a:defRPr sz="2000">
                <a:solidFill>
                  <a:srgbClr val="FFFFFF"/>
                </a:solidFill>
              </a:defRPr>
            </a:lvl1pPr>
            <a:lvl2pPr marL="502920" indent="-274320">
              <a:lnSpc>
                <a:spcPct val="113000"/>
              </a:lnSpc>
              <a:buFont typeface="+mj-lt"/>
              <a:buAutoNum type="alphaUcPeriod"/>
              <a:defRPr sz="1600">
                <a:solidFill>
                  <a:srgbClr val="FFFFFF"/>
                </a:solidFill>
              </a:defRPr>
            </a:lvl2pPr>
            <a:lvl3pPr marL="777240" indent="-231775">
              <a:lnSpc>
                <a:spcPct val="113000"/>
              </a:lnSpc>
              <a:buFont typeface="+mj-lt"/>
              <a:buAutoNum type="arabicPeriod"/>
              <a:defRPr sz="1600">
                <a:solidFill>
                  <a:srgbClr val="FFFFFF"/>
                </a:solidFill>
              </a:defRPr>
            </a:lvl3pPr>
            <a:lvl4pPr marL="1005840" indent="-228600">
              <a:lnSpc>
                <a:spcPct val="113000"/>
              </a:lnSpc>
              <a:buFont typeface="+mj-lt"/>
              <a:buAutoNum type="alphaLcPeriod"/>
              <a:defRPr sz="1600">
                <a:solidFill>
                  <a:srgbClr val="FFFFFF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NTC_Brand-Graphics-4.0-1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7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32439" y="1681140"/>
            <a:ext cx="5407024" cy="1450671"/>
          </a:xfrm>
        </p:spPr>
        <p:txBody>
          <a:bodyPr anchor="b">
            <a:noAutofit/>
          </a:bodyPr>
          <a:lstStyle>
            <a:lvl1pPr>
              <a:lnSpc>
                <a:spcPct val="88000"/>
              </a:lnSpc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2439" y="3216543"/>
            <a:ext cx="5407024" cy="55379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38" y="5015590"/>
            <a:ext cx="2743200" cy="42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7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251349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1241425" y="1765300"/>
            <a:ext cx="9702800" cy="4330700"/>
          </a:xfrm>
        </p:spPr>
        <p:txBody>
          <a:bodyPr/>
          <a:lstStyle>
            <a:lvl1pPr>
              <a:defRPr sz="1600"/>
            </a:lvl1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2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703120"/>
            <a:ext cx="9702033" cy="4361130"/>
          </a:xfrm>
        </p:spPr>
        <p:txBody>
          <a:bodyPr lIns="0" tIns="0" rIns="0" bIns="0" numCol="2" spcCol="137160"/>
          <a:lstStyle>
            <a:lvl1pPr marL="228600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502920" indent="-274320">
              <a:lnSpc>
                <a:spcPct val="113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777240" indent="-231775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005840" indent="-228600">
              <a:lnSpc>
                <a:spcPct val="113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1225296" indent="-228600">
              <a:lnSpc>
                <a:spcPct val="113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251349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9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193452"/>
            <a:ext cx="9702033" cy="5004148"/>
          </a:xfrm>
        </p:spPr>
        <p:txBody>
          <a:bodyPr lIns="0" tIns="0" rIns="0" bIns="0"/>
          <a:lstStyle>
            <a:lvl1pPr>
              <a:lnSpc>
                <a:spcPct val="100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13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13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13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13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241425" y="1216025"/>
            <a:ext cx="4782312" cy="4852988"/>
          </a:xfrm>
        </p:spPr>
        <p:txBody>
          <a:bodyPr/>
          <a:lstStyle>
            <a:lvl2pPr>
              <a:lnSpc>
                <a:spcPct val="114000"/>
              </a:lnSpc>
              <a:defRPr/>
            </a:lvl2pPr>
            <a:lvl3pPr>
              <a:lnSpc>
                <a:spcPct val="114000"/>
              </a:lnSpc>
              <a:defRPr/>
            </a:lvl3pPr>
            <a:lvl4pPr>
              <a:lnSpc>
                <a:spcPct val="114000"/>
              </a:lnSpc>
              <a:defRPr/>
            </a:lvl4pPr>
            <a:lvl5pPr>
              <a:lnSpc>
                <a:spcPct val="114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241402" y="1684338"/>
            <a:ext cx="4781573" cy="4344987"/>
          </a:xfrm>
        </p:spPr>
        <p:txBody>
          <a:bodyPr/>
          <a:lstStyle>
            <a:lvl1pPr>
              <a:defRPr sz="1600"/>
            </a:lvl1pPr>
            <a:lvl2pPr>
              <a:spcBef>
                <a:spcPts val="500"/>
              </a:spcBef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2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41403" y="1189038"/>
            <a:ext cx="4773636" cy="4875212"/>
          </a:xfrm>
        </p:spPr>
        <p:txBody>
          <a:bodyPr lIns="0" tIns="0" rIns="0" bIns="0" numCol="1" spcCol="137160"/>
          <a:lstStyle>
            <a:lvl1pPr marL="228600" indent="-228600">
              <a:lnSpc>
                <a:spcPct val="100000"/>
              </a:lnSpc>
              <a:buFont typeface="+mj-lt"/>
              <a:buAutoNum type="arabicPeriod"/>
              <a:defRPr sz="2000" baseline="0">
                <a:solidFill>
                  <a:schemeClr val="accent4"/>
                </a:solidFill>
              </a:defRPr>
            </a:lvl1pPr>
            <a:lvl2pPr marL="502920" indent="-274320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777240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005840" indent="-228600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0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ing –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591653"/>
            <a:ext cx="9701784" cy="443332"/>
          </a:xfrm>
        </p:spPr>
        <p:txBody>
          <a:bodyPr/>
          <a:lstStyle/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4781561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1241425" y="1703120"/>
            <a:ext cx="4781584" cy="4361130"/>
          </a:xfrm>
        </p:spPr>
        <p:txBody>
          <a:bodyPr lIns="0" tIns="0" rIns="0" bIns="0" numCol="1" spcCol="137160"/>
          <a:lstStyle>
            <a:lvl1pPr marL="182880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1pPr>
            <a:lvl2pPr marL="502920" indent="-274320">
              <a:lnSpc>
                <a:spcPct val="100000"/>
              </a:lnSpc>
              <a:buFont typeface="+mj-lt"/>
              <a:buAutoNum type="alphaUcPeriod"/>
              <a:defRPr sz="1600">
                <a:solidFill>
                  <a:schemeClr val="accent4"/>
                </a:solidFill>
              </a:defRPr>
            </a:lvl2pPr>
            <a:lvl3pPr marL="777240" indent="-231775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3pPr>
            <a:lvl4pPr marL="1005840" indent="-228600">
              <a:lnSpc>
                <a:spcPct val="100000"/>
              </a:lnSpc>
              <a:buFont typeface="+mj-lt"/>
              <a:buAutoNum type="alphaLcPeriod"/>
              <a:defRPr sz="1600">
                <a:solidFill>
                  <a:schemeClr val="accent4"/>
                </a:solidFill>
              </a:defRPr>
            </a:lvl4pPr>
            <a:lvl5pPr marL="1225296" indent="-228600">
              <a:lnSpc>
                <a:spcPct val="100000"/>
              </a:lnSpc>
              <a:buFont typeface="+mj-lt"/>
              <a:buAutoNum type="arabicPeriod"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241425" y="3731974"/>
            <a:ext cx="9702009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188174"/>
            <a:ext cx="9702010" cy="343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1241425" y="1694239"/>
            <a:ext cx="9702800" cy="1917324"/>
          </a:xfrm>
        </p:spPr>
        <p:txBody>
          <a:bodyPr/>
          <a:lstStyle>
            <a:lvl1pPr>
              <a:defRPr sz="1600"/>
            </a:lvl1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1240634" y="4214300"/>
            <a:ext cx="9702800" cy="1881700"/>
          </a:xfrm>
        </p:spPr>
        <p:txBody>
          <a:bodyPr/>
          <a:lstStyle>
            <a:lvl1pPr>
              <a:defRPr sz="1600"/>
            </a:lvl1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2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630183"/>
            <a:ext cx="9702033" cy="5434068"/>
          </a:xfrm>
        </p:spPr>
        <p:txBody>
          <a:bodyPr lIns="0" tIns="0" rIns="0" bIns="0" numCol="2" spcCol="137160">
            <a:noAutofit/>
          </a:bodyPr>
          <a:lstStyle>
            <a:lvl1pPr>
              <a:lnSpc>
                <a:spcPct val="114000"/>
              </a:lnSpc>
              <a:defRPr>
                <a:solidFill>
                  <a:schemeClr val="accent4"/>
                </a:solidFill>
              </a:defRPr>
            </a:lvl1pPr>
            <a:lvl2pPr>
              <a:lnSpc>
                <a:spcPct val="114000"/>
              </a:lnSpc>
              <a:defRPr>
                <a:solidFill>
                  <a:schemeClr val="accent4"/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accent4"/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accent4"/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4" y="1654902"/>
            <a:ext cx="4786312" cy="57279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2468244"/>
            <a:ext cx="4786312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1563" y="1654902"/>
            <a:ext cx="4791871" cy="57279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1563" y="2468244"/>
            <a:ext cx="4791871" cy="3596006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6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1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4" y="3219980"/>
            <a:ext cx="2946397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0"/>
            </a:lvl2pPr>
            <a:lvl3pPr marL="914400" indent="0">
              <a:buNone/>
              <a:defRPr sz="1800" b="0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5" y="4380275"/>
            <a:ext cx="2946397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1649" y="3219980"/>
            <a:ext cx="2932113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1649" y="4380275"/>
            <a:ext cx="2932113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381875" y="3219980"/>
            <a:ext cx="2936875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7381875" y="4380275"/>
            <a:ext cx="2936875" cy="168397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892300"/>
            <a:ext cx="29463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311649" y="1892300"/>
            <a:ext cx="2932113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381875" y="1892300"/>
            <a:ext cx="2936875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7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36665" y="3108163"/>
            <a:ext cx="2324098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3951395"/>
            <a:ext cx="2324098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709988" y="3108163"/>
            <a:ext cx="2312988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9988" y="3951395"/>
            <a:ext cx="2312988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159501" y="3108163"/>
            <a:ext cx="2324100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baseline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59501" y="3951395"/>
            <a:ext cx="2324100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4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709988" y="1772495"/>
            <a:ext cx="2312988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159501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8615363" y="3108163"/>
            <a:ext cx="2324100" cy="597896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Subhead two lines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24"/>
          </p:nvPr>
        </p:nvSpPr>
        <p:spPr>
          <a:xfrm>
            <a:off x="8615363" y="3951395"/>
            <a:ext cx="2324100" cy="2112855"/>
          </a:xfrm>
        </p:spPr>
        <p:txBody>
          <a:bodyPr lIns="0" tIns="0" rIns="0" bIns="0">
            <a:noAutofit/>
          </a:bodyPr>
          <a:lstStyle>
            <a:lvl1pPr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8615363" y="1772495"/>
            <a:ext cx="23241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0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6665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6666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5029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73393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1236663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205029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5173393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7141757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7141757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9110122" y="3219980"/>
            <a:ext cx="1828800" cy="914393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6170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28" hasCustomPrompt="1"/>
          </p:nvPr>
        </p:nvSpPr>
        <p:spPr>
          <a:xfrm>
            <a:off x="9110123" y="1892300"/>
            <a:ext cx="1828800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29"/>
          </p:nvPr>
        </p:nvSpPr>
        <p:spPr>
          <a:xfrm>
            <a:off x="3205029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30"/>
          </p:nvPr>
        </p:nvSpPr>
        <p:spPr>
          <a:xfrm>
            <a:off x="5173393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31"/>
          </p:nvPr>
        </p:nvSpPr>
        <p:spPr>
          <a:xfrm>
            <a:off x="7141757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32"/>
          </p:nvPr>
        </p:nvSpPr>
        <p:spPr>
          <a:xfrm>
            <a:off x="9114635" y="4380275"/>
            <a:ext cx="1828800" cy="1683975"/>
          </a:xfrm>
        </p:spPr>
        <p:txBody>
          <a:bodyPr lIns="0" tIns="0" rIns="0" bIns="0">
            <a:noAutofit/>
          </a:bodyPr>
          <a:lstStyle>
            <a:lvl1pPr marL="137160" indent="-137160">
              <a:lnSpc>
                <a:spcPct val="114000"/>
              </a:lnSpc>
              <a:defRPr sz="1400">
                <a:solidFill>
                  <a:srgbClr val="61707E"/>
                </a:solidFill>
              </a:defRPr>
            </a:lvl1pPr>
            <a:lvl2pPr marL="27432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2pPr>
            <a:lvl3pPr marL="41148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3pPr>
            <a:lvl4pPr marL="54864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4pPr>
            <a:lvl5pPr marL="685800" indent="-137160">
              <a:lnSpc>
                <a:spcPct val="114000"/>
              </a:lnSpc>
              <a:defRPr sz="1200">
                <a:solidFill>
                  <a:srgbClr val="61707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0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angle 351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2002012" y="1268422"/>
            <a:ext cx="8058180" cy="4623207"/>
            <a:chOff x="1631950" y="1063626"/>
            <a:chExt cx="6040439" cy="3465572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4" name="Group 2268"/>
            <p:cNvGrpSpPr/>
            <p:nvPr/>
          </p:nvGrpSpPr>
          <p:grpSpPr>
            <a:xfrm>
              <a:off x="5693167" y="2040528"/>
              <a:ext cx="1979222" cy="2468778"/>
              <a:chOff x="7466013" y="2466975"/>
              <a:chExt cx="2843213" cy="3546476"/>
            </a:xfrm>
            <a:grpFill/>
          </p:grpSpPr>
          <p:sp>
            <p:nvSpPr>
              <p:cNvPr id="257" name="Freeform 355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8" name="Freeform 356"/>
              <p:cNvSpPr>
                <a:spLocks/>
              </p:cNvSpPr>
              <p:nvPr/>
            </p:nvSpPr>
            <p:spPr bwMode="auto">
              <a:xfrm>
                <a:off x="8004176" y="3538538"/>
                <a:ext cx="127000" cy="160338"/>
              </a:xfrm>
              <a:custGeom>
                <a:avLst/>
                <a:gdLst>
                  <a:gd name="T0" fmla="*/ 21 w 80"/>
                  <a:gd name="T1" fmla="*/ 88 h 101"/>
                  <a:gd name="T2" fmla="*/ 10 w 80"/>
                  <a:gd name="T3" fmla="*/ 54 h 101"/>
                  <a:gd name="T4" fmla="*/ 12 w 80"/>
                  <a:gd name="T5" fmla="*/ 42 h 101"/>
                  <a:gd name="T6" fmla="*/ 3 w 80"/>
                  <a:gd name="T7" fmla="*/ 38 h 101"/>
                  <a:gd name="T8" fmla="*/ 0 w 80"/>
                  <a:gd name="T9" fmla="*/ 36 h 101"/>
                  <a:gd name="T10" fmla="*/ 3 w 80"/>
                  <a:gd name="T11" fmla="*/ 29 h 101"/>
                  <a:gd name="T12" fmla="*/ 3 w 80"/>
                  <a:gd name="T13" fmla="*/ 27 h 101"/>
                  <a:gd name="T14" fmla="*/ 12 w 80"/>
                  <a:gd name="T15" fmla="*/ 23 h 101"/>
                  <a:gd name="T16" fmla="*/ 10 w 80"/>
                  <a:gd name="T17" fmla="*/ 18 h 101"/>
                  <a:gd name="T18" fmla="*/ 6 w 80"/>
                  <a:gd name="T19" fmla="*/ 18 h 101"/>
                  <a:gd name="T20" fmla="*/ 0 w 80"/>
                  <a:gd name="T21" fmla="*/ 12 h 101"/>
                  <a:gd name="T22" fmla="*/ 0 w 80"/>
                  <a:gd name="T23" fmla="*/ 0 h 101"/>
                  <a:gd name="T24" fmla="*/ 10 w 80"/>
                  <a:gd name="T25" fmla="*/ 0 h 101"/>
                  <a:gd name="T26" fmla="*/ 19 w 80"/>
                  <a:gd name="T27" fmla="*/ 6 h 101"/>
                  <a:gd name="T28" fmla="*/ 25 w 80"/>
                  <a:gd name="T29" fmla="*/ 12 h 101"/>
                  <a:gd name="T30" fmla="*/ 32 w 80"/>
                  <a:gd name="T31" fmla="*/ 20 h 101"/>
                  <a:gd name="T32" fmla="*/ 28 w 80"/>
                  <a:gd name="T33" fmla="*/ 23 h 101"/>
                  <a:gd name="T34" fmla="*/ 65 w 80"/>
                  <a:gd name="T35" fmla="*/ 20 h 101"/>
                  <a:gd name="T36" fmla="*/ 69 w 80"/>
                  <a:gd name="T37" fmla="*/ 27 h 101"/>
                  <a:gd name="T38" fmla="*/ 69 w 80"/>
                  <a:gd name="T39" fmla="*/ 33 h 101"/>
                  <a:gd name="T40" fmla="*/ 69 w 80"/>
                  <a:gd name="T41" fmla="*/ 36 h 101"/>
                  <a:gd name="T42" fmla="*/ 55 w 80"/>
                  <a:gd name="T43" fmla="*/ 42 h 101"/>
                  <a:gd name="T44" fmla="*/ 55 w 80"/>
                  <a:gd name="T45" fmla="*/ 49 h 101"/>
                  <a:gd name="T46" fmla="*/ 49 w 80"/>
                  <a:gd name="T47" fmla="*/ 52 h 101"/>
                  <a:gd name="T48" fmla="*/ 53 w 80"/>
                  <a:gd name="T49" fmla="*/ 63 h 101"/>
                  <a:gd name="T50" fmla="*/ 55 w 80"/>
                  <a:gd name="T51" fmla="*/ 63 h 101"/>
                  <a:gd name="T52" fmla="*/ 59 w 80"/>
                  <a:gd name="T53" fmla="*/ 63 h 101"/>
                  <a:gd name="T54" fmla="*/ 65 w 80"/>
                  <a:gd name="T55" fmla="*/ 63 h 101"/>
                  <a:gd name="T56" fmla="*/ 69 w 80"/>
                  <a:gd name="T57" fmla="*/ 54 h 101"/>
                  <a:gd name="T58" fmla="*/ 71 w 80"/>
                  <a:gd name="T59" fmla="*/ 63 h 101"/>
                  <a:gd name="T60" fmla="*/ 74 w 80"/>
                  <a:gd name="T61" fmla="*/ 73 h 101"/>
                  <a:gd name="T62" fmla="*/ 78 w 80"/>
                  <a:gd name="T63" fmla="*/ 73 h 101"/>
                  <a:gd name="T64" fmla="*/ 80 w 80"/>
                  <a:gd name="T65" fmla="*/ 86 h 101"/>
                  <a:gd name="T66" fmla="*/ 80 w 80"/>
                  <a:gd name="T67" fmla="*/ 101 h 101"/>
                  <a:gd name="T68" fmla="*/ 78 w 80"/>
                  <a:gd name="T69" fmla="*/ 97 h 101"/>
                  <a:gd name="T70" fmla="*/ 74 w 80"/>
                  <a:gd name="T71" fmla="*/ 101 h 101"/>
                  <a:gd name="T72" fmla="*/ 69 w 80"/>
                  <a:gd name="T73" fmla="*/ 92 h 101"/>
                  <a:gd name="T74" fmla="*/ 69 w 80"/>
                  <a:gd name="T75" fmla="*/ 79 h 101"/>
                  <a:gd name="T76" fmla="*/ 59 w 80"/>
                  <a:gd name="T77" fmla="*/ 70 h 101"/>
                  <a:gd name="T78" fmla="*/ 46 w 80"/>
                  <a:gd name="T79" fmla="*/ 66 h 101"/>
                  <a:gd name="T80" fmla="*/ 44 w 80"/>
                  <a:gd name="T81" fmla="*/ 58 h 101"/>
                  <a:gd name="T82" fmla="*/ 34 w 80"/>
                  <a:gd name="T83" fmla="*/ 54 h 101"/>
                  <a:gd name="T84" fmla="*/ 34 w 80"/>
                  <a:gd name="T85" fmla="*/ 61 h 101"/>
                  <a:gd name="T86" fmla="*/ 37 w 80"/>
                  <a:gd name="T87" fmla="*/ 61 h 101"/>
                  <a:gd name="T88" fmla="*/ 44 w 80"/>
                  <a:gd name="T89" fmla="*/ 70 h 101"/>
                  <a:gd name="T90" fmla="*/ 41 w 80"/>
                  <a:gd name="T91" fmla="*/ 73 h 101"/>
                  <a:gd name="T92" fmla="*/ 44 w 80"/>
                  <a:gd name="T93" fmla="*/ 79 h 101"/>
                  <a:gd name="T94" fmla="*/ 41 w 80"/>
                  <a:gd name="T95" fmla="*/ 88 h 101"/>
                  <a:gd name="T96" fmla="*/ 34 w 80"/>
                  <a:gd name="T97" fmla="*/ 82 h 101"/>
                  <a:gd name="T98" fmla="*/ 34 w 80"/>
                  <a:gd name="T99" fmla="*/ 79 h 101"/>
                  <a:gd name="T100" fmla="*/ 32 w 80"/>
                  <a:gd name="T101" fmla="*/ 86 h 101"/>
                  <a:gd name="T102" fmla="*/ 34 w 80"/>
                  <a:gd name="T103" fmla="*/ 88 h 101"/>
                  <a:gd name="T104" fmla="*/ 28 w 80"/>
                  <a:gd name="T105" fmla="*/ 88 h 101"/>
                  <a:gd name="T106" fmla="*/ 21 w 80"/>
                  <a:gd name="T107" fmla="*/ 8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01">
                    <a:moveTo>
                      <a:pt x="21" y="88"/>
                    </a:moveTo>
                    <a:lnTo>
                      <a:pt x="10" y="54"/>
                    </a:lnTo>
                    <a:lnTo>
                      <a:pt x="12" y="42"/>
                    </a:lnTo>
                    <a:lnTo>
                      <a:pt x="3" y="38"/>
                    </a:lnTo>
                    <a:lnTo>
                      <a:pt x="0" y="36"/>
                    </a:lnTo>
                    <a:lnTo>
                      <a:pt x="3" y="29"/>
                    </a:lnTo>
                    <a:lnTo>
                      <a:pt x="3" y="27"/>
                    </a:lnTo>
                    <a:lnTo>
                      <a:pt x="12" y="23"/>
                    </a:lnTo>
                    <a:lnTo>
                      <a:pt x="10" y="18"/>
                    </a:lnTo>
                    <a:lnTo>
                      <a:pt x="6" y="18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9" y="6"/>
                    </a:lnTo>
                    <a:lnTo>
                      <a:pt x="25" y="12"/>
                    </a:lnTo>
                    <a:lnTo>
                      <a:pt x="32" y="20"/>
                    </a:lnTo>
                    <a:lnTo>
                      <a:pt x="28" y="23"/>
                    </a:lnTo>
                    <a:lnTo>
                      <a:pt x="65" y="20"/>
                    </a:lnTo>
                    <a:lnTo>
                      <a:pt x="69" y="27"/>
                    </a:lnTo>
                    <a:lnTo>
                      <a:pt x="69" y="33"/>
                    </a:lnTo>
                    <a:lnTo>
                      <a:pt x="69" y="36"/>
                    </a:lnTo>
                    <a:lnTo>
                      <a:pt x="55" y="42"/>
                    </a:lnTo>
                    <a:lnTo>
                      <a:pt x="55" y="49"/>
                    </a:lnTo>
                    <a:lnTo>
                      <a:pt x="49" y="52"/>
                    </a:lnTo>
                    <a:lnTo>
                      <a:pt x="53" y="63"/>
                    </a:lnTo>
                    <a:lnTo>
                      <a:pt x="55" y="63"/>
                    </a:lnTo>
                    <a:lnTo>
                      <a:pt x="59" y="63"/>
                    </a:lnTo>
                    <a:lnTo>
                      <a:pt x="65" y="63"/>
                    </a:lnTo>
                    <a:lnTo>
                      <a:pt x="69" y="54"/>
                    </a:lnTo>
                    <a:lnTo>
                      <a:pt x="71" y="63"/>
                    </a:lnTo>
                    <a:lnTo>
                      <a:pt x="74" y="73"/>
                    </a:lnTo>
                    <a:lnTo>
                      <a:pt x="78" y="73"/>
                    </a:lnTo>
                    <a:lnTo>
                      <a:pt x="80" y="86"/>
                    </a:lnTo>
                    <a:lnTo>
                      <a:pt x="80" y="101"/>
                    </a:lnTo>
                    <a:lnTo>
                      <a:pt x="78" y="97"/>
                    </a:lnTo>
                    <a:lnTo>
                      <a:pt x="74" y="101"/>
                    </a:lnTo>
                    <a:lnTo>
                      <a:pt x="69" y="92"/>
                    </a:lnTo>
                    <a:lnTo>
                      <a:pt x="69" y="79"/>
                    </a:lnTo>
                    <a:lnTo>
                      <a:pt x="59" y="70"/>
                    </a:lnTo>
                    <a:lnTo>
                      <a:pt x="46" y="66"/>
                    </a:lnTo>
                    <a:lnTo>
                      <a:pt x="44" y="58"/>
                    </a:lnTo>
                    <a:lnTo>
                      <a:pt x="34" y="54"/>
                    </a:lnTo>
                    <a:lnTo>
                      <a:pt x="34" y="61"/>
                    </a:lnTo>
                    <a:lnTo>
                      <a:pt x="37" y="61"/>
                    </a:lnTo>
                    <a:lnTo>
                      <a:pt x="44" y="70"/>
                    </a:lnTo>
                    <a:lnTo>
                      <a:pt x="41" y="73"/>
                    </a:lnTo>
                    <a:lnTo>
                      <a:pt x="44" y="79"/>
                    </a:lnTo>
                    <a:lnTo>
                      <a:pt x="41" y="88"/>
                    </a:lnTo>
                    <a:lnTo>
                      <a:pt x="34" y="82"/>
                    </a:lnTo>
                    <a:lnTo>
                      <a:pt x="34" y="79"/>
                    </a:lnTo>
                    <a:lnTo>
                      <a:pt x="32" y="86"/>
                    </a:lnTo>
                    <a:lnTo>
                      <a:pt x="34" y="88"/>
                    </a:lnTo>
                    <a:lnTo>
                      <a:pt x="28" y="88"/>
                    </a:lnTo>
                    <a:lnTo>
                      <a:pt x="21" y="8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9" name="Freeform 357"/>
              <p:cNvSpPr>
                <a:spLocks/>
              </p:cNvSpPr>
              <p:nvPr/>
            </p:nvSpPr>
            <p:spPr bwMode="auto">
              <a:xfrm>
                <a:off x="8013701" y="3482975"/>
                <a:ext cx="84138" cy="46038"/>
              </a:xfrm>
              <a:custGeom>
                <a:avLst/>
                <a:gdLst>
                  <a:gd name="T0" fmla="*/ 0 w 53"/>
                  <a:gd name="T1" fmla="*/ 16 h 29"/>
                  <a:gd name="T2" fmla="*/ 6 w 53"/>
                  <a:gd name="T3" fmla="*/ 9 h 29"/>
                  <a:gd name="T4" fmla="*/ 13 w 53"/>
                  <a:gd name="T5" fmla="*/ 0 h 29"/>
                  <a:gd name="T6" fmla="*/ 19 w 53"/>
                  <a:gd name="T7" fmla="*/ 4 h 29"/>
                  <a:gd name="T8" fmla="*/ 31 w 53"/>
                  <a:gd name="T9" fmla="*/ 7 h 29"/>
                  <a:gd name="T10" fmla="*/ 38 w 53"/>
                  <a:gd name="T11" fmla="*/ 0 h 29"/>
                  <a:gd name="T12" fmla="*/ 43 w 53"/>
                  <a:gd name="T13" fmla="*/ 7 h 29"/>
                  <a:gd name="T14" fmla="*/ 47 w 53"/>
                  <a:gd name="T15" fmla="*/ 13 h 29"/>
                  <a:gd name="T16" fmla="*/ 53 w 53"/>
                  <a:gd name="T17" fmla="*/ 16 h 29"/>
                  <a:gd name="T18" fmla="*/ 53 w 53"/>
                  <a:gd name="T19" fmla="*/ 25 h 29"/>
                  <a:gd name="T20" fmla="*/ 28 w 53"/>
                  <a:gd name="T21" fmla="*/ 29 h 29"/>
                  <a:gd name="T22" fmla="*/ 28 w 53"/>
                  <a:gd name="T23" fmla="*/ 25 h 29"/>
                  <a:gd name="T24" fmla="*/ 19 w 53"/>
                  <a:gd name="T25" fmla="*/ 29 h 29"/>
                  <a:gd name="T26" fmla="*/ 4 w 53"/>
                  <a:gd name="T27" fmla="*/ 25 h 29"/>
                  <a:gd name="T28" fmla="*/ 0 w 53"/>
                  <a:gd name="T29" fmla="*/ 22 h 29"/>
                  <a:gd name="T30" fmla="*/ 0 w 53"/>
                  <a:gd name="T31" fmla="*/ 16 h 29"/>
                  <a:gd name="T32" fmla="*/ 0 w 53"/>
                  <a:gd name="T33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29">
                    <a:moveTo>
                      <a:pt x="0" y="16"/>
                    </a:moveTo>
                    <a:lnTo>
                      <a:pt x="6" y="9"/>
                    </a:lnTo>
                    <a:lnTo>
                      <a:pt x="13" y="0"/>
                    </a:lnTo>
                    <a:lnTo>
                      <a:pt x="19" y="4"/>
                    </a:lnTo>
                    <a:lnTo>
                      <a:pt x="31" y="7"/>
                    </a:lnTo>
                    <a:lnTo>
                      <a:pt x="38" y="0"/>
                    </a:lnTo>
                    <a:lnTo>
                      <a:pt x="43" y="7"/>
                    </a:lnTo>
                    <a:lnTo>
                      <a:pt x="47" y="13"/>
                    </a:lnTo>
                    <a:lnTo>
                      <a:pt x="53" y="16"/>
                    </a:lnTo>
                    <a:lnTo>
                      <a:pt x="53" y="25"/>
                    </a:lnTo>
                    <a:lnTo>
                      <a:pt x="28" y="29"/>
                    </a:lnTo>
                    <a:lnTo>
                      <a:pt x="28" y="25"/>
                    </a:lnTo>
                    <a:lnTo>
                      <a:pt x="19" y="29"/>
                    </a:lnTo>
                    <a:lnTo>
                      <a:pt x="4" y="25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0" name="Freeform 358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1" name="Freeform 359"/>
              <p:cNvSpPr>
                <a:spLocks/>
              </p:cNvSpPr>
              <p:nvPr/>
            </p:nvSpPr>
            <p:spPr bwMode="auto">
              <a:xfrm>
                <a:off x="8121651" y="3475038"/>
                <a:ext cx="244475" cy="550863"/>
              </a:xfrm>
              <a:custGeom>
                <a:avLst/>
                <a:gdLst>
                  <a:gd name="T0" fmla="*/ 13 w 154"/>
                  <a:gd name="T1" fmla="*/ 122 h 347"/>
                  <a:gd name="T2" fmla="*/ 15 w 154"/>
                  <a:gd name="T3" fmla="*/ 103 h 347"/>
                  <a:gd name="T4" fmla="*/ 25 w 154"/>
                  <a:gd name="T5" fmla="*/ 89 h 347"/>
                  <a:gd name="T6" fmla="*/ 34 w 154"/>
                  <a:gd name="T7" fmla="*/ 63 h 347"/>
                  <a:gd name="T8" fmla="*/ 38 w 154"/>
                  <a:gd name="T9" fmla="*/ 52 h 347"/>
                  <a:gd name="T10" fmla="*/ 49 w 154"/>
                  <a:gd name="T11" fmla="*/ 25 h 347"/>
                  <a:gd name="T12" fmla="*/ 65 w 154"/>
                  <a:gd name="T13" fmla="*/ 25 h 347"/>
                  <a:gd name="T14" fmla="*/ 65 w 154"/>
                  <a:gd name="T15" fmla="*/ 12 h 347"/>
                  <a:gd name="T16" fmla="*/ 74 w 154"/>
                  <a:gd name="T17" fmla="*/ 0 h 347"/>
                  <a:gd name="T18" fmla="*/ 90 w 154"/>
                  <a:gd name="T19" fmla="*/ 9 h 347"/>
                  <a:gd name="T20" fmla="*/ 95 w 154"/>
                  <a:gd name="T21" fmla="*/ 14 h 347"/>
                  <a:gd name="T22" fmla="*/ 99 w 154"/>
                  <a:gd name="T23" fmla="*/ 52 h 347"/>
                  <a:gd name="T24" fmla="*/ 95 w 154"/>
                  <a:gd name="T25" fmla="*/ 58 h 347"/>
                  <a:gd name="T26" fmla="*/ 90 w 154"/>
                  <a:gd name="T27" fmla="*/ 69 h 347"/>
                  <a:gd name="T28" fmla="*/ 90 w 154"/>
                  <a:gd name="T29" fmla="*/ 82 h 347"/>
                  <a:gd name="T30" fmla="*/ 95 w 154"/>
                  <a:gd name="T31" fmla="*/ 85 h 347"/>
                  <a:gd name="T32" fmla="*/ 111 w 154"/>
                  <a:gd name="T33" fmla="*/ 82 h 347"/>
                  <a:gd name="T34" fmla="*/ 111 w 154"/>
                  <a:gd name="T35" fmla="*/ 89 h 347"/>
                  <a:gd name="T36" fmla="*/ 120 w 154"/>
                  <a:gd name="T37" fmla="*/ 103 h 347"/>
                  <a:gd name="T38" fmla="*/ 120 w 154"/>
                  <a:gd name="T39" fmla="*/ 122 h 347"/>
                  <a:gd name="T40" fmla="*/ 136 w 154"/>
                  <a:gd name="T41" fmla="*/ 128 h 347"/>
                  <a:gd name="T42" fmla="*/ 138 w 154"/>
                  <a:gd name="T43" fmla="*/ 135 h 347"/>
                  <a:gd name="T44" fmla="*/ 154 w 154"/>
                  <a:gd name="T45" fmla="*/ 135 h 347"/>
                  <a:gd name="T46" fmla="*/ 145 w 154"/>
                  <a:gd name="T47" fmla="*/ 144 h 347"/>
                  <a:gd name="T48" fmla="*/ 142 w 154"/>
                  <a:gd name="T49" fmla="*/ 147 h 347"/>
                  <a:gd name="T50" fmla="*/ 127 w 154"/>
                  <a:gd name="T51" fmla="*/ 156 h 347"/>
                  <a:gd name="T52" fmla="*/ 120 w 154"/>
                  <a:gd name="T53" fmla="*/ 158 h 347"/>
                  <a:gd name="T54" fmla="*/ 106 w 154"/>
                  <a:gd name="T55" fmla="*/ 169 h 347"/>
                  <a:gd name="T56" fmla="*/ 102 w 154"/>
                  <a:gd name="T57" fmla="*/ 181 h 347"/>
                  <a:gd name="T58" fmla="*/ 95 w 154"/>
                  <a:gd name="T59" fmla="*/ 190 h 347"/>
                  <a:gd name="T60" fmla="*/ 99 w 154"/>
                  <a:gd name="T61" fmla="*/ 194 h 347"/>
                  <a:gd name="T62" fmla="*/ 118 w 154"/>
                  <a:gd name="T63" fmla="*/ 217 h 347"/>
                  <a:gd name="T64" fmla="*/ 123 w 154"/>
                  <a:gd name="T65" fmla="*/ 236 h 347"/>
                  <a:gd name="T66" fmla="*/ 120 w 154"/>
                  <a:gd name="T67" fmla="*/ 249 h 347"/>
                  <a:gd name="T68" fmla="*/ 118 w 154"/>
                  <a:gd name="T69" fmla="*/ 264 h 347"/>
                  <a:gd name="T70" fmla="*/ 133 w 154"/>
                  <a:gd name="T71" fmla="*/ 292 h 347"/>
                  <a:gd name="T72" fmla="*/ 136 w 154"/>
                  <a:gd name="T73" fmla="*/ 322 h 347"/>
                  <a:gd name="T74" fmla="*/ 127 w 154"/>
                  <a:gd name="T75" fmla="*/ 344 h 347"/>
                  <a:gd name="T76" fmla="*/ 123 w 154"/>
                  <a:gd name="T77" fmla="*/ 338 h 347"/>
                  <a:gd name="T78" fmla="*/ 127 w 154"/>
                  <a:gd name="T79" fmla="*/ 317 h 347"/>
                  <a:gd name="T80" fmla="*/ 123 w 154"/>
                  <a:gd name="T81" fmla="*/ 313 h 347"/>
                  <a:gd name="T82" fmla="*/ 123 w 154"/>
                  <a:gd name="T83" fmla="*/ 295 h 347"/>
                  <a:gd name="T84" fmla="*/ 115 w 154"/>
                  <a:gd name="T85" fmla="*/ 283 h 347"/>
                  <a:gd name="T86" fmla="*/ 106 w 154"/>
                  <a:gd name="T87" fmla="*/ 249 h 347"/>
                  <a:gd name="T88" fmla="*/ 102 w 154"/>
                  <a:gd name="T89" fmla="*/ 226 h 347"/>
                  <a:gd name="T90" fmla="*/ 93 w 154"/>
                  <a:gd name="T91" fmla="*/ 221 h 347"/>
                  <a:gd name="T92" fmla="*/ 86 w 154"/>
                  <a:gd name="T93" fmla="*/ 215 h 347"/>
                  <a:gd name="T94" fmla="*/ 80 w 154"/>
                  <a:gd name="T95" fmla="*/ 230 h 347"/>
                  <a:gd name="T96" fmla="*/ 65 w 154"/>
                  <a:gd name="T97" fmla="*/ 246 h 347"/>
                  <a:gd name="T98" fmla="*/ 59 w 154"/>
                  <a:gd name="T99" fmla="*/ 236 h 347"/>
                  <a:gd name="T100" fmla="*/ 49 w 154"/>
                  <a:gd name="T101" fmla="*/ 240 h 347"/>
                  <a:gd name="T102" fmla="*/ 47 w 154"/>
                  <a:gd name="T103" fmla="*/ 240 h 347"/>
                  <a:gd name="T104" fmla="*/ 47 w 154"/>
                  <a:gd name="T105" fmla="*/ 205 h 347"/>
                  <a:gd name="T106" fmla="*/ 38 w 154"/>
                  <a:gd name="T107" fmla="*/ 181 h 347"/>
                  <a:gd name="T108" fmla="*/ 25 w 154"/>
                  <a:gd name="T109" fmla="*/ 178 h 347"/>
                  <a:gd name="T110" fmla="*/ 34 w 154"/>
                  <a:gd name="T111" fmla="*/ 178 h 347"/>
                  <a:gd name="T112" fmla="*/ 22 w 154"/>
                  <a:gd name="T113" fmla="*/ 158 h 347"/>
                  <a:gd name="T114" fmla="*/ 13 w 154"/>
                  <a:gd name="T115" fmla="*/ 156 h 347"/>
                  <a:gd name="T116" fmla="*/ 0 w 154"/>
                  <a:gd name="T117" fmla="*/ 141 h 347"/>
                  <a:gd name="T118" fmla="*/ 6 w 154"/>
                  <a:gd name="T119" fmla="*/ 141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54" h="347">
                    <a:moveTo>
                      <a:pt x="6" y="126"/>
                    </a:moveTo>
                    <a:lnTo>
                      <a:pt x="13" y="122"/>
                    </a:lnTo>
                    <a:lnTo>
                      <a:pt x="10" y="103"/>
                    </a:lnTo>
                    <a:lnTo>
                      <a:pt x="15" y="103"/>
                    </a:lnTo>
                    <a:lnTo>
                      <a:pt x="15" y="85"/>
                    </a:lnTo>
                    <a:lnTo>
                      <a:pt x="25" y="89"/>
                    </a:lnTo>
                    <a:lnTo>
                      <a:pt x="31" y="73"/>
                    </a:lnTo>
                    <a:lnTo>
                      <a:pt x="34" y="63"/>
                    </a:lnTo>
                    <a:lnTo>
                      <a:pt x="31" y="58"/>
                    </a:lnTo>
                    <a:lnTo>
                      <a:pt x="38" y="52"/>
                    </a:lnTo>
                    <a:lnTo>
                      <a:pt x="38" y="37"/>
                    </a:lnTo>
                    <a:lnTo>
                      <a:pt x="49" y="25"/>
                    </a:lnTo>
                    <a:lnTo>
                      <a:pt x="63" y="21"/>
                    </a:lnTo>
                    <a:lnTo>
                      <a:pt x="65" y="25"/>
                    </a:lnTo>
                    <a:lnTo>
                      <a:pt x="68" y="25"/>
                    </a:lnTo>
                    <a:lnTo>
                      <a:pt x="65" y="12"/>
                    </a:lnTo>
                    <a:lnTo>
                      <a:pt x="70" y="5"/>
                    </a:lnTo>
                    <a:lnTo>
                      <a:pt x="74" y="0"/>
                    </a:lnTo>
                    <a:lnTo>
                      <a:pt x="84" y="3"/>
                    </a:lnTo>
                    <a:lnTo>
                      <a:pt x="90" y="9"/>
                    </a:lnTo>
                    <a:lnTo>
                      <a:pt x="90" y="14"/>
                    </a:lnTo>
                    <a:lnTo>
                      <a:pt x="95" y="14"/>
                    </a:lnTo>
                    <a:lnTo>
                      <a:pt x="102" y="50"/>
                    </a:lnTo>
                    <a:lnTo>
                      <a:pt x="99" y="52"/>
                    </a:lnTo>
                    <a:lnTo>
                      <a:pt x="99" y="58"/>
                    </a:lnTo>
                    <a:lnTo>
                      <a:pt x="95" y="58"/>
                    </a:lnTo>
                    <a:lnTo>
                      <a:pt x="86" y="63"/>
                    </a:lnTo>
                    <a:lnTo>
                      <a:pt x="90" y="69"/>
                    </a:lnTo>
                    <a:lnTo>
                      <a:pt x="84" y="73"/>
                    </a:lnTo>
                    <a:lnTo>
                      <a:pt x="90" y="82"/>
                    </a:lnTo>
                    <a:lnTo>
                      <a:pt x="90" y="89"/>
                    </a:lnTo>
                    <a:lnTo>
                      <a:pt x="95" y="85"/>
                    </a:lnTo>
                    <a:lnTo>
                      <a:pt x="99" y="85"/>
                    </a:lnTo>
                    <a:lnTo>
                      <a:pt x="111" y="82"/>
                    </a:lnTo>
                    <a:lnTo>
                      <a:pt x="108" y="89"/>
                    </a:lnTo>
                    <a:lnTo>
                      <a:pt x="111" y="89"/>
                    </a:lnTo>
                    <a:lnTo>
                      <a:pt x="115" y="103"/>
                    </a:lnTo>
                    <a:lnTo>
                      <a:pt x="120" y="103"/>
                    </a:lnTo>
                    <a:lnTo>
                      <a:pt x="120" y="113"/>
                    </a:lnTo>
                    <a:lnTo>
                      <a:pt x="120" y="122"/>
                    </a:lnTo>
                    <a:lnTo>
                      <a:pt x="136" y="126"/>
                    </a:lnTo>
                    <a:lnTo>
                      <a:pt x="136" y="128"/>
                    </a:lnTo>
                    <a:lnTo>
                      <a:pt x="136" y="132"/>
                    </a:lnTo>
                    <a:lnTo>
                      <a:pt x="138" y="135"/>
                    </a:lnTo>
                    <a:lnTo>
                      <a:pt x="145" y="135"/>
                    </a:lnTo>
                    <a:lnTo>
                      <a:pt x="154" y="135"/>
                    </a:lnTo>
                    <a:lnTo>
                      <a:pt x="148" y="137"/>
                    </a:lnTo>
                    <a:lnTo>
                      <a:pt x="145" y="144"/>
                    </a:lnTo>
                    <a:lnTo>
                      <a:pt x="148" y="147"/>
                    </a:lnTo>
                    <a:lnTo>
                      <a:pt x="142" y="147"/>
                    </a:lnTo>
                    <a:lnTo>
                      <a:pt x="138" y="153"/>
                    </a:lnTo>
                    <a:lnTo>
                      <a:pt x="127" y="156"/>
                    </a:lnTo>
                    <a:lnTo>
                      <a:pt x="127" y="158"/>
                    </a:lnTo>
                    <a:lnTo>
                      <a:pt x="120" y="158"/>
                    </a:lnTo>
                    <a:lnTo>
                      <a:pt x="120" y="165"/>
                    </a:lnTo>
                    <a:lnTo>
                      <a:pt x="106" y="169"/>
                    </a:lnTo>
                    <a:lnTo>
                      <a:pt x="102" y="171"/>
                    </a:lnTo>
                    <a:lnTo>
                      <a:pt x="102" y="181"/>
                    </a:lnTo>
                    <a:lnTo>
                      <a:pt x="102" y="187"/>
                    </a:lnTo>
                    <a:lnTo>
                      <a:pt x="95" y="190"/>
                    </a:lnTo>
                    <a:lnTo>
                      <a:pt x="95" y="194"/>
                    </a:lnTo>
                    <a:lnTo>
                      <a:pt x="99" y="194"/>
                    </a:lnTo>
                    <a:lnTo>
                      <a:pt x="102" y="202"/>
                    </a:lnTo>
                    <a:lnTo>
                      <a:pt x="118" y="217"/>
                    </a:lnTo>
                    <a:lnTo>
                      <a:pt x="120" y="226"/>
                    </a:lnTo>
                    <a:lnTo>
                      <a:pt x="123" y="236"/>
                    </a:lnTo>
                    <a:lnTo>
                      <a:pt x="120" y="240"/>
                    </a:lnTo>
                    <a:lnTo>
                      <a:pt x="120" y="249"/>
                    </a:lnTo>
                    <a:lnTo>
                      <a:pt x="115" y="254"/>
                    </a:lnTo>
                    <a:lnTo>
                      <a:pt x="118" y="264"/>
                    </a:lnTo>
                    <a:lnTo>
                      <a:pt x="133" y="283"/>
                    </a:lnTo>
                    <a:lnTo>
                      <a:pt x="133" y="292"/>
                    </a:lnTo>
                    <a:lnTo>
                      <a:pt x="138" y="313"/>
                    </a:lnTo>
                    <a:lnTo>
                      <a:pt x="136" y="322"/>
                    </a:lnTo>
                    <a:lnTo>
                      <a:pt x="129" y="338"/>
                    </a:lnTo>
                    <a:lnTo>
                      <a:pt x="127" y="344"/>
                    </a:lnTo>
                    <a:lnTo>
                      <a:pt x="123" y="347"/>
                    </a:lnTo>
                    <a:lnTo>
                      <a:pt x="123" y="338"/>
                    </a:lnTo>
                    <a:lnTo>
                      <a:pt x="127" y="332"/>
                    </a:lnTo>
                    <a:lnTo>
                      <a:pt x="127" y="317"/>
                    </a:lnTo>
                    <a:lnTo>
                      <a:pt x="123" y="317"/>
                    </a:lnTo>
                    <a:lnTo>
                      <a:pt x="123" y="313"/>
                    </a:lnTo>
                    <a:lnTo>
                      <a:pt x="127" y="313"/>
                    </a:lnTo>
                    <a:lnTo>
                      <a:pt x="123" y="295"/>
                    </a:lnTo>
                    <a:lnTo>
                      <a:pt x="118" y="276"/>
                    </a:lnTo>
                    <a:lnTo>
                      <a:pt x="115" y="283"/>
                    </a:lnTo>
                    <a:lnTo>
                      <a:pt x="108" y="264"/>
                    </a:lnTo>
                    <a:lnTo>
                      <a:pt x="106" y="249"/>
                    </a:lnTo>
                    <a:lnTo>
                      <a:pt x="102" y="236"/>
                    </a:lnTo>
                    <a:lnTo>
                      <a:pt x="102" y="226"/>
                    </a:lnTo>
                    <a:lnTo>
                      <a:pt x="95" y="226"/>
                    </a:lnTo>
                    <a:lnTo>
                      <a:pt x="93" y="221"/>
                    </a:lnTo>
                    <a:lnTo>
                      <a:pt x="90" y="215"/>
                    </a:lnTo>
                    <a:lnTo>
                      <a:pt x="86" y="215"/>
                    </a:lnTo>
                    <a:lnTo>
                      <a:pt x="86" y="226"/>
                    </a:lnTo>
                    <a:lnTo>
                      <a:pt x="80" y="230"/>
                    </a:lnTo>
                    <a:lnTo>
                      <a:pt x="68" y="240"/>
                    </a:lnTo>
                    <a:lnTo>
                      <a:pt x="65" y="246"/>
                    </a:lnTo>
                    <a:lnTo>
                      <a:pt x="59" y="240"/>
                    </a:lnTo>
                    <a:lnTo>
                      <a:pt x="59" y="236"/>
                    </a:lnTo>
                    <a:lnTo>
                      <a:pt x="56" y="240"/>
                    </a:lnTo>
                    <a:lnTo>
                      <a:pt x="49" y="240"/>
                    </a:lnTo>
                    <a:lnTo>
                      <a:pt x="49" y="236"/>
                    </a:lnTo>
                    <a:lnTo>
                      <a:pt x="47" y="240"/>
                    </a:lnTo>
                    <a:lnTo>
                      <a:pt x="47" y="217"/>
                    </a:lnTo>
                    <a:lnTo>
                      <a:pt x="47" y="205"/>
                    </a:lnTo>
                    <a:lnTo>
                      <a:pt x="43" y="194"/>
                    </a:lnTo>
                    <a:lnTo>
                      <a:pt x="38" y="181"/>
                    </a:lnTo>
                    <a:lnTo>
                      <a:pt x="34" y="185"/>
                    </a:lnTo>
                    <a:lnTo>
                      <a:pt x="25" y="178"/>
                    </a:lnTo>
                    <a:lnTo>
                      <a:pt x="31" y="178"/>
                    </a:lnTo>
                    <a:lnTo>
                      <a:pt x="34" y="178"/>
                    </a:lnTo>
                    <a:lnTo>
                      <a:pt x="25" y="169"/>
                    </a:lnTo>
                    <a:lnTo>
                      <a:pt x="22" y="158"/>
                    </a:lnTo>
                    <a:lnTo>
                      <a:pt x="15" y="158"/>
                    </a:lnTo>
                    <a:lnTo>
                      <a:pt x="13" y="156"/>
                    </a:lnTo>
                    <a:lnTo>
                      <a:pt x="10" y="156"/>
                    </a:lnTo>
                    <a:lnTo>
                      <a:pt x="0" y="141"/>
                    </a:lnTo>
                    <a:lnTo>
                      <a:pt x="4" y="137"/>
                    </a:lnTo>
                    <a:lnTo>
                      <a:pt x="6" y="141"/>
                    </a:lnTo>
                    <a:lnTo>
                      <a:pt x="6" y="12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2" name="Freeform 360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3" name="Freeform 361"/>
              <p:cNvSpPr>
                <a:spLocks/>
              </p:cNvSpPr>
              <p:nvPr/>
            </p:nvSpPr>
            <p:spPr bwMode="auto">
              <a:xfrm>
                <a:off x="8875713" y="3557588"/>
                <a:ext cx="42863" cy="111125"/>
              </a:xfrm>
              <a:custGeom>
                <a:avLst/>
                <a:gdLst>
                  <a:gd name="T0" fmla="*/ 16 w 27"/>
                  <a:gd name="T1" fmla="*/ 70 h 70"/>
                  <a:gd name="T2" fmla="*/ 12 w 27"/>
                  <a:gd name="T3" fmla="*/ 70 h 70"/>
                  <a:gd name="T4" fmla="*/ 12 w 27"/>
                  <a:gd name="T5" fmla="*/ 64 h 70"/>
                  <a:gd name="T6" fmla="*/ 3 w 27"/>
                  <a:gd name="T7" fmla="*/ 58 h 70"/>
                  <a:gd name="T8" fmla="*/ 0 w 27"/>
                  <a:gd name="T9" fmla="*/ 46 h 70"/>
                  <a:gd name="T10" fmla="*/ 0 w 27"/>
                  <a:gd name="T11" fmla="*/ 37 h 70"/>
                  <a:gd name="T12" fmla="*/ 3 w 27"/>
                  <a:gd name="T13" fmla="*/ 26 h 70"/>
                  <a:gd name="T14" fmla="*/ 12 w 27"/>
                  <a:gd name="T15" fmla="*/ 6 h 70"/>
                  <a:gd name="T16" fmla="*/ 21 w 27"/>
                  <a:gd name="T17" fmla="*/ 0 h 70"/>
                  <a:gd name="T18" fmla="*/ 27 w 27"/>
                  <a:gd name="T19" fmla="*/ 6 h 70"/>
                  <a:gd name="T20" fmla="*/ 27 w 27"/>
                  <a:gd name="T21" fmla="*/ 15 h 70"/>
                  <a:gd name="T22" fmla="*/ 25 w 27"/>
                  <a:gd name="T23" fmla="*/ 24 h 70"/>
                  <a:gd name="T24" fmla="*/ 21 w 27"/>
                  <a:gd name="T25" fmla="*/ 46 h 70"/>
                  <a:gd name="T26" fmla="*/ 18 w 27"/>
                  <a:gd name="T27" fmla="*/ 58 h 70"/>
                  <a:gd name="T28" fmla="*/ 16 w 27"/>
                  <a:gd name="T2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0">
                    <a:moveTo>
                      <a:pt x="16" y="70"/>
                    </a:moveTo>
                    <a:lnTo>
                      <a:pt x="12" y="70"/>
                    </a:lnTo>
                    <a:lnTo>
                      <a:pt x="12" y="64"/>
                    </a:lnTo>
                    <a:lnTo>
                      <a:pt x="3" y="58"/>
                    </a:lnTo>
                    <a:lnTo>
                      <a:pt x="0" y="46"/>
                    </a:lnTo>
                    <a:lnTo>
                      <a:pt x="0" y="37"/>
                    </a:lnTo>
                    <a:lnTo>
                      <a:pt x="3" y="26"/>
                    </a:lnTo>
                    <a:lnTo>
                      <a:pt x="12" y="6"/>
                    </a:lnTo>
                    <a:lnTo>
                      <a:pt x="21" y="0"/>
                    </a:lnTo>
                    <a:lnTo>
                      <a:pt x="27" y="6"/>
                    </a:lnTo>
                    <a:lnTo>
                      <a:pt x="27" y="15"/>
                    </a:lnTo>
                    <a:lnTo>
                      <a:pt x="25" y="24"/>
                    </a:lnTo>
                    <a:lnTo>
                      <a:pt x="21" y="46"/>
                    </a:lnTo>
                    <a:lnTo>
                      <a:pt x="18" y="58"/>
                    </a:lnTo>
                    <a:lnTo>
                      <a:pt x="16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4" name="Freeform 362"/>
              <p:cNvSpPr>
                <a:spLocks/>
              </p:cNvSpPr>
              <p:nvPr/>
            </p:nvSpPr>
            <p:spPr bwMode="auto">
              <a:xfrm>
                <a:off x="7550151" y="2466975"/>
                <a:ext cx="1512888" cy="1255713"/>
              </a:xfrm>
              <a:custGeom>
                <a:avLst/>
                <a:gdLst>
                  <a:gd name="T0" fmla="*/ 789 w 953"/>
                  <a:gd name="T1" fmla="*/ 52 h 791"/>
                  <a:gd name="T2" fmla="*/ 874 w 953"/>
                  <a:gd name="T3" fmla="*/ 116 h 791"/>
                  <a:gd name="T4" fmla="*/ 949 w 953"/>
                  <a:gd name="T5" fmla="*/ 136 h 791"/>
                  <a:gd name="T6" fmla="*/ 930 w 953"/>
                  <a:gd name="T7" fmla="*/ 280 h 791"/>
                  <a:gd name="T8" fmla="*/ 899 w 953"/>
                  <a:gd name="T9" fmla="*/ 305 h 791"/>
                  <a:gd name="T10" fmla="*/ 866 w 953"/>
                  <a:gd name="T11" fmla="*/ 311 h 791"/>
                  <a:gd name="T12" fmla="*/ 814 w 953"/>
                  <a:gd name="T13" fmla="*/ 369 h 791"/>
                  <a:gd name="T14" fmla="*/ 794 w 953"/>
                  <a:gd name="T15" fmla="*/ 373 h 791"/>
                  <a:gd name="T16" fmla="*/ 755 w 953"/>
                  <a:gd name="T17" fmla="*/ 382 h 791"/>
                  <a:gd name="T18" fmla="*/ 762 w 953"/>
                  <a:gd name="T19" fmla="*/ 428 h 791"/>
                  <a:gd name="T20" fmla="*/ 826 w 953"/>
                  <a:gd name="T21" fmla="*/ 419 h 791"/>
                  <a:gd name="T22" fmla="*/ 779 w 953"/>
                  <a:gd name="T23" fmla="*/ 487 h 791"/>
                  <a:gd name="T24" fmla="*/ 822 w 953"/>
                  <a:gd name="T25" fmla="*/ 545 h 791"/>
                  <a:gd name="T26" fmla="*/ 826 w 953"/>
                  <a:gd name="T27" fmla="*/ 580 h 791"/>
                  <a:gd name="T28" fmla="*/ 847 w 953"/>
                  <a:gd name="T29" fmla="*/ 592 h 791"/>
                  <a:gd name="T30" fmla="*/ 841 w 953"/>
                  <a:gd name="T31" fmla="*/ 617 h 791"/>
                  <a:gd name="T32" fmla="*/ 817 w 953"/>
                  <a:gd name="T33" fmla="*/ 656 h 791"/>
                  <a:gd name="T34" fmla="*/ 805 w 953"/>
                  <a:gd name="T35" fmla="*/ 702 h 791"/>
                  <a:gd name="T36" fmla="*/ 758 w 953"/>
                  <a:gd name="T37" fmla="*/ 741 h 791"/>
                  <a:gd name="T38" fmla="*/ 712 w 953"/>
                  <a:gd name="T39" fmla="*/ 761 h 791"/>
                  <a:gd name="T40" fmla="*/ 671 w 953"/>
                  <a:gd name="T41" fmla="*/ 782 h 791"/>
                  <a:gd name="T42" fmla="*/ 653 w 953"/>
                  <a:gd name="T43" fmla="*/ 770 h 791"/>
                  <a:gd name="T44" fmla="*/ 620 w 953"/>
                  <a:gd name="T45" fmla="*/ 767 h 791"/>
                  <a:gd name="T46" fmla="*/ 576 w 953"/>
                  <a:gd name="T47" fmla="*/ 738 h 791"/>
                  <a:gd name="T48" fmla="*/ 533 w 953"/>
                  <a:gd name="T49" fmla="*/ 748 h 791"/>
                  <a:gd name="T50" fmla="*/ 505 w 953"/>
                  <a:gd name="T51" fmla="*/ 770 h 791"/>
                  <a:gd name="T52" fmla="*/ 480 w 953"/>
                  <a:gd name="T53" fmla="*/ 738 h 791"/>
                  <a:gd name="T54" fmla="*/ 450 w 953"/>
                  <a:gd name="T55" fmla="*/ 724 h 791"/>
                  <a:gd name="T56" fmla="*/ 459 w 953"/>
                  <a:gd name="T57" fmla="*/ 687 h 791"/>
                  <a:gd name="T58" fmla="*/ 430 w 953"/>
                  <a:gd name="T59" fmla="*/ 640 h 791"/>
                  <a:gd name="T60" fmla="*/ 409 w 953"/>
                  <a:gd name="T61" fmla="*/ 622 h 791"/>
                  <a:gd name="T62" fmla="*/ 373 w 953"/>
                  <a:gd name="T63" fmla="*/ 628 h 791"/>
                  <a:gd name="T64" fmla="*/ 330 w 953"/>
                  <a:gd name="T65" fmla="*/ 640 h 791"/>
                  <a:gd name="T66" fmla="*/ 280 w 953"/>
                  <a:gd name="T67" fmla="*/ 647 h 791"/>
                  <a:gd name="T68" fmla="*/ 218 w 953"/>
                  <a:gd name="T69" fmla="*/ 635 h 791"/>
                  <a:gd name="T70" fmla="*/ 150 w 953"/>
                  <a:gd name="T71" fmla="*/ 601 h 791"/>
                  <a:gd name="T72" fmla="*/ 101 w 953"/>
                  <a:gd name="T73" fmla="*/ 558 h 791"/>
                  <a:gd name="T74" fmla="*/ 101 w 953"/>
                  <a:gd name="T75" fmla="*/ 524 h 791"/>
                  <a:gd name="T76" fmla="*/ 25 w 953"/>
                  <a:gd name="T77" fmla="*/ 469 h 791"/>
                  <a:gd name="T78" fmla="*/ 6 w 953"/>
                  <a:gd name="T79" fmla="*/ 431 h 791"/>
                  <a:gd name="T80" fmla="*/ 43 w 953"/>
                  <a:gd name="T81" fmla="*/ 389 h 791"/>
                  <a:gd name="T82" fmla="*/ 81 w 953"/>
                  <a:gd name="T83" fmla="*/ 287 h 791"/>
                  <a:gd name="T84" fmla="*/ 159 w 953"/>
                  <a:gd name="T85" fmla="*/ 228 h 791"/>
                  <a:gd name="T86" fmla="*/ 187 w 953"/>
                  <a:gd name="T87" fmla="*/ 188 h 791"/>
                  <a:gd name="T88" fmla="*/ 228 w 953"/>
                  <a:gd name="T89" fmla="*/ 203 h 791"/>
                  <a:gd name="T90" fmla="*/ 268 w 953"/>
                  <a:gd name="T91" fmla="*/ 271 h 791"/>
                  <a:gd name="T92" fmla="*/ 351 w 953"/>
                  <a:gd name="T93" fmla="*/ 317 h 791"/>
                  <a:gd name="T94" fmla="*/ 453 w 953"/>
                  <a:gd name="T95" fmla="*/ 327 h 791"/>
                  <a:gd name="T96" fmla="*/ 585 w 953"/>
                  <a:gd name="T97" fmla="*/ 311 h 791"/>
                  <a:gd name="T98" fmla="*/ 605 w 953"/>
                  <a:gd name="T99" fmla="*/ 249 h 791"/>
                  <a:gd name="T100" fmla="*/ 662 w 953"/>
                  <a:gd name="T101" fmla="*/ 221 h 791"/>
                  <a:gd name="T102" fmla="*/ 683 w 953"/>
                  <a:gd name="T103" fmla="*/ 205 h 791"/>
                  <a:gd name="T104" fmla="*/ 694 w 953"/>
                  <a:gd name="T105" fmla="*/ 169 h 791"/>
                  <a:gd name="T106" fmla="*/ 637 w 953"/>
                  <a:gd name="T107" fmla="*/ 166 h 791"/>
                  <a:gd name="T108" fmla="*/ 680 w 953"/>
                  <a:gd name="T109" fmla="*/ 105 h 791"/>
                  <a:gd name="T110" fmla="*/ 674 w 953"/>
                  <a:gd name="T111" fmla="*/ 12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53" h="791">
                    <a:moveTo>
                      <a:pt x="703" y="2"/>
                    </a:moveTo>
                    <a:lnTo>
                      <a:pt x="712" y="0"/>
                    </a:lnTo>
                    <a:lnTo>
                      <a:pt x="724" y="0"/>
                    </a:lnTo>
                    <a:lnTo>
                      <a:pt x="742" y="2"/>
                    </a:lnTo>
                    <a:lnTo>
                      <a:pt x="752" y="5"/>
                    </a:lnTo>
                    <a:lnTo>
                      <a:pt x="758" y="12"/>
                    </a:lnTo>
                    <a:lnTo>
                      <a:pt x="789" y="52"/>
                    </a:lnTo>
                    <a:lnTo>
                      <a:pt x="801" y="68"/>
                    </a:lnTo>
                    <a:lnTo>
                      <a:pt x="814" y="86"/>
                    </a:lnTo>
                    <a:lnTo>
                      <a:pt x="817" y="95"/>
                    </a:lnTo>
                    <a:lnTo>
                      <a:pt x="826" y="101"/>
                    </a:lnTo>
                    <a:lnTo>
                      <a:pt x="841" y="101"/>
                    </a:lnTo>
                    <a:lnTo>
                      <a:pt x="851" y="101"/>
                    </a:lnTo>
                    <a:lnTo>
                      <a:pt x="874" y="116"/>
                    </a:lnTo>
                    <a:lnTo>
                      <a:pt x="894" y="148"/>
                    </a:lnTo>
                    <a:lnTo>
                      <a:pt x="899" y="148"/>
                    </a:lnTo>
                    <a:lnTo>
                      <a:pt x="915" y="145"/>
                    </a:lnTo>
                    <a:lnTo>
                      <a:pt x="921" y="136"/>
                    </a:lnTo>
                    <a:lnTo>
                      <a:pt x="937" y="126"/>
                    </a:lnTo>
                    <a:lnTo>
                      <a:pt x="953" y="123"/>
                    </a:lnTo>
                    <a:lnTo>
                      <a:pt x="949" y="136"/>
                    </a:lnTo>
                    <a:lnTo>
                      <a:pt x="949" y="153"/>
                    </a:lnTo>
                    <a:lnTo>
                      <a:pt x="949" y="160"/>
                    </a:lnTo>
                    <a:lnTo>
                      <a:pt x="946" y="215"/>
                    </a:lnTo>
                    <a:lnTo>
                      <a:pt x="928" y="209"/>
                    </a:lnTo>
                    <a:lnTo>
                      <a:pt x="917" y="221"/>
                    </a:lnTo>
                    <a:lnTo>
                      <a:pt x="933" y="262"/>
                    </a:lnTo>
                    <a:lnTo>
                      <a:pt x="930" y="280"/>
                    </a:lnTo>
                    <a:lnTo>
                      <a:pt x="928" y="289"/>
                    </a:lnTo>
                    <a:lnTo>
                      <a:pt x="921" y="280"/>
                    </a:lnTo>
                    <a:lnTo>
                      <a:pt x="915" y="277"/>
                    </a:lnTo>
                    <a:lnTo>
                      <a:pt x="915" y="289"/>
                    </a:lnTo>
                    <a:lnTo>
                      <a:pt x="909" y="293"/>
                    </a:lnTo>
                    <a:lnTo>
                      <a:pt x="906" y="298"/>
                    </a:lnTo>
                    <a:lnTo>
                      <a:pt x="899" y="305"/>
                    </a:lnTo>
                    <a:lnTo>
                      <a:pt x="890" y="305"/>
                    </a:lnTo>
                    <a:lnTo>
                      <a:pt x="890" y="311"/>
                    </a:lnTo>
                    <a:lnTo>
                      <a:pt x="894" y="317"/>
                    </a:lnTo>
                    <a:lnTo>
                      <a:pt x="890" y="317"/>
                    </a:lnTo>
                    <a:lnTo>
                      <a:pt x="878" y="317"/>
                    </a:lnTo>
                    <a:lnTo>
                      <a:pt x="872" y="311"/>
                    </a:lnTo>
                    <a:lnTo>
                      <a:pt x="866" y="311"/>
                    </a:lnTo>
                    <a:lnTo>
                      <a:pt x="866" y="323"/>
                    </a:lnTo>
                    <a:lnTo>
                      <a:pt x="862" y="330"/>
                    </a:lnTo>
                    <a:lnTo>
                      <a:pt x="856" y="336"/>
                    </a:lnTo>
                    <a:lnTo>
                      <a:pt x="844" y="344"/>
                    </a:lnTo>
                    <a:lnTo>
                      <a:pt x="838" y="360"/>
                    </a:lnTo>
                    <a:lnTo>
                      <a:pt x="826" y="366"/>
                    </a:lnTo>
                    <a:lnTo>
                      <a:pt x="814" y="369"/>
                    </a:lnTo>
                    <a:lnTo>
                      <a:pt x="805" y="382"/>
                    </a:lnTo>
                    <a:lnTo>
                      <a:pt x="794" y="391"/>
                    </a:lnTo>
                    <a:lnTo>
                      <a:pt x="792" y="385"/>
                    </a:lnTo>
                    <a:lnTo>
                      <a:pt x="798" y="382"/>
                    </a:lnTo>
                    <a:lnTo>
                      <a:pt x="798" y="380"/>
                    </a:lnTo>
                    <a:lnTo>
                      <a:pt x="801" y="373"/>
                    </a:lnTo>
                    <a:lnTo>
                      <a:pt x="794" y="373"/>
                    </a:lnTo>
                    <a:lnTo>
                      <a:pt x="792" y="366"/>
                    </a:lnTo>
                    <a:lnTo>
                      <a:pt x="801" y="344"/>
                    </a:lnTo>
                    <a:lnTo>
                      <a:pt x="789" y="336"/>
                    </a:lnTo>
                    <a:lnTo>
                      <a:pt x="776" y="342"/>
                    </a:lnTo>
                    <a:lnTo>
                      <a:pt x="767" y="360"/>
                    </a:lnTo>
                    <a:lnTo>
                      <a:pt x="755" y="373"/>
                    </a:lnTo>
                    <a:lnTo>
                      <a:pt x="755" y="382"/>
                    </a:lnTo>
                    <a:lnTo>
                      <a:pt x="748" y="385"/>
                    </a:lnTo>
                    <a:lnTo>
                      <a:pt x="733" y="385"/>
                    </a:lnTo>
                    <a:lnTo>
                      <a:pt x="737" y="403"/>
                    </a:lnTo>
                    <a:lnTo>
                      <a:pt x="746" y="412"/>
                    </a:lnTo>
                    <a:lnTo>
                      <a:pt x="748" y="412"/>
                    </a:lnTo>
                    <a:lnTo>
                      <a:pt x="758" y="419"/>
                    </a:lnTo>
                    <a:lnTo>
                      <a:pt x="762" y="428"/>
                    </a:lnTo>
                    <a:lnTo>
                      <a:pt x="769" y="435"/>
                    </a:lnTo>
                    <a:lnTo>
                      <a:pt x="776" y="431"/>
                    </a:lnTo>
                    <a:lnTo>
                      <a:pt x="783" y="419"/>
                    </a:lnTo>
                    <a:lnTo>
                      <a:pt x="792" y="412"/>
                    </a:lnTo>
                    <a:lnTo>
                      <a:pt x="805" y="419"/>
                    </a:lnTo>
                    <a:lnTo>
                      <a:pt x="814" y="419"/>
                    </a:lnTo>
                    <a:lnTo>
                      <a:pt x="826" y="419"/>
                    </a:lnTo>
                    <a:lnTo>
                      <a:pt x="822" y="435"/>
                    </a:lnTo>
                    <a:lnTo>
                      <a:pt x="814" y="431"/>
                    </a:lnTo>
                    <a:lnTo>
                      <a:pt x="798" y="441"/>
                    </a:lnTo>
                    <a:lnTo>
                      <a:pt x="801" y="444"/>
                    </a:lnTo>
                    <a:lnTo>
                      <a:pt x="789" y="459"/>
                    </a:lnTo>
                    <a:lnTo>
                      <a:pt x="779" y="478"/>
                    </a:lnTo>
                    <a:lnTo>
                      <a:pt x="779" y="487"/>
                    </a:lnTo>
                    <a:lnTo>
                      <a:pt x="798" y="492"/>
                    </a:lnTo>
                    <a:lnTo>
                      <a:pt x="814" y="521"/>
                    </a:lnTo>
                    <a:lnTo>
                      <a:pt x="817" y="528"/>
                    </a:lnTo>
                    <a:lnTo>
                      <a:pt x="822" y="537"/>
                    </a:lnTo>
                    <a:lnTo>
                      <a:pt x="831" y="545"/>
                    </a:lnTo>
                    <a:lnTo>
                      <a:pt x="838" y="551"/>
                    </a:lnTo>
                    <a:lnTo>
                      <a:pt x="822" y="545"/>
                    </a:lnTo>
                    <a:lnTo>
                      <a:pt x="814" y="545"/>
                    </a:lnTo>
                    <a:lnTo>
                      <a:pt x="810" y="548"/>
                    </a:lnTo>
                    <a:lnTo>
                      <a:pt x="817" y="548"/>
                    </a:lnTo>
                    <a:lnTo>
                      <a:pt x="828" y="558"/>
                    </a:lnTo>
                    <a:lnTo>
                      <a:pt x="841" y="569"/>
                    </a:lnTo>
                    <a:lnTo>
                      <a:pt x="831" y="573"/>
                    </a:lnTo>
                    <a:lnTo>
                      <a:pt x="826" y="580"/>
                    </a:lnTo>
                    <a:lnTo>
                      <a:pt x="817" y="583"/>
                    </a:lnTo>
                    <a:lnTo>
                      <a:pt x="814" y="585"/>
                    </a:lnTo>
                    <a:lnTo>
                      <a:pt x="819" y="585"/>
                    </a:lnTo>
                    <a:lnTo>
                      <a:pt x="822" y="589"/>
                    </a:lnTo>
                    <a:lnTo>
                      <a:pt x="835" y="583"/>
                    </a:lnTo>
                    <a:lnTo>
                      <a:pt x="844" y="592"/>
                    </a:lnTo>
                    <a:lnTo>
                      <a:pt x="847" y="592"/>
                    </a:lnTo>
                    <a:lnTo>
                      <a:pt x="838" y="601"/>
                    </a:lnTo>
                    <a:lnTo>
                      <a:pt x="847" y="597"/>
                    </a:lnTo>
                    <a:lnTo>
                      <a:pt x="847" y="603"/>
                    </a:lnTo>
                    <a:lnTo>
                      <a:pt x="841" y="603"/>
                    </a:lnTo>
                    <a:lnTo>
                      <a:pt x="844" y="610"/>
                    </a:lnTo>
                    <a:lnTo>
                      <a:pt x="844" y="613"/>
                    </a:lnTo>
                    <a:lnTo>
                      <a:pt x="841" y="617"/>
                    </a:lnTo>
                    <a:lnTo>
                      <a:pt x="847" y="622"/>
                    </a:lnTo>
                    <a:lnTo>
                      <a:pt x="841" y="626"/>
                    </a:lnTo>
                    <a:lnTo>
                      <a:pt x="841" y="622"/>
                    </a:lnTo>
                    <a:lnTo>
                      <a:pt x="835" y="626"/>
                    </a:lnTo>
                    <a:lnTo>
                      <a:pt x="828" y="640"/>
                    </a:lnTo>
                    <a:lnTo>
                      <a:pt x="826" y="660"/>
                    </a:lnTo>
                    <a:lnTo>
                      <a:pt x="817" y="656"/>
                    </a:lnTo>
                    <a:lnTo>
                      <a:pt x="817" y="662"/>
                    </a:lnTo>
                    <a:lnTo>
                      <a:pt x="822" y="665"/>
                    </a:lnTo>
                    <a:lnTo>
                      <a:pt x="819" y="672"/>
                    </a:lnTo>
                    <a:lnTo>
                      <a:pt x="819" y="681"/>
                    </a:lnTo>
                    <a:lnTo>
                      <a:pt x="819" y="687"/>
                    </a:lnTo>
                    <a:lnTo>
                      <a:pt x="810" y="695"/>
                    </a:lnTo>
                    <a:lnTo>
                      <a:pt x="805" y="702"/>
                    </a:lnTo>
                    <a:lnTo>
                      <a:pt x="794" y="704"/>
                    </a:lnTo>
                    <a:lnTo>
                      <a:pt x="798" y="708"/>
                    </a:lnTo>
                    <a:lnTo>
                      <a:pt x="789" y="717"/>
                    </a:lnTo>
                    <a:lnTo>
                      <a:pt x="783" y="724"/>
                    </a:lnTo>
                    <a:lnTo>
                      <a:pt x="779" y="724"/>
                    </a:lnTo>
                    <a:lnTo>
                      <a:pt x="772" y="738"/>
                    </a:lnTo>
                    <a:lnTo>
                      <a:pt x="758" y="741"/>
                    </a:lnTo>
                    <a:lnTo>
                      <a:pt x="752" y="741"/>
                    </a:lnTo>
                    <a:lnTo>
                      <a:pt x="746" y="745"/>
                    </a:lnTo>
                    <a:lnTo>
                      <a:pt x="746" y="741"/>
                    </a:lnTo>
                    <a:lnTo>
                      <a:pt x="733" y="748"/>
                    </a:lnTo>
                    <a:lnTo>
                      <a:pt x="724" y="738"/>
                    </a:lnTo>
                    <a:lnTo>
                      <a:pt x="726" y="757"/>
                    </a:lnTo>
                    <a:lnTo>
                      <a:pt x="712" y="761"/>
                    </a:lnTo>
                    <a:lnTo>
                      <a:pt x="705" y="757"/>
                    </a:lnTo>
                    <a:lnTo>
                      <a:pt x="705" y="761"/>
                    </a:lnTo>
                    <a:lnTo>
                      <a:pt x="703" y="763"/>
                    </a:lnTo>
                    <a:lnTo>
                      <a:pt x="694" y="767"/>
                    </a:lnTo>
                    <a:lnTo>
                      <a:pt x="683" y="770"/>
                    </a:lnTo>
                    <a:lnTo>
                      <a:pt x="674" y="772"/>
                    </a:lnTo>
                    <a:lnTo>
                      <a:pt x="671" y="782"/>
                    </a:lnTo>
                    <a:lnTo>
                      <a:pt x="678" y="788"/>
                    </a:lnTo>
                    <a:lnTo>
                      <a:pt x="669" y="791"/>
                    </a:lnTo>
                    <a:lnTo>
                      <a:pt x="662" y="779"/>
                    </a:lnTo>
                    <a:lnTo>
                      <a:pt x="662" y="772"/>
                    </a:lnTo>
                    <a:lnTo>
                      <a:pt x="669" y="770"/>
                    </a:lnTo>
                    <a:lnTo>
                      <a:pt x="659" y="763"/>
                    </a:lnTo>
                    <a:lnTo>
                      <a:pt x="653" y="770"/>
                    </a:lnTo>
                    <a:lnTo>
                      <a:pt x="650" y="763"/>
                    </a:lnTo>
                    <a:lnTo>
                      <a:pt x="644" y="761"/>
                    </a:lnTo>
                    <a:lnTo>
                      <a:pt x="640" y="761"/>
                    </a:lnTo>
                    <a:lnTo>
                      <a:pt x="640" y="767"/>
                    </a:lnTo>
                    <a:lnTo>
                      <a:pt x="635" y="767"/>
                    </a:lnTo>
                    <a:lnTo>
                      <a:pt x="628" y="763"/>
                    </a:lnTo>
                    <a:lnTo>
                      <a:pt x="620" y="767"/>
                    </a:lnTo>
                    <a:lnTo>
                      <a:pt x="607" y="751"/>
                    </a:lnTo>
                    <a:lnTo>
                      <a:pt x="607" y="741"/>
                    </a:lnTo>
                    <a:lnTo>
                      <a:pt x="605" y="738"/>
                    </a:lnTo>
                    <a:lnTo>
                      <a:pt x="589" y="738"/>
                    </a:lnTo>
                    <a:lnTo>
                      <a:pt x="582" y="733"/>
                    </a:lnTo>
                    <a:lnTo>
                      <a:pt x="573" y="736"/>
                    </a:lnTo>
                    <a:lnTo>
                      <a:pt x="576" y="738"/>
                    </a:lnTo>
                    <a:lnTo>
                      <a:pt x="564" y="745"/>
                    </a:lnTo>
                    <a:lnTo>
                      <a:pt x="561" y="751"/>
                    </a:lnTo>
                    <a:lnTo>
                      <a:pt x="551" y="745"/>
                    </a:lnTo>
                    <a:lnTo>
                      <a:pt x="548" y="745"/>
                    </a:lnTo>
                    <a:lnTo>
                      <a:pt x="546" y="748"/>
                    </a:lnTo>
                    <a:lnTo>
                      <a:pt x="539" y="748"/>
                    </a:lnTo>
                    <a:lnTo>
                      <a:pt x="533" y="748"/>
                    </a:lnTo>
                    <a:lnTo>
                      <a:pt x="533" y="751"/>
                    </a:lnTo>
                    <a:lnTo>
                      <a:pt x="523" y="751"/>
                    </a:lnTo>
                    <a:lnTo>
                      <a:pt x="521" y="757"/>
                    </a:lnTo>
                    <a:lnTo>
                      <a:pt x="526" y="776"/>
                    </a:lnTo>
                    <a:lnTo>
                      <a:pt x="518" y="776"/>
                    </a:lnTo>
                    <a:lnTo>
                      <a:pt x="514" y="770"/>
                    </a:lnTo>
                    <a:lnTo>
                      <a:pt x="505" y="770"/>
                    </a:lnTo>
                    <a:lnTo>
                      <a:pt x="498" y="770"/>
                    </a:lnTo>
                    <a:lnTo>
                      <a:pt x="496" y="767"/>
                    </a:lnTo>
                    <a:lnTo>
                      <a:pt x="496" y="763"/>
                    </a:lnTo>
                    <a:lnTo>
                      <a:pt x="496" y="761"/>
                    </a:lnTo>
                    <a:lnTo>
                      <a:pt x="480" y="757"/>
                    </a:lnTo>
                    <a:lnTo>
                      <a:pt x="480" y="748"/>
                    </a:lnTo>
                    <a:lnTo>
                      <a:pt x="480" y="738"/>
                    </a:lnTo>
                    <a:lnTo>
                      <a:pt x="475" y="738"/>
                    </a:lnTo>
                    <a:lnTo>
                      <a:pt x="471" y="724"/>
                    </a:lnTo>
                    <a:lnTo>
                      <a:pt x="468" y="724"/>
                    </a:lnTo>
                    <a:lnTo>
                      <a:pt x="471" y="717"/>
                    </a:lnTo>
                    <a:lnTo>
                      <a:pt x="459" y="720"/>
                    </a:lnTo>
                    <a:lnTo>
                      <a:pt x="455" y="720"/>
                    </a:lnTo>
                    <a:lnTo>
                      <a:pt x="450" y="724"/>
                    </a:lnTo>
                    <a:lnTo>
                      <a:pt x="450" y="717"/>
                    </a:lnTo>
                    <a:lnTo>
                      <a:pt x="444" y="708"/>
                    </a:lnTo>
                    <a:lnTo>
                      <a:pt x="450" y="704"/>
                    </a:lnTo>
                    <a:lnTo>
                      <a:pt x="446" y="698"/>
                    </a:lnTo>
                    <a:lnTo>
                      <a:pt x="455" y="693"/>
                    </a:lnTo>
                    <a:lnTo>
                      <a:pt x="459" y="693"/>
                    </a:lnTo>
                    <a:lnTo>
                      <a:pt x="459" y="687"/>
                    </a:lnTo>
                    <a:lnTo>
                      <a:pt x="462" y="685"/>
                    </a:lnTo>
                    <a:lnTo>
                      <a:pt x="455" y="649"/>
                    </a:lnTo>
                    <a:lnTo>
                      <a:pt x="450" y="649"/>
                    </a:lnTo>
                    <a:lnTo>
                      <a:pt x="450" y="644"/>
                    </a:lnTo>
                    <a:lnTo>
                      <a:pt x="444" y="638"/>
                    </a:lnTo>
                    <a:lnTo>
                      <a:pt x="434" y="635"/>
                    </a:lnTo>
                    <a:lnTo>
                      <a:pt x="430" y="640"/>
                    </a:lnTo>
                    <a:lnTo>
                      <a:pt x="428" y="638"/>
                    </a:lnTo>
                    <a:lnTo>
                      <a:pt x="423" y="635"/>
                    </a:lnTo>
                    <a:lnTo>
                      <a:pt x="419" y="635"/>
                    </a:lnTo>
                    <a:lnTo>
                      <a:pt x="413" y="635"/>
                    </a:lnTo>
                    <a:lnTo>
                      <a:pt x="419" y="628"/>
                    </a:lnTo>
                    <a:lnTo>
                      <a:pt x="416" y="622"/>
                    </a:lnTo>
                    <a:lnTo>
                      <a:pt x="409" y="622"/>
                    </a:lnTo>
                    <a:lnTo>
                      <a:pt x="413" y="617"/>
                    </a:lnTo>
                    <a:lnTo>
                      <a:pt x="409" y="613"/>
                    </a:lnTo>
                    <a:lnTo>
                      <a:pt x="403" y="617"/>
                    </a:lnTo>
                    <a:lnTo>
                      <a:pt x="398" y="619"/>
                    </a:lnTo>
                    <a:lnTo>
                      <a:pt x="382" y="619"/>
                    </a:lnTo>
                    <a:lnTo>
                      <a:pt x="375" y="622"/>
                    </a:lnTo>
                    <a:lnTo>
                      <a:pt x="373" y="628"/>
                    </a:lnTo>
                    <a:lnTo>
                      <a:pt x="360" y="635"/>
                    </a:lnTo>
                    <a:lnTo>
                      <a:pt x="360" y="638"/>
                    </a:lnTo>
                    <a:lnTo>
                      <a:pt x="355" y="640"/>
                    </a:lnTo>
                    <a:lnTo>
                      <a:pt x="351" y="644"/>
                    </a:lnTo>
                    <a:lnTo>
                      <a:pt x="341" y="647"/>
                    </a:lnTo>
                    <a:lnTo>
                      <a:pt x="335" y="647"/>
                    </a:lnTo>
                    <a:lnTo>
                      <a:pt x="330" y="640"/>
                    </a:lnTo>
                    <a:lnTo>
                      <a:pt x="323" y="647"/>
                    </a:lnTo>
                    <a:lnTo>
                      <a:pt x="311" y="644"/>
                    </a:lnTo>
                    <a:lnTo>
                      <a:pt x="305" y="640"/>
                    </a:lnTo>
                    <a:lnTo>
                      <a:pt x="298" y="649"/>
                    </a:lnTo>
                    <a:lnTo>
                      <a:pt x="292" y="656"/>
                    </a:lnTo>
                    <a:lnTo>
                      <a:pt x="289" y="644"/>
                    </a:lnTo>
                    <a:lnTo>
                      <a:pt x="280" y="647"/>
                    </a:lnTo>
                    <a:lnTo>
                      <a:pt x="262" y="647"/>
                    </a:lnTo>
                    <a:lnTo>
                      <a:pt x="252" y="647"/>
                    </a:lnTo>
                    <a:lnTo>
                      <a:pt x="246" y="647"/>
                    </a:lnTo>
                    <a:lnTo>
                      <a:pt x="230" y="640"/>
                    </a:lnTo>
                    <a:lnTo>
                      <a:pt x="228" y="640"/>
                    </a:lnTo>
                    <a:lnTo>
                      <a:pt x="225" y="632"/>
                    </a:lnTo>
                    <a:lnTo>
                      <a:pt x="218" y="635"/>
                    </a:lnTo>
                    <a:lnTo>
                      <a:pt x="209" y="632"/>
                    </a:lnTo>
                    <a:lnTo>
                      <a:pt x="207" y="619"/>
                    </a:lnTo>
                    <a:lnTo>
                      <a:pt x="200" y="622"/>
                    </a:lnTo>
                    <a:lnTo>
                      <a:pt x="197" y="626"/>
                    </a:lnTo>
                    <a:lnTo>
                      <a:pt x="191" y="613"/>
                    </a:lnTo>
                    <a:lnTo>
                      <a:pt x="163" y="601"/>
                    </a:lnTo>
                    <a:lnTo>
                      <a:pt x="150" y="601"/>
                    </a:lnTo>
                    <a:lnTo>
                      <a:pt x="129" y="585"/>
                    </a:lnTo>
                    <a:lnTo>
                      <a:pt x="123" y="583"/>
                    </a:lnTo>
                    <a:lnTo>
                      <a:pt x="114" y="585"/>
                    </a:lnTo>
                    <a:lnTo>
                      <a:pt x="107" y="569"/>
                    </a:lnTo>
                    <a:lnTo>
                      <a:pt x="107" y="564"/>
                    </a:lnTo>
                    <a:lnTo>
                      <a:pt x="105" y="564"/>
                    </a:lnTo>
                    <a:lnTo>
                      <a:pt x="101" y="558"/>
                    </a:lnTo>
                    <a:lnTo>
                      <a:pt x="105" y="551"/>
                    </a:lnTo>
                    <a:lnTo>
                      <a:pt x="111" y="560"/>
                    </a:lnTo>
                    <a:lnTo>
                      <a:pt x="120" y="551"/>
                    </a:lnTo>
                    <a:lnTo>
                      <a:pt x="116" y="542"/>
                    </a:lnTo>
                    <a:lnTo>
                      <a:pt x="107" y="539"/>
                    </a:lnTo>
                    <a:lnTo>
                      <a:pt x="107" y="530"/>
                    </a:lnTo>
                    <a:lnTo>
                      <a:pt x="101" y="524"/>
                    </a:lnTo>
                    <a:lnTo>
                      <a:pt x="98" y="512"/>
                    </a:lnTo>
                    <a:lnTo>
                      <a:pt x="86" y="496"/>
                    </a:lnTo>
                    <a:lnTo>
                      <a:pt x="84" y="496"/>
                    </a:lnTo>
                    <a:lnTo>
                      <a:pt x="68" y="484"/>
                    </a:lnTo>
                    <a:lnTo>
                      <a:pt x="59" y="478"/>
                    </a:lnTo>
                    <a:lnTo>
                      <a:pt x="34" y="465"/>
                    </a:lnTo>
                    <a:lnTo>
                      <a:pt x="25" y="469"/>
                    </a:lnTo>
                    <a:lnTo>
                      <a:pt x="22" y="465"/>
                    </a:lnTo>
                    <a:lnTo>
                      <a:pt x="18" y="462"/>
                    </a:lnTo>
                    <a:lnTo>
                      <a:pt x="25" y="462"/>
                    </a:lnTo>
                    <a:lnTo>
                      <a:pt x="31" y="459"/>
                    </a:lnTo>
                    <a:lnTo>
                      <a:pt x="22" y="435"/>
                    </a:lnTo>
                    <a:lnTo>
                      <a:pt x="12" y="431"/>
                    </a:lnTo>
                    <a:lnTo>
                      <a:pt x="6" y="431"/>
                    </a:lnTo>
                    <a:lnTo>
                      <a:pt x="0" y="416"/>
                    </a:lnTo>
                    <a:lnTo>
                      <a:pt x="2" y="412"/>
                    </a:lnTo>
                    <a:lnTo>
                      <a:pt x="0" y="401"/>
                    </a:lnTo>
                    <a:lnTo>
                      <a:pt x="18" y="391"/>
                    </a:lnTo>
                    <a:lnTo>
                      <a:pt x="25" y="385"/>
                    </a:lnTo>
                    <a:lnTo>
                      <a:pt x="31" y="391"/>
                    </a:lnTo>
                    <a:lnTo>
                      <a:pt x="43" y="389"/>
                    </a:lnTo>
                    <a:lnTo>
                      <a:pt x="46" y="380"/>
                    </a:lnTo>
                    <a:lnTo>
                      <a:pt x="68" y="376"/>
                    </a:lnTo>
                    <a:lnTo>
                      <a:pt x="70" y="366"/>
                    </a:lnTo>
                    <a:lnTo>
                      <a:pt x="98" y="351"/>
                    </a:lnTo>
                    <a:lnTo>
                      <a:pt x="101" y="323"/>
                    </a:lnTo>
                    <a:lnTo>
                      <a:pt x="86" y="289"/>
                    </a:lnTo>
                    <a:lnTo>
                      <a:pt x="81" y="287"/>
                    </a:lnTo>
                    <a:lnTo>
                      <a:pt x="107" y="274"/>
                    </a:lnTo>
                    <a:lnTo>
                      <a:pt x="116" y="280"/>
                    </a:lnTo>
                    <a:lnTo>
                      <a:pt x="123" y="271"/>
                    </a:lnTo>
                    <a:lnTo>
                      <a:pt x="114" y="268"/>
                    </a:lnTo>
                    <a:lnTo>
                      <a:pt x="116" y="234"/>
                    </a:lnTo>
                    <a:lnTo>
                      <a:pt x="154" y="230"/>
                    </a:lnTo>
                    <a:lnTo>
                      <a:pt x="159" y="228"/>
                    </a:lnTo>
                    <a:lnTo>
                      <a:pt x="154" y="200"/>
                    </a:lnTo>
                    <a:lnTo>
                      <a:pt x="166" y="195"/>
                    </a:lnTo>
                    <a:lnTo>
                      <a:pt x="170" y="195"/>
                    </a:lnTo>
                    <a:lnTo>
                      <a:pt x="173" y="179"/>
                    </a:lnTo>
                    <a:lnTo>
                      <a:pt x="184" y="175"/>
                    </a:lnTo>
                    <a:lnTo>
                      <a:pt x="184" y="184"/>
                    </a:lnTo>
                    <a:lnTo>
                      <a:pt x="187" y="188"/>
                    </a:lnTo>
                    <a:lnTo>
                      <a:pt x="194" y="195"/>
                    </a:lnTo>
                    <a:lnTo>
                      <a:pt x="200" y="195"/>
                    </a:lnTo>
                    <a:lnTo>
                      <a:pt x="209" y="205"/>
                    </a:lnTo>
                    <a:lnTo>
                      <a:pt x="216" y="200"/>
                    </a:lnTo>
                    <a:lnTo>
                      <a:pt x="218" y="203"/>
                    </a:lnTo>
                    <a:lnTo>
                      <a:pt x="222" y="205"/>
                    </a:lnTo>
                    <a:lnTo>
                      <a:pt x="228" y="203"/>
                    </a:lnTo>
                    <a:lnTo>
                      <a:pt x="237" y="219"/>
                    </a:lnTo>
                    <a:lnTo>
                      <a:pt x="246" y="230"/>
                    </a:lnTo>
                    <a:lnTo>
                      <a:pt x="246" y="241"/>
                    </a:lnTo>
                    <a:lnTo>
                      <a:pt x="252" y="249"/>
                    </a:lnTo>
                    <a:lnTo>
                      <a:pt x="248" y="255"/>
                    </a:lnTo>
                    <a:lnTo>
                      <a:pt x="252" y="264"/>
                    </a:lnTo>
                    <a:lnTo>
                      <a:pt x="268" y="271"/>
                    </a:lnTo>
                    <a:lnTo>
                      <a:pt x="289" y="277"/>
                    </a:lnTo>
                    <a:lnTo>
                      <a:pt x="298" y="277"/>
                    </a:lnTo>
                    <a:lnTo>
                      <a:pt x="318" y="284"/>
                    </a:lnTo>
                    <a:lnTo>
                      <a:pt x="332" y="289"/>
                    </a:lnTo>
                    <a:lnTo>
                      <a:pt x="339" y="289"/>
                    </a:lnTo>
                    <a:lnTo>
                      <a:pt x="341" y="296"/>
                    </a:lnTo>
                    <a:lnTo>
                      <a:pt x="351" y="317"/>
                    </a:lnTo>
                    <a:lnTo>
                      <a:pt x="360" y="327"/>
                    </a:lnTo>
                    <a:lnTo>
                      <a:pt x="378" y="327"/>
                    </a:lnTo>
                    <a:lnTo>
                      <a:pt x="382" y="323"/>
                    </a:lnTo>
                    <a:lnTo>
                      <a:pt x="416" y="323"/>
                    </a:lnTo>
                    <a:lnTo>
                      <a:pt x="423" y="321"/>
                    </a:lnTo>
                    <a:lnTo>
                      <a:pt x="450" y="321"/>
                    </a:lnTo>
                    <a:lnTo>
                      <a:pt x="453" y="327"/>
                    </a:lnTo>
                    <a:lnTo>
                      <a:pt x="487" y="336"/>
                    </a:lnTo>
                    <a:lnTo>
                      <a:pt x="496" y="336"/>
                    </a:lnTo>
                    <a:lnTo>
                      <a:pt x="502" y="339"/>
                    </a:lnTo>
                    <a:lnTo>
                      <a:pt x="512" y="339"/>
                    </a:lnTo>
                    <a:lnTo>
                      <a:pt x="530" y="323"/>
                    </a:lnTo>
                    <a:lnTo>
                      <a:pt x="578" y="314"/>
                    </a:lnTo>
                    <a:lnTo>
                      <a:pt x="585" y="311"/>
                    </a:lnTo>
                    <a:lnTo>
                      <a:pt x="594" y="305"/>
                    </a:lnTo>
                    <a:lnTo>
                      <a:pt x="598" y="293"/>
                    </a:lnTo>
                    <a:lnTo>
                      <a:pt x="605" y="284"/>
                    </a:lnTo>
                    <a:lnTo>
                      <a:pt x="607" y="271"/>
                    </a:lnTo>
                    <a:lnTo>
                      <a:pt x="601" y="264"/>
                    </a:lnTo>
                    <a:lnTo>
                      <a:pt x="601" y="255"/>
                    </a:lnTo>
                    <a:lnTo>
                      <a:pt x="605" y="249"/>
                    </a:lnTo>
                    <a:lnTo>
                      <a:pt x="610" y="249"/>
                    </a:lnTo>
                    <a:lnTo>
                      <a:pt x="622" y="253"/>
                    </a:lnTo>
                    <a:lnTo>
                      <a:pt x="635" y="253"/>
                    </a:lnTo>
                    <a:lnTo>
                      <a:pt x="640" y="246"/>
                    </a:lnTo>
                    <a:lnTo>
                      <a:pt x="644" y="234"/>
                    </a:lnTo>
                    <a:lnTo>
                      <a:pt x="653" y="234"/>
                    </a:lnTo>
                    <a:lnTo>
                      <a:pt x="662" y="221"/>
                    </a:lnTo>
                    <a:lnTo>
                      <a:pt x="662" y="215"/>
                    </a:lnTo>
                    <a:lnTo>
                      <a:pt x="671" y="209"/>
                    </a:lnTo>
                    <a:lnTo>
                      <a:pt x="674" y="209"/>
                    </a:lnTo>
                    <a:lnTo>
                      <a:pt x="678" y="212"/>
                    </a:lnTo>
                    <a:lnTo>
                      <a:pt x="680" y="212"/>
                    </a:lnTo>
                    <a:lnTo>
                      <a:pt x="680" y="205"/>
                    </a:lnTo>
                    <a:lnTo>
                      <a:pt x="683" y="205"/>
                    </a:lnTo>
                    <a:lnTo>
                      <a:pt x="690" y="198"/>
                    </a:lnTo>
                    <a:lnTo>
                      <a:pt x="705" y="195"/>
                    </a:lnTo>
                    <a:lnTo>
                      <a:pt x="714" y="198"/>
                    </a:lnTo>
                    <a:lnTo>
                      <a:pt x="721" y="191"/>
                    </a:lnTo>
                    <a:lnTo>
                      <a:pt x="712" y="184"/>
                    </a:lnTo>
                    <a:lnTo>
                      <a:pt x="709" y="175"/>
                    </a:lnTo>
                    <a:lnTo>
                      <a:pt x="694" y="169"/>
                    </a:lnTo>
                    <a:lnTo>
                      <a:pt x="683" y="160"/>
                    </a:lnTo>
                    <a:lnTo>
                      <a:pt x="674" y="164"/>
                    </a:lnTo>
                    <a:lnTo>
                      <a:pt x="669" y="173"/>
                    </a:lnTo>
                    <a:lnTo>
                      <a:pt x="659" y="169"/>
                    </a:lnTo>
                    <a:lnTo>
                      <a:pt x="650" y="173"/>
                    </a:lnTo>
                    <a:lnTo>
                      <a:pt x="646" y="175"/>
                    </a:lnTo>
                    <a:lnTo>
                      <a:pt x="637" y="166"/>
                    </a:lnTo>
                    <a:lnTo>
                      <a:pt x="644" y="160"/>
                    </a:lnTo>
                    <a:lnTo>
                      <a:pt x="640" y="153"/>
                    </a:lnTo>
                    <a:lnTo>
                      <a:pt x="640" y="126"/>
                    </a:lnTo>
                    <a:lnTo>
                      <a:pt x="644" y="116"/>
                    </a:lnTo>
                    <a:lnTo>
                      <a:pt x="653" y="120"/>
                    </a:lnTo>
                    <a:lnTo>
                      <a:pt x="662" y="123"/>
                    </a:lnTo>
                    <a:lnTo>
                      <a:pt x="680" y="105"/>
                    </a:lnTo>
                    <a:lnTo>
                      <a:pt x="674" y="95"/>
                    </a:lnTo>
                    <a:lnTo>
                      <a:pt x="678" y="77"/>
                    </a:lnTo>
                    <a:lnTo>
                      <a:pt x="683" y="46"/>
                    </a:lnTo>
                    <a:lnTo>
                      <a:pt x="680" y="37"/>
                    </a:lnTo>
                    <a:lnTo>
                      <a:pt x="674" y="30"/>
                    </a:lnTo>
                    <a:lnTo>
                      <a:pt x="669" y="30"/>
                    </a:lnTo>
                    <a:lnTo>
                      <a:pt x="674" y="12"/>
                    </a:lnTo>
                    <a:lnTo>
                      <a:pt x="703" y="2"/>
                    </a:lnTo>
                    <a:lnTo>
                      <a:pt x="703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5" name="Freeform 363"/>
              <p:cNvSpPr>
                <a:spLocks/>
              </p:cNvSpPr>
              <p:nvPr/>
            </p:nvSpPr>
            <p:spPr bwMode="auto">
              <a:xfrm>
                <a:off x="7466013" y="3254375"/>
                <a:ext cx="766763" cy="825500"/>
              </a:xfrm>
              <a:custGeom>
                <a:avLst/>
                <a:gdLst>
                  <a:gd name="T0" fmla="*/ 154 w 483"/>
                  <a:gd name="T1" fmla="*/ 28 h 520"/>
                  <a:gd name="T2" fmla="*/ 173 w 483"/>
                  <a:gd name="T3" fmla="*/ 55 h 520"/>
                  <a:gd name="T4" fmla="*/ 158 w 483"/>
                  <a:gd name="T5" fmla="*/ 68 h 520"/>
                  <a:gd name="T6" fmla="*/ 176 w 483"/>
                  <a:gd name="T7" fmla="*/ 87 h 520"/>
                  <a:gd name="T8" fmla="*/ 194 w 483"/>
                  <a:gd name="T9" fmla="*/ 123 h 520"/>
                  <a:gd name="T10" fmla="*/ 210 w 483"/>
                  <a:gd name="T11" fmla="*/ 144 h 520"/>
                  <a:gd name="T12" fmla="*/ 275 w 483"/>
                  <a:gd name="T13" fmla="*/ 164 h 520"/>
                  <a:gd name="T14" fmla="*/ 296 w 483"/>
                  <a:gd name="T15" fmla="*/ 176 h 520"/>
                  <a:gd name="T16" fmla="*/ 319 w 483"/>
                  <a:gd name="T17" fmla="*/ 182 h 520"/>
                  <a:gd name="T18" fmla="*/ 342 w 483"/>
                  <a:gd name="T19" fmla="*/ 148 h 520"/>
                  <a:gd name="T20" fmla="*/ 364 w 483"/>
                  <a:gd name="T21" fmla="*/ 173 h 520"/>
                  <a:gd name="T22" fmla="*/ 398 w 483"/>
                  <a:gd name="T23" fmla="*/ 160 h 520"/>
                  <a:gd name="T24" fmla="*/ 404 w 483"/>
                  <a:gd name="T25" fmla="*/ 148 h 520"/>
                  <a:gd name="T26" fmla="*/ 426 w 483"/>
                  <a:gd name="T27" fmla="*/ 132 h 520"/>
                  <a:gd name="T28" fmla="*/ 456 w 483"/>
                  <a:gd name="T29" fmla="*/ 121 h 520"/>
                  <a:gd name="T30" fmla="*/ 469 w 483"/>
                  <a:gd name="T31" fmla="*/ 126 h 520"/>
                  <a:gd name="T32" fmla="*/ 476 w 483"/>
                  <a:gd name="T33" fmla="*/ 139 h 520"/>
                  <a:gd name="T34" fmla="*/ 481 w 483"/>
                  <a:gd name="T35" fmla="*/ 164 h 520"/>
                  <a:gd name="T36" fmla="*/ 451 w 483"/>
                  <a:gd name="T37" fmla="*/ 176 h 520"/>
                  <a:gd name="T38" fmla="*/ 444 w 483"/>
                  <a:gd name="T39" fmla="*/ 212 h 520"/>
                  <a:gd name="T40" fmla="*/ 423 w 483"/>
                  <a:gd name="T41" fmla="*/ 242 h 520"/>
                  <a:gd name="T42" fmla="*/ 413 w 483"/>
                  <a:gd name="T43" fmla="*/ 252 h 520"/>
                  <a:gd name="T44" fmla="*/ 398 w 483"/>
                  <a:gd name="T45" fmla="*/ 242 h 520"/>
                  <a:gd name="T46" fmla="*/ 394 w 483"/>
                  <a:gd name="T47" fmla="*/ 228 h 520"/>
                  <a:gd name="T48" fmla="*/ 408 w 483"/>
                  <a:gd name="T49" fmla="*/ 206 h 520"/>
                  <a:gd name="T50" fmla="*/ 364 w 483"/>
                  <a:gd name="T51" fmla="*/ 191 h 520"/>
                  <a:gd name="T52" fmla="*/ 339 w 483"/>
                  <a:gd name="T53" fmla="*/ 191 h 520"/>
                  <a:gd name="T54" fmla="*/ 342 w 483"/>
                  <a:gd name="T55" fmla="*/ 206 h 520"/>
                  <a:gd name="T56" fmla="*/ 351 w 483"/>
                  <a:gd name="T57" fmla="*/ 221 h 520"/>
                  <a:gd name="T58" fmla="*/ 351 w 483"/>
                  <a:gd name="T59" fmla="*/ 265 h 520"/>
                  <a:gd name="T60" fmla="*/ 339 w 483"/>
                  <a:gd name="T61" fmla="*/ 261 h 520"/>
                  <a:gd name="T62" fmla="*/ 321 w 483"/>
                  <a:gd name="T63" fmla="*/ 283 h 520"/>
                  <a:gd name="T64" fmla="*/ 319 w 483"/>
                  <a:gd name="T65" fmla="*/ 301 h 520"/>
                  <a:gd name="T66" fmla="*/ 296 w 483"/>
                  <a:gd name="T67" fmla="*/ 310 h 520"/>
                  <a:gd name="T68" fmla="*/ 256 w 483"/>
                  <a:gd name="T69" fmla="*/ 356 h 520"/>
                  <a:gd name="T70" fmla="*/ 232 w 483"/>
                  <a:gd name="T71" fmla="*/ 375 h 520"/>
                  <a:gd name="T72" fmla="*/ 212 w 483"/>
                  <a:gd name="T73" fmla="*/ 397 h 520"/>
                  <a:gd name="T74" fmla="*/ 216 w 483"/>
                  <a:gd name="T75" fmla="*/ 424 h 520"/>
                  <a:gd name="T76" fmla="*/ 212 w 483"/>
                  <a:gd name="T77" fmla="*/ 481 h 520"/>
                  <a:gd name="T78" fmla="*/ 203 w 483"/>
                  <a:gd name="T79" fmla="*/ 502 h 520"/>
                  <a:gd name="T80" fmla="*/ 173 w 483"/>
                  <a:gd name="T81" fmla="*/ 520 h 520"/>
                  <a:gd name="T82" fmla="*/ 134 w 483"/>
                  <a:gd name="T83" fmla="*/ 447 h 520"/>
                  <a:gd name="T84" fmla="*/ 87 w 483"/>
                  <a:gd name="T85" fmla="*/ 338 h 520"/>
                  <a:gd name="T86" fmla="*/ 78 w 483"/>
                  <a:gd name="T87" fmla="*/ 280 h 520"/>
                  <a:gd name="T88" fmla="*/ 75 w 483"/>
                  <a:gd name="T89" fmla="*/ 265 h 520"/>
                  <a:gd name="T90" fmla="*/ 69 w 483"/>
                  <a:gd name="T91" fmla="*/ 267 h 520"/>
                  <a:gd name="T92" fmla="*/ 46 w 483"/>
                  <a:gd name="T93" fmla="*/ 292 h 520"/>
                  <a:gd name="T94" fmla="*/ 34 w 483"/>
                  <a:gd name="T95" fmla="*/ 255 h 520"/>
                  <a:gd name="T96" fmla="*/ 3 w 483"/>
                  <a:gd name="T97" fmla="*/ 237 h 520"/>
                  <a:gd name="T98" fmla="*/ 10 w 483"/>
                  <a:gd name="T99" fmla="*/ 231 h 520"/>
                  <a:gd name="T100" fmla="*/ 37 w 483"/>
                  <a:gd name="T101" fmla="*/ 221 h 520"/>
                  <a:gd name="T102" fmla="*/ 34 w 483"/>
                  <a:gd name="T103" fmla="*/ 197 h 520"/>
                  <a:gd name="T104" fmla="*/ 21 w 483"/>
                  <a:gd name="T105" fmla="*/ 160 h 520"/>
                  <a:gd name="T106" fmla="*/ 55 w 483"/>
                  <a:gd name="T107" fmla="*/ 153 h 520"/>
                  <a:gd name="T108" fmla="*/ 75 w 483"/>
                  <a:gd name="T109" fmla="*/ 126 h 520"/>
                  <a:gd name="T110" fmla="*/ 96 w 483"/>
                  <a:gd name="T111" fmla="*/ 89 h 520"/>
                  <a:gd name="T112" fmla="*/ 101 w 483"/>
                  <a:gd name="T113" fmla="*/ 64 h 520"/>
                  <a:gd name="T114" fmla="*/ 78 w 483"/>
                  <a:gd name="T115" fmla="*/ 34 h 520"/>
                  <a:gd name="T116" fmla="*/ 101 w 483"/>
                  <a:gd name="T117" fmla="*/ 21 h 520"/>
                  <a:gd name="T118" fmla="*/ 137 w 483"/>
                  <a:gd name="T11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520">
                    <a:moveTo>
                      <a:pt x="137" y="0"/>
                    </a:moveTo>
                    <a:lnTo>
                      <a:pt x="139" y="0"/>
                    </a:lnTo>
                    <a:lnTo>
                      <a:pt x="151" y="16"/>
                    </a:lnTo>
                    <a:lnTo>
                      <a:pt x="154" y="28"/>
                    </a:lnTo>
                    <a:lnTo>
                      <a:pt x="160" y="34"/>
                    </a:lnTo>
                    <a:lnTo>
                      <a:pt x="160" y="43"/>
                    </a:lnTo>
                    <a:lnTo>
                      <a:pt x="169" y="46"/>
                    </a:lnTo>
                    <a:lnTo>
                      <a:pt x="173" y="55"/>
                    </a:lnTo>
                    <a:lnTo>
                      <a:pt x="164" y="64"/>
                    </a:lnTo>
                    <a:lnTo>
                      <a:pt x="158" y="55"/>
                    </a:lnTo>
                    <a:lnTo>
                      <a:pt x="154" y="62"/>
                    </a:lnTo>
                    <a:lnTo>
                      <a:pt x="158" y="68"/>
                    </a:lnTo>
                    <a:lnTo>
                      <a:pt x="160" y="68"/>
                    </a:lnTo>
                    <a:lnTo>
                      <a:pt x="160" y="73"/>
                    </a:lnTo>
                    <a:lnTo>
                      <a:pt x="167" y="89"/>
                    </a:lnTo>
                    <a:lnTo>
                      <a:pt x="176" y="87"/>
                    </a:lnTo>
                    <a:lnTo>
                      <a:pt x="182" y="89"/>
                    </a:lnTo>
                    <a:lnTo>
                      <a:pt x="203" y="105"/>
                    </a:lnTo>
                    <a:lnTo>
                      <a:pt x="197" y="117"/>
                    </a:lnTo>
                    <a:lnTo>
                      <a:pt x="194" y="123"/>
                    </a:lnTo>
                    <a:lnTo>
                      <a:pt x="197" y="130"/>
                    </a:lnTo>
                    <a:lnTo>
                      <a:pt x="192" y="132"/>
                    </a:lnTo>
                    <a:lnTo>
                      <a:pt x="197" y="139"/>
                    </a:lnTo>
                    <a:lnTo>
                      <a:pt x="210" y="144"/>
                    </a:lnTo>
                    <a:lnTo>
                      <a:pt x="223" y="151"/>
                    </a:lnTo>
                    <a:lnTo>
                      <a:pt x="235" y="157"/>
                    </a:lnTo>
                    <a:lnTo>
                      <a:pt x="253" y="160"/>
                    </a:lnTo>
                    <a:lnTo>
                      <a:pt x="275" y="164"/>
                    </a:lnTo>
                    <a:lnTo>
                      <a:pt x="275" y="169"/>
                    </a:lnTo>
                    <a:lnTo>
                      <a:pt x="286" y="173"/>
                    </a:lnTo>
                    <a:lnTo>
                      <a:pt x="292" y="173"/>
                    </a:lnTo>
                    <a:lnTo>
                      <a:pt x="296" y="176"/>
                    </a:lnTo>
                    <a:lnTo>
                      <a:pt x="301" y="176"/>
                    </a:lnTo>
                    <a:lnTo>
                      <a:pt x="312" y="179"/>
                    </a:lnTo>
                    <a:lnTo>
                      <a:pt x="319" y="179"/>
                    </a:lnTo>
                    <a:lnTo>
                      <a:pt x="319" y="182"/>
                    </a:lnTo>
                    <a:lnTo>
                      <a:pt x="333" y="179"/>
                    </a:lnTo>
                    <a:lnTo>
                      <a:pt x="330" y="164"/>
                    </a:lnTo>
                    <a:lnTo>
                      <a:pt x="333" y="151"/>
                    </a:lnTo>
                    <a:lnTo>
                      <a:pt x="342" y="148"/>
                    </a:lnTo>
                    <a:lnTo>
                      <a:pt x="345" y="160"/>
                    </a:lnTo>
                    <a:lnTo>
                      <a:pt x="345" y="166"/>
                    </a:lnTo>
                    <a:lnTo>
                      <a:pt x="349" y="169"/>
                    </a:lnTo>
                    <a:lnTo>
                      <a:pt x="364" y="173"/>
                    </a:lnTo>
                    <a:lnTo>
                      <a:pt x="373" y="169"/>
                    </a:lnTo>
                    <a:lnTo>
                      <a:pt x="373" y="173"/>
                    </a:lnTo>
                    <a:lnTo>
                      <a:pt x="398" y="169"/>
                    </a:lnTo>
                    <a:lnTo>
                      <a:pt x="398" y="160"/>
                    </a:lnTo>
                    <a:lnTo>
                      <a:pt x="392" y="157"/>
                    </a:lnTo>
                    <a:lnTo>
                      <a:pt x="388" y="151"/>
                    </a:lnTo>
                    <a:lnTo>
                      <a:pt x="394" y="151"/>
                    </a:lnTo>
                    <a:lnTo>
                      <a:pt x="404" y="148"/>
                    </a:lnTo>
                    <a:lnTo>
                      <a:pt x="408" y="144"/>
                    </a:lnTo>
                    <a:lnTo>
                      <a:pt x="413" y="142"/>
                    </a:lnTo>
                    <a:lnTo>
                      <a:pt x="413" y="139"/>
                    </a:lnTo>
                    <a:lnTo>
                      <a:pt x="426" y="132"/>
                    </a:lnTo>
                    <a:lnTo>
                      <a:pt x="428" y="126"/>
                    </a:lnTo>
                    <a:lnTo>
                      <a:pt x="435" y="123"/>
                    </a:lnTo>
                    <a:lnTo>
                      <a:pt x="451" y="123"/>
                    </a:lnTo>
                    <a:lnTo>
                      <a:pt x="456" y="121"/>
                    </a:lnTo>
                    <a:lnTo>
                      <a:pt x="462" y="117"/>
                    </a:lnTo>
                    <a:lnTo>
                      <a:pt x="466" y="121"/>
                    </a:lnTo>
                    <a:lnTo>
                      <a:pt x="462" y="126"/>
                    </a:lnTo>
                    <a:lnTo>
                      <a:pt x="469" y="126"/>
                    </a:lnTo>
                    <a:lnTo>
                      <a:pt x="472" y="132"/>
                    </a:lnTo>
                    <a:lnTo>
                      <a:pt x="466" y="139"/>
                    </a:lnTo>
                    <a:lnTo>
                      <a:pt x="472" y="139"/>
                    </a:lnTo>
                    <a:lnTo>
                      <a:pt x="476" y="139"/>
                    </a:lnTo>
                    <a:lnTo>
                      <a:pt x="481" y="142"/>
                    </a:lnTo>
                    <a:lnTo>
                      <a:pt x="483" y="144"/>
                    </a:lnTo>
                    <a:lnTo>
                      <a:pt x="478" y="151"/>
                    </a:lnTo>
                    <a:lnTo>
                      <a:pt x="481" y="164"/>
                    </a:lnTo>
                    <a:lnTo>
                      <a:pt x="478" y="164"/>
                    </a:lnTo>
                    <a:lnTo>
                      <a:pt x="476" y="160"/>
                    </a:lnTo>
                    <a:lnTo>
                      <a:pt x="462" y="164"/>
                    </a:lnTo>
                    <a:lnTo>
                      <a:pt x="451" y="176"/>
                    </a:lnTo>
                    <a:lnTo>
                      <a:pt x="451" y="191"/>
                    </a:lnTo>
                    <a:lnTo>
                      <a:pt x="444" y="197"/>
                    </a:lnTo>
                    <a:lnTo>
                      <a:pt x="447" y="202"/>
                    </a:lnTo>
                    <a:lnTo>
                      <a:pt x="444" y="212"/>
                    </a:lnTo>
                    <a:lnTo>
                      <a:pt x="438" y="228"/>
                    </a:lnTo>
                    <a:lnTo>
                      <a:pt x="428" y="224"/>
                    </a:lnTo>
                    <a:lnTo>
                      <a:pt x="428" y="242"/>
                    </a:lnTo>
                    <a:lnTo>
                      <a:pt x="423" y="242"/>
                    </a:lnTo>
                    <a:lnTo>
                      <a:pt x="426" y="261"/>
                    </a:lnTo>
                    <a:lnTo>
                      <a:pt x="419" y="265"/>
                    </a:lnTo>
                    <a:lnTo>
                      <a:pt x="417" y="252"/>
                    </a:lnTo>
                    <a:lnTo>
                      <a:pt x="413" y="252"/>
                    </a:lnTo>
                    <a:lnTo>
                      <a:pt x="410" y="242"/>
                    </a:lnTo>
                    <a:lnTo>
                      <a:pt x="408" y="233"/>
                    </a:lnTo>
                    <a:lnTo>
                      <a:pt x="404" y="242"/>
                    </a:lnTo>
                    <a:lnTo>
                      <a:pt x="398" y="242"/>
                    </a:lnTo>
                    <a:lnTo>
                      <a:pt x="394" y="242"/>
                    </a:lnTo>
                    <a:lnTo>
                      <a:pt x="392" y="242"/>
                    </a:lnTo>
                    <a:lnTo>
                      <a:pt x="388" y="231"/>
                    </a:lnTo>
                    <a:lnTo>
                      <a:pt x="394" y="228"/>
                    </a:lnTo>
                    <a:lnTo>
                      <a:pt x="394" y="221"/>
                    </a:lnTo>
                    <a:lnTo>
                      <a:pt x="408" y="215"/>
                    </a:lnTo>
                    <a:lnTo>
                      <a:pt x="408" y="212"/>
                    </a:lnTo>
                    <a:lnTo>
                      <a:pt x="408" y="206"/>
                    </a:lnTo>
                    <a:lnTo>
                      <a:pt x="404" y="199"/>
                    </a:lnTo>
                    <a:lnTo>
                      <a:pt x="367" y="202"/>
                    </a:lnTo>
                    <a:lnTo>
                      <a:pt x="371" y="199"/>
                    </a:lnTo>
                    <a:lnTo>
                      <a:pt x="364" y="191"/>
                    </a:lnTo>
                    <a:lnTo>
                      <a:pt x="358" y="185"/>
                    </a:lnTo>
                    <a:lnTo>
                      <a:pt x="349" y="179"/>
                    </a:lnTo>
                    <a:lnTo>
                      <a:pt x="339" y="179"/>
                    </a:lnTo>
                    <a:lnTo>
                      <a:pt x="339" y="191"/>
                    </a:lnTo>
                    <a:lnTo>
                      <a:pt x="345" y="197"/>
                    </a:lnTo>
                    <a:lnTo>
                      <a:pt x="349" y="197"/>
                    </a:lnTo>
                    <a:lnTo>
                      <a:pt x="351" y="202"/>
                    </a:lnTo>
                    <a:lnTo>
                      <a:pt x="342" y="206"/>
                    </a:lnTo>
                    <a:lnTo>
                      <a:pt x="342" y="208"/>
                    </a:lnTo>
                    <a:lnTo>
                      <a:pt x="339" y="215"/>
                    </a:lnTo>
                    <a:lnTo>
                      <a:pt x="342" y="217"/>
                    </a:lnTo>
                    <a:lnTo>
                      <a:pt x="351" y="221"/>
                    </a:lnTo>
                    <a:lnTo>
                      <a:pt x="349" y="233"/>
                    </a:lnTo>
                    <a:lnTo>
                      <a:pt x="360" y="267"/>
                    </a:lnTo>
                    <a:lnTo>
                      <a:pt x="355" y="274"/>
                    </a:lnTo>
                    <a:lnTo>
                      <a:pt x="351" y="265"/>
                    </a:lnTo>
                    <a:lnTo>
                      <a:pt x="349" y="274"/>
                    </a:lnTo>
                    <a:lnTo>
                      <a:pt x="342" y="274"/>
                    </a:lnTo>
                    <a:lnTo>
                      <a:pt x="342" y="261"/>
                    </a:lnTo>
                    <a:lnTo>
                      <a:pt x="339" y="261"/>
                    </a:lnTo>
                    <a:lnTo>
                      <a:pt x="339" y="267"/>
                    </a:lnTo>
                    <a:lnTo>
                      <a:pt x="328" y="274"/>
                    </a:lnTo>
                    <a:lnTo>
                      <a:pt x="321" y="276"/>
                    </a:lnTo>
                    <a:lnTo>
                      <a:pt x="321" y="283"/>
                    </a:lnTo>
                    <a:lnTo>
                      <a:pt x="324" y="288"/>
                    </a:lnTo>
                    <a:lnTo>
                      <a:pt x="321" y="295"/>
                    </a:lnTo>
                    <a:lnTo>
                      <a:pt x="321" y="297"/>
                    </a:lnTo>
                    <a:lnTo>
                      <a:pt x="319" y="301"/>
                    </a:lnTo>
                    <a:lnTo>
                      <a:pt x="315" y="308"/>
                    </a:lnTo>
                    <a:lnTo>
                      <a:pt x="301" y="310"/>
                    </a:lnTo>
                    <a:lnTo>
                      <a:pt x="299" y="308"/>
                    </a:lnTo>
                    <a:lnTo>
                      <a:pt x="296" y="310"/>
                    </a:lnTo>
                    <a:lnTo>
                      <a:pt x="299" y="310"/>
                    </a:lnTo>
                    <a:lnTo>
                      <a:pt x="283" y="333"/>
                    </a:lnTo>
                    <a:lnTo>
                      <a:pt x="269" y="344"/>
                    </a:lnTo>
                    <a:lnTo>
                      <a:pt x="256" y="356"/>
                    </a:lnTo>
                    <a:lnTo>
                      <a:pt x="250" y="363"/>
                    </a:lnTo>
                    <a:lnTo>
                      <a:pt x="250" y="365"/>
                    </a:lnTo>
                    <a:lnTo>
                      <a:pt x="237" y="372"/>
                    </a:lnTo>
                    <a:lnTo>
                      <a:pt x="232" y="375"/>
                    </a:lnTo>
                    <a:lnTo>
                      <a:pt x="228" y="385"/>
                    </a:lnTo>
                    <a:lnTo>
                      <a:pt x="223" y="381"/>
                    </a:lnTo>
                    <a:lnTo>
                      <a:pt x="216" y="385"/>
                    </a:lnTo>
                    <a:lnTo>
                      <a:pt x="212" y="397"/>
                    </a:lnTo>
                    <a:lnTo>
                      <a:pt x="216" y="406"/>
                    </a:lnTo>
                    <a:lnTo>
                      <a:pt x="216" y="413"/>
                    </a:lnTo>
                    <a:lnTo>
                      <a:pt x="219" y="424"/>
                    </a:lnTo>
                    <a:lnTo>
                      <a:pt x="216" y="424"/>
                    </a:lnTo>
                    <a:lnTo>
                      <a:pt x="219" y="434"/>
                    </a:lnTo>
                    <a:lnTo>
                      <a:pt x="216" y="447"/>
                    </a:lnTo>
                    <a:lnTo>
                      <a:pt x="210" y="458"/>
                    </a:lnTo>
                    <a:lnTo>
                      <a:pt x="212" y="481"/>
                    </a:lnTo>
                    <a:lnTo>
                      <a:pt x="203" y="483"/>
                    </a:lnTo>
                    <a:lnTo>
                      <a:pt x="197" y="495"/>
                    </a:lnTo>
                    <a:lnTo>
                      <a:pt x="207" y="498"/>
                    </a:lnTo>
                    <a:lnTo>
                      <a:pt x="203" y="502"/>
                    </a:lnTo>
                    <a:lnTo>
                      <a:pt x="192" y="502"/>
                    </a:lnTo>
                    <a:lnTo>
                      <a:pt x="185" y="508"/>
                    </a:lnTo>
                    <a:lnTo>
                      <a:pt x="185" y="517"/>
                    </a:lnTo>
                    <a:lnTo>
                      <a:pt x="173" y="520"/>
                    </a:lnTo>
                    <a:lnTo>
                      <a:pt x="151" y="489"/>
                    </a:lnTo>
                    <a:lnTo>
                      <a:pt x="154" y="492"/>
                    </a:lnTo>
                    <a:lnTo>
                      <a:pt x="142" y="461"/>
                    </a:lnTo>
                    <a:lnTo>
                      <a:pt x="134" y="447"/>
                    </a:lnTo>
                    <a:lnTo>
                      <a:pt x="121" y="422"/>
                    </a:lnTo>
                    <a:lnTo>
                      <a:pt x="114" y="399"/>
                    </a:lnTo>
                    <a:lnTo>
                      <a:pt x="105" y="388"/>
                    </a:lnTo>
                    <a:lnTo>
                      <a:pt x="87" y="338"/>
                    </a:lnTo>
                    <a:lnTo>
                      <a:pt x="84" y="324"/>
                    </a:lnTo>
                    <a:lnTo>
                      <a:pt x="80" y="297"/>
                    </a:lnTo>
                    <a:lnTo>
                      <a:pt x="80" y="286"/>
                    </a:lnTo>
                    <a:lnTo>
                      <a:pt x="78" y="280"/>
                    </a:lnTo>
                    <a:lnTo>
                      <a:pt x="78" y="276"/>
                    </a:lnTo>
                    <a:lnTo>
                      <a:pt x="80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80" y="265"/>
                    </a:lnTo>
                    <a:lnTo>
                      <a:pt x="80" y="261"/>
                    </a:lnTo>
                    <a:lnTo>
                      <a:pt x="71" y="261"/>
                    </a:lnTo>
                    <a:lnTo>
                      <a:pt x="69" y="267"/>
                    </a:lnTo>
                    <a:lnTo>
                      <a:pt x="65" y="271"/>
                    </a:lnTo>
                    <a:lnTo>
                      <a:pt x="69" y="274"/>
                    </a:lnTo>
                    <a:lnTo>
                      <a:pt x="69" y="283"/>
                    </a:lnTo>
                    <a:lnTo>
                      <a:pt x="46" y="292"/>
                    </a:lnTo>
                    <a:lnTo>
                      <a:pt x="34" y="286"/>
                    </a:lnTo>
                    <a:lnTo>
                      <a:pt x="12" y="261"/>
                    </a:lnTo>
                    <a:lnTo>
                      <a:pt x="19" y="265"/>
                    </a:lnTo>
                    <a:lnTo>
                      <a:pt x="34" y="255"/>
                    </a:lnTo>
                    <a:lnTo>
                      <a:pt x="34" y="249"/>
                    </a:lnTo>
                    <a:lnTo>
                      <a:pt x="21" y="255"/>
                    </a:lnTo>
                    <a:lnTo>
                      <a:pt x="7" y="242"/>
                    </a:lnTo>
                    <a:lnTo>
                      <a:pt x="3" y="237"/>
                    </a:lnTo>
                    <a:lnTo>
                      <a:pt x="7" y="233"/>
                    </a:lnTo>
                    <a:lnTo>
                      <a:pt x="0" y="233"/>
                    </a:lnTo>
                    <a:lnTo>
                      <a:pt x="3" y="228"/>
                    </a:lnTo>
                    <a:lnTo>
                      <a:pt x="10" y="231"/>
                    </a:lnTo>
                    <a:lnTo>
                      <a:pt x="10" y="224"/>
                    </a:lnTo>
                    <a:lnTo>
                      <a:pt x="21" y="224"/>
                    </a:lnTo>
                    <a:lnTo>
                      <a:pt x="32" y="228"/>
                    </a:lnTo>
                    <a:lnTo>
                      <a:pt x="37" y="221"/>
                    </a:lnTo>
                    <a:lnTo>
                      <a:pt x="40" y="224"/>
                    </a:lnTo>
                    <a:lnTo>
                      <a:pt x="46" y="221"/>
                    </a:lnTo>
                    <a:lnTo>
                      <a:pt x="44" y="217"/>
                    </a:lnTo>
                    <a:lnTo>
                      <a:pt x="34" y="197"/>
                    </a:lnTo>
                    <a:lnTo>
                      <a:pt x="28" y="193"/>
                    </a:lnTo>
                    <a:lnTo>
                      <a:pt x="28" y="179"/>
                    </a:lnTo>
                    <a:lnTo>
                      <a:pt x="16" y="176"/>
                    </a:lnTo>
                    <a:lnTo>
                      <a:pt x="21" y="160"/>
                    </a:lnTo>
                    <a:lnTo>
                      <a:pt x="28" y="153"/>
                    </a:lnTo>
                    <a:lnTo>
                      <a:pt x="32" y="153"/>
                    </a:lnTo>
                    <a:lnTo>
                      <a:pt x="34" y="157"/>
                    </a:lnTo>
                    <a:lnTo>
                      <a:pt x="55" y="153"/>
                    </a:lnTo>
                    <a:lnTo>
                      <a:pt x="55" y="151"/>
                    </a:lnTo>
                    <a:lnTo>
                      <a:pt x="59" y="144"/>
                    </a:lnTo>
                    <a:lnTo>
                      <a:pt x="62" y="139"/>
                    </a:lnTo>
                    <a:lnTo>
                      <a:pt x="75" y="126"/>
                    </a:lnTo>
                    <a:lnTo>
                      <a:pt x="78" y="117"/>
                    </a:lnTo>
                    <a:lnTo>
                      <a:pt x="84" y="107"/>
                    </a:lnTo>
                    <a:lnTo>
                      <a:pt x="89" y="96"/>
                    </a:lnTo>
                    <a:lnTo>
                      <a:pt x="96" y="89"/>
                    </a:lnTo>
                    <a:lnTo>
                      <a:pt x="89" y="80"/>
                    </a:lnTo>
                    <a:lnTo>
                      <a:pt x="96" y="73"/>
                    </a:lnTo>
                    <a:lnTo>
                      <a:pt x="101" y="71"/>
                    </a:lnTo>
                    <a:lnTo>
                      <a:pt x="101" y="64"/>
                    </a:lnTo>
                    <a:lnTo>
                      <a:pt x="89" y="62"/>
                    </a:lnTo>
                    <a:lnTo>
                      <a:pt x="87" y="55"/>
                    </a:lnTo>
                    <a:lnTo>
                      <a:pt x="78" y="52"/>
                    </a:lnTo>
                    <a:lnTo>
                      <a:pt x="78" y="34"/>
                    </a:lnTo>
                    <a:lnTo>
                      <a:pt x="71" y="28"/>
                    </a:lnTo>
                    <a:lnTo>
                      <a:pt x="78" y="18"/>
                    </a:lnTo>
                    <a:lnTo>
                      <a:pt x="92" y="18"/>
                    </a:lnTo>
                    <a:lnTo>
                      <a:pt x="101" y="21"/>
                    </a:lnTo>
                    <a:lnTo>
                      <a:pt x="121" y="16"/>
                    </a:lnTo>
                    <a:lnTo>
                      <a:pt x="134" y="7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6" name="Freeform 364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7" name="Freeform 365"/>
              <p:cNvSpPr>
                <a:spLocks/>
              </p:cNvSpPr>
              <p:nvPr/>
            </p:nvSpPr>
            <p:spPr bwMode="auto">
              <a:xfrm>
                <a:off x="8232776" y="4152900"/>
                <a:ext cx="301625" cy="328613"/>
              </a:xfrm>
              <a:custGeom>
                <a:avLst/>
                <a:gdLst>
                  <a:gd name="T0" fmla="*/ 152 w 190"/>
                  <a:gd name="T1" fmla="*/ 188 h 207"/>
                  <a:gd name="T2" fmla="*/ 140 w 190"/>
                  <a:gd name="T3" fmla="*/ 182 h 207"/>
                  <a:gd name="T4" fmla="*/ 121 w 190"/>
                  <a:gd name="T5" fmla="*/ 163 h 207"/>
                  <a:gd name="T6" fmla="*/ 100 w 190"/>
                  <a:gd name="T7" fmla="*/ 139 h 207"/>
                  <a:gd name="T8" fmla="*/ 91 w 190"/>
                  <a:gd name="T9" fmla="*/ 120 h 207"/>
                  <a:gd name="T10" fmla="*/ 82 w 190"/>
                  <a:gd name="T11" fmla="*/ 106 h 207"/>
                  <a:gd name="T12" fmla="*/ 72 w 190"/>
                  <a:gd name="T13" fmla="*/ 97 h 207"/>
                  <a:gd name="T14" fmla="*/ 66 w 190"/>
                  <a:gd name="T15" fmla="*/ 70 h 207"/>
                  <a:gd name="T16" fmla="*/ 45 w 190"/>
                  <a:gd name="T17" fmla="*/ 53 h 207"/>
                  <a:gd name="T18" fmla="*/ 32 w 190"/>
                  <a:gd name="T19" fmla="*/ 38 h 207"/>
                  <a:gd name="T20" fmla="*/ 4 w 190"/>
                  <a:gd name="T21" fmla="*/ 15 h 207"/>
                  <a:gd name="T22" fmla="*/ 0 w 190"/>
                  <a:gd name="T23" fmla="*/ 0 h 207"/>
                  <a:gd name="T24" fmla="*/ 25 w 190"/>
                  <a:gd name="T25" fmla="*/ 10 h 207"/>
                  <a:gd name="T26" fmla="*/ 50 w 190"/>
                  <a:gd name="T27" fmla="*/ 18 h 207"/>
                  <a:gd name="T28" fmla="*/ 75 w 190"/>
                  <a:gd name="T29" fmla="*/ 43 h 207"/>
                  <a:gd name="T30" fmla="*/ 96 w 190"/>
                  <a:gd name="T31" fmla="*/ 63 h 207"/>
                  <a:gd name="T32" fmla="*/ 103 w 190"/>
                  <a:gd name="T33" fmla="*/ 63 h 207"/>
                  <a:gd name="T34" fmla="*/ 112 w 190"/>
                  <a:gd name="T35" fmla="*/ 70 h 207"/>
                  <a:gd name="T36" fmla="*/ 121 w 190"/>
                  <a:gd name="T37" fmla="*/ 84 h 207"/>
                  <a:gd name="T38" fmla="*/ 137 w 190"/>
                  <a:gd name="T39" fmla="*/ 93 h 207"/>
                  <a:gd name="T40" fmla="*/ 137 w 190"/>
                  <a:gd name="T41" fmla="*/ 97 h 207"/>
                  <a:gd name="T42" fmla="*/ 146 w 190"/>
                  <a:gd name="T43" fmla="*/ 97 h 207"/>
                  <a:gd name="T44" fmla="*/ 143 w 190"/>
                  <a:gd name="T45" fmla="*/ 106 h 207"/>
                  <a:gd name="T46" fmla="*/ 143 w 190"/>
                  <a:gd name="T47" fmla="*/ 111 h 207"/>
                  <a:gd name="T48" fmla="*/ 161 w 190"/>
                  <a:gd name="T49" fmla="*/ 116 h 207"/>
                  <a:gd name="T50" fmla="*/ 168 w 190"/>
                  <a:gd name="T51" fmla="*/ 136 h 207"/>
                  <a:gd name="T52" fmla="*/ 175 w 190"/>
                  <a:gd name="T53" fmla="*/ 142 h 207"/>
                  <a:gd name="T54" fmla="*/ 186 w 190"/>
                  <a:gd name="T55" fmla="*/ 152 h 207"/>
                  <a:gd name="T56" fmla="*/ 184 w 190"/>
                  <a:gd name="T57" fmla="*/ 161 h 207"/>
                  <a:gd name="T58" fmla="*/ 186 w 190"/>
                  <a:gd name="T59" fmla="*/ 175 h 207"/>
                  <a:gd name="T60" fmla="*/ 175 w 190"/>
                  <a:gd name="T61" fmla="*/ 197 h 207"/>
                  <a:gd name="T62" fmla="*/ 164 w 190"/>
                  <a:gd name="T63" fmla="*/ 197 h 207"/>
                  <a:gd name="T64" fmla="*/ 164 w 190"/>
                  <a:gd name="T65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0" h="207">
                    <a:moveTo>
                      <a:pt x="164" y="207"/>
                    </a:moveTo>
                    <a:lnTo>
                      <a:pt x="152" y="188"/>
                    </a:lnTo>
                    <a:lnTo>
                      <a:pt x="146" y="188"/>
                    </a:lnTo>
                    <a:lnTo>
                      <a:pt x="140" y="182"/>
                    </a:lnTo>
                    <a:lnTo>
                      <a:pt x="125" y="170"/>
                    </a:lnTo>
                    <a:lnTo>
                      <a:pt x="121" y="163"/>
                    </a:lnTo>
                    <a:lnTo>
                      <a:pt x="112" y="154"/>
                    </a:lnTo>
                    <a:lnTo>
                      <a:pt x="100" y="139"/>
                    </a:lnTo>
                    <a:lnTo>
                      <a:pt x="100" y="132"/>
                    </a:lnTo>
                    <a:lnTo>
                      <a:pt x="91" y="120"/>
                    </a:lnTo>
                    <a:lnTo>
                      <a:pt x="91" y="116"/>
                    </a:lnTo>
                    <a:lnTo>
                      <a:pt x="82" y="106"/>
                    </a:lnTo>
                    <a:lnTo>
                      <a:pt x="78" y="99"/>
                    </a:lnTo>
                    <a:lnTo>
                      <a:pt x="72" y="97"/>
                    </a:lnTo>
                    <a:lnTo>
                      <a:pt x="63" y="74"/>
                    </a:lnTo>
                    <a:lnTo>
                      <a:pt x="66" y="70"/>
                    </a:lnTo>
                    <a:lnTo>
                      <a:pt x="45" y="59"/>
                    </a:lnTo>
                    <a:lnTo>
                      <a:pt x="45" y="53"/>
                    </a:lnTo>
                    <a:lnTo>
                      <a:pt x="41" y="50"/>
                    </a:lnTo>
                    <a:lnTo>
                      <a:pt x="32" y="38"/>
                    </a:lnTo>
                    <a:lnTo>
                      <a:pt x="25" y="38"/>
                    </a:lnTo>
                    <a:lnTo>
                      <a:pt x="4" y="15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25" y="10"/>
                    </a:lnTo>
                    <a:lnTo>
                      <a:pt x="41" y="6"/>
                    </a:lnTo>
                    <a:lnTo>
                      <a:pt x="50" y="18"/>
                    </a:lnTo>
                    <a:lnTo>
                      <a:pt x="53" y="27"/>
                    </a:lnTo>
                    <a:lnTo>
                      <a:pt x="75" y="43"/>
                    </a:lnTo>
                    <a:lnTo>
                      <a:pt x="84" y="53"/>
                    </a:lnTo>
                    <a:lnTo>
                      <a:pt x="96" y="63"/>
                    </a:lnTo>
                    <a:lnTo>
                      <a:pt x="100" y="59"/>
                    </a:lnTo>
                    <a:lnTo>
                      <a:pt x="103" y="63"/>
                    </a:lnTo>
                    <a:lnTo>
                      <a:pt x="109" y="70"/>
                    </a:lnTo>
                    <a:lnTo>
                      <a:pt x="112" y="70"/>
                    </a:lnTo>
                    <a:lnTo>
                      <a:pt x="118" y="77"/>
                    </a:lnTo>
                    <a:lnTo>
                      <a:pt x="121" y="84"/>
                    </a:lnTo>
                    <a:lnTo>
                      <a:pt x="134" y="90"/>
                    </a:lnTo>
                    <a:lnTo>
                      <a:pt x="137" y="93"/>
                    </a:lnTo>
                    <a:lnTo>
                      <a:pt x="131" y="97"/>
                    </a:lnTo>
                    <a:lnTo>
                      <a:pt x="137" y="97"/>
                    </a:lnTo>
                    <a:lnTo>
                      <a:pt x="143" y="93"/>
                    </a:lnTo>
                    <a:lnTo>
                      <a:pt x="146" y="97"/>
                    </a:lnTo>
                    <a:lnTo>
                      <a:pt x="148" y="102"/>
                    </a:lnTo>
                    <a:lnTo>
                      <a:pt x="143" y="106"/>
                    </a:lnTo>
                    <a:lnTo>
                      <a:pt x="148" y="106"/>
                    </a:lnTo>
                    <a:lnTo>
                      <a:pt x="143" y="111"/>
                    </a:lnTo>
                    <a:lnTo>
                      <a:pt x="148" y="114"/>
                    </a:lnTo>
                    <a:lnTo>
                      <a:pt x="161" y="116"/>
                    </a:lnTo>
                    <a:lnTo>
                      <a:pt x="161" y="127"/>
                    </a:lnTo>
                    <a:lnTo>
                      <a:pt x="168" y="136"/>
                    </a:lnTo>
                    <a:lnTo>
                      <a:pt x="168" y="142"/>
                    </a:lnTo>
                    <a:lnTo>
                      <a:pt x="175" y="142"/>
                    </a:lnTo>
                    <a:lnTo>
                      <a:pt x="180" y="142"/>
                    </a:lnTo>
                    <a:lnTo>
                      <a:pt x="186" y="152"/>
                    </a:lnTo>
                    <a:lnTo>
                      <a:pt x="190" y="154"/>
                    </a:lnTo>
                    <a:lnTo>
                      <a:pt x="184" y="161"/>
                    </a:lnTo>
                    <a:lnTo>
                      <a:pt x="186" y="166"/>
                    </a:lnTo>
                    <a:lnTo>
                      <a:pt x="186" y="175"/>
                    </a:lnTo>
                    <a:lnTo>
                      <a:pt x="184" y="204"/>
                    </a:lnTo>
                    <a:lnTo>
                      <a:pt x="175" y="197"/>
                    </a:lnTo>
                    <a:lnTo>
                      <a:pt x="171" y="200"/>
                    </a:lnTo>
                    <a:lnTo>
                      <a:pt x="164" y="197"/>
                    </a:lnTo>
                    <a:lnTo>
                      <a:pt x="164" y="200"/>
                    </a:lnTo>
                    <a:lnTo>
                      <a:pt x="164" y="20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8" name="Freeform 366"/>
              <p:cNvSpPr>
                <a:spLocks/>
              </p:cNvSpPr>
              <p:nvPr/>
            </p:nvSpPr>
            <p:spPr bwMode="auto">
              <a:xfrm>
                <a:off x="9221788" y="4321175"/>
                <a:ext cx="274638" cy="257175"/>
              </a:xfrm>
              <a:custGeom>
                <a:avLst/>
                <a:gdLst>
                  <a:gd name="T0" fmla="*/ 167 w 173"/>
                  <a:gd name="T1" fmla="*/ 162 h 162"/>
                  <a:gd name="T2" fmla="*/ 142 w 173"/>
                  <a:gd name="T3" fmla="*/ 144 h 162"/>
                  <a:gd name="T4" fmla="*/ 137 w 173"/>
                  <a:gd name="T5" fmla="*/ 132 h 162"/>
                  <a:gd name="T6" fmla="*/ 130 w 173"/>
                  <a:gd name="T7" fmla="*/ 112 h 162"/>
                  <a:gd name="T8" fmla="*/ 105 w 173"/>
                  <a:gd name="T9" fmla="*/ 85 h 162"/>
                  <a:gd name="T10" fmla="*/ 71 w 173"/>
                  <a:gd name="T11" fmla="*/ 73 h 162"/>
                  <a:gd name="T12" fmla="*/ 69 w 173"/>
                  <a:gd name="T13" fmla="*/ 67 h 162"/>
                  <a:gd name="T14" fmla="*/ 62 w 173"/>
                  <a:gd name="T15" fmla="*/ 64 h 162"/>
                  <a:gd name="T16" fmla="*/ 57 w 173"/>
                  <a:gd name="T17" fmla="*/ 60 h 162"/>
                  <a:gd name="T18" fmla="*/ 48 w 173"/>
                  <a:gd name="T19" fmla="*/ 57 h 162"/>
                  <a:gd name="T20" fmla="*/ 48 w 173"/>
                  <a:gd name="T21" fmla="*/ 48 h 162"/>
                  <a:gd name="T22" fmla="*/ 44 w 173"/>
                  <a:gd name="T23" fmla="*/ 57 h 162"/>
                  <a:gd name="T24" fmla="*/ 32 w 173"/>
                  <a:gd name="T25" fmla="*/ 69 h 162"/>
                  <a:gd name="T26" fmla="*/ 32 w 173"/>
                  <a:gd name="T27" fmla="*/ 55 h 162"/>
                  <a:gd name="T28" fmla="*/ 25 w 173"/>
                  <a:gd name="T29" fmla="*/ 48 h 162"/>
                  <a:gd name="T30" fmla="*/ 21 w 173"/>
                  <a:gd name="T31" fmla="*/ 46 h 162"/>
                  <a:gd name="T32" fmla="*/ 37 w 173"/>
                  <a:gd name="T33" fmla="*/ 39 h 162"/>
                  <a:gd name="T34" fmla="*/ 48 w 173"/>
                  <a:gd name="T35" fmla="*/ 42 h 162"/>
                  <a:gd name="T36" fmla="*/ 48 w 173"/>
                  <a:gd name="T37" fmla="*/ 36 h 162"/>
                  <a:gd name="T38" fmla="*/ 21 w 173"/>
                  <a:gd name="T39" fmla="*/ 36 h 162"/>
                  <a:gd name="T40" fmla="*/ 16 w 173"/>
                  <a:gd name="T41" fmla="*/ 23 h 162"/>
                  <a:gd name="T42" fmla="*/ 0 w 173"/>
                  <a:gd name="T43" fmla="*/ 21 h 162"/>
                  <a:gd name="T44" fmla="*/ 4 w 173"/>
                  <a:gd name="T45" fmla="*/ 8 h 162"/>
                  <a:gd name="T46" fmla="*/ 25 w 173"/>
                  <a:gd name="T47" fmla="*/ 0 h 162"/>
                  <a:gd name="T48" fmla="*/ 50 w 173"/>
                  <a:gd name="T49" fmla="*/ 8 h 162"/>
                  <a:gd name="T50" fmla="*/ 57 w 173"/>
                  <a:gd name="T51" fmla="*/ 21 h 162"/>
                  <a:gd name="T52" fmla="*/ 59 w 173"/>
                  <a:gd name="T53" fmla="*/ 46 h 162"/>
                  <a:gd name="T54" fmla="*/ 62 w 173"/>
                  <a:gd name="T55" fmla="*/ 46 h 162"/>
                  <a:gd name="T56" fmla="*/ 65 w 173"/>
                  <a:gd name="T57" fmla="*/ 52 h 162"/>
                  <a:gd name="T58" fmla="*/ 78 w 173"/>
                  <a:gd name="T59" fmla="*/ 55 h 162"/>
                  <a:gd name="T60" fmla="*/ 105 w 173"/>
                  <a:gd name="T61" fmla="*/ 36 h 162"/>
                  <a:gd name="T62" fmla="*/ 117 w 173"/>
                  <a:gd name="T63" fmla="*/ 21 h 162"/>
                  <a:gd name="T64" fmla="*/ 158 w 173"/>
                  <a:gd name="T65" fmla="*/ 39 h 162"/>
                  <a:gd name="T66" fmla="*/ 173 w 173"/>
                  <a:gd name="T67" fmla="*/ 4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3" h="162">
                    <a:moveTo>
                      <a:pt x="173" y="42"/>
                    </a:moveTo>
                    <a:lnTo>
                      <a:pt x="167" y="162"/>
                    </a:lnTo>
                    <a:lnTo>
                      <a:pt x="152" y="144"/>
                    </a:lnTo>
                    <a:lnTo>
                      <a:pt x="142" y="144"/>
                    </a:lnTo>
                    <a:lnTo>
                      <a:pt x="133" y="141"/>
                    </a:lnTo>
                    <a:lnTo>
                      <a:pt x="137" y="132"/>
                    </a:lnTo>
                    <a:lnTo>
                      <a:pt x="126" y="119"/>
                    </a:lnTo>
                    <a:lnTo>
                      <a:pt x="130" y="112"/>
                    </a:lnTo>
                    <a:lnTo>
                      <a:pt x="121" y="98"/>
                    </a:lnTo>
                    <a:lnTo>
                      <a:pt x="105" y="85"/>
                    </a:lnTo>
                    <a:lnTo>
                      <a:pt x="84" y="76"/>
                    </a:lnTo>
                    <a:lnTo>
                      <a:pt x="71" y="73"/>
                    </a:lnTo>
                    <a:lnTo>
                      <a:pt x="62" y="67"/>
                    </a:lnTo>
                    <a:lnTo>
                      <a:pt x="69" y="67"/>
                    </a:lnTo>
                    <a:lnTo>
                      <a:pt x="69" y="64"/>
                    </a:lnTo>
                    <a:lnTo>
                      <a:pt x="62" y="64"/>
                    </a:lnTo>
                    <a:lnTo>
                      <a:pt x="53" y="64"/>
                    </a:lnTo>
                    <a:lnTo>
                      <a:pt x="57" y="60"/>
                    </a:lnTo>
                    <a:lnTo>
                      <a:pt x="50" y="64"/>
                    </a:lnTo>
                    <a:lnTo>
                      <a:pt x="48" y="57"/>
                    </a:lnTo>
                    <a:lnTo>
                      <a:pt x="50" y="52"/>
                    </a:lnTo>
                    <a:lnTo>
                      <a:pt x="48" y="48"/>
                    </a:lnTo>
                    <a:lnTo>
                      <a:pt x="44" y="52"/>
                    </a:lnTo>
                    <a:lnTo>
                      <a:pt x="44" y="57"/>
                    </a:lnTo>
                    <a:lnTo>
                      <a:pt x="37" y="64"/>
                    </a:lnTo>
                    <a:lnTo>
                      <a:pt x="32" y="69"/>
                    </a:lnTo>
                    <a:lnTo>
                      <a:pt x="28" y="60"/>
                    </a:lnTo>
                    <a:lnTo>
                      <a:pt x="32" y="55"/>
                    </a:lnTo>
                    <a:lnTo>
                      <a:pt x="28" y="52"/>
                    </a:lnTo>
                    <a:lnTo>
                      <a:pt x="25" y="48"/>
                    </a:lnTo>
                    <a:lnTo>
                      <a:pt x="16" y="48"/>
                    </a:lnTo>
                    <a:lnTo>
                      <a:pt x="21" y="46"/>
                    </a:lnTo>
                    <a:lnTo>
                      <a:pt x="28" y="46"/>
                    </a:lnTo>
                    <a:lnTo>
                      <a:pt x="37" y="39"/>
                    </a:lnTo>
                    <a:lnTo>
                      <a:pt x="41" y="42"/>
                    </a:lnTo>
                    <a:lnTo>
                      <a:pt x="48" y="42"/>
                    </a:lnTo>
                    <a:lnTo>
                      <a:pt x="48" y="39"/>
                    </a:lnTo>
                    <a:lnTo>
                      <a:pt x="48" y="36"/>
                    </a:lnTo>
                    <a:lnTo>
                      <a:pt x="35" y="36"/>
                    </a:lnTo>
                    <a:lnTo>
                      <a:pt x="21" y="36"/>
                    </a:lnTo>
                    <a:lnTo>
                      <a:pt x="16" y="30"/>
                    </a:lnTo>
                    <a:lnTo>
                      <a:pt x="16" y="23"/>
                    </a:lnTo>
                    <a:lnTo>
                      <a:pt x="12" y="21"/>
                    </a:lnTo>
                    <a:lnTo>
                      <a:pt x="0" y="21"/>
                    </a:lnTo>
                    <a:lnTo>
                      <a:pt x="0" y="17"/>
                    </a:lnTo>
                    <a:lnTo>
                      <a:pt x="4" y="8"/>
                    </a:lnTo>
                    <a:lnTo>
                      <a:pt x="12" y="5"/>
                    </a:lnTo>
                    <a:lnTo>
                      <a:pt x="25" y="0"/>
                    </a:lnTo>
                    <a:lnTo>
                      <a:pt x="35" y="5"/>
                    </a:lnTo>
                    <a:lnTo>
                      <a:pt x="50" y="8"/>
                    </a:lnTo>
                    <a:lnTo>
                      <a:pt x="50" y="10"/>
                    </a:lnTo>
                    <a:lnTo>
                      <a:pt x="57" y="21"/>
                    </a:lnTo>
                    <a:lnTo>
                      <a:pt x="50" y="30"/>
                    </a:lnTo>
                    <a:lnTo>
                      <a:pt x="59" y="46"/>
                    </a:lnTo>
                    <a:lnTo>
                      <a:pt x="59" y="39"/>
                    </a:lnTo>
                    <a:lnTo>
                      <a:pt x="62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71" y="55"/>
                    </a:lnTo>
                    <a:lnTo>
                      <a:pt x="78" y="55"/>
                    </a:lnTo>
                    <a:lnTo>
                      <a:pt x="91" y="36"/>
                    </a:lnTo>
                    <a:lnTo>
                      <a:pt x="105" y="36"/>
                    </a:lnTo>
                    <a:lnTo>
                      <a:pt x="103" y="26"/>
                    </a:lnTo>
                    <a:lnTo>
                      <a:pt x="117" y="21"/>
                    </a:lnTo>
                    <a:lnTo>
                      <a:pt x="142" y="33"/>
                    </a:lnTo>
                    <a:lnTo>
                      <a:pt x="158" y="39"/>
                    </a:lnTo>
                    <a:lnTo>
                      <a:pt x="173" y="42"/>
                    </a:lnTo>
                    <a:lnTo>
                      <a:pt x="173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9" name="Freeform 367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0" name="Freeform 368"/>
              <p:cNvSpPr>
                <a:spLocks/>
              </p:cNvSpPr>
              <p:nvPr/>
            </p:nvSpPr>
            <p:spPr bwMode="auto">
              <a:xfrm>
                <a:off x="8880476" y="4264025"/>
                <a:ext cx="176213" cy="212725"/>
              </a:xfrm>
              <a:custGeom>
                <a:avLst/>
                <a:gdLst>
                  <a:gd name="T0" fmla="*/ 13 w 111"/>
                  <a:gd name="T1" fmla="*/ 130 h 134"/>
                  <a:gd name="T2" fmla="*/ 15 w 111"/>
                  <a:gd name="T3" fmla="*/ 112 h 134"/>
                  <a:gd name="T4" fmla="*/ 13 w 111"/>
                  <a:gd name="T5" fmla="*/ 91 h 134"/>
                  <a:gd name="T6" fmla="*/ 3 w 111"/>
                  <a:gd name="T7" fmla="*/ 84 h 134"/>
                  <a:gd name="T8" fmla="*/ 6 w 111"/>
                  <a:gd name="T9" fmla="*/ 78 h 134"/>
                  <a:gd name="T10" fmla="*/ 13 w 111"/>
                  <a:gd name="T11" fmla="*/ 62 h 134"/>
                  <a:gd name="T12" fmla="*/ 13 w 111"/>
                  <a:gd name="T13" fmla="*/ 50 h 134"/>
                  <a:gd name="T14" fmla="*/ 22 w 111"/>
                  <a:gd name="T15" fmla="*/ 32 h 134"/>
                  <a:gd name="T16" fmla="*/ 28 w 111"/>
                  <a:gd name="T17" fmla="*/ 16 h 134"/>
                  <a:gd name="T18" fmla="*/ 31 w 111"/>
                  <a:gd name="T19" fmla="*/ 16 h 134"/>
                  <a:gd name="T20" fmla="*/ 40 w 111"/>
                  <a:gd name="T21" fmla="*/ 7 h 134"/>
                  <a:gd name="T22" fmla="*/ 49 w 111"/>
                  <a:gd name="T23" fmla="*/ 14 h 134"/>
                  <a:gd name="T24" fmla="*/ 77 w 111"/>
                  <a:gd name="T25" fmla="*/ 16 h 134"/>
                  <a:gd name="T26" fmla="*/ 104 w 111"/>
                  <a:gd name="T27" fmla="*/ 4 h 134"/>
                  <a:gd name="T28" fmla="*/ 111 w 111"/>
                  <a:gd name="T29" fmla="*/ 11 h 134"/>
                  <a:gd name="T30" fmla="*/ 99 w 111"/>
                  <a:gd name="T31" fmla="*/ 23 h 134"/>
                  <a:gd name="T32" fmla="*/ 77 w 111"/>
                  <a:gd name="T33" fmla="*/ 23 h 134"/>
                  <a:gd name="T34" fmla="*/ 52 w 111"/>
                  <a:gd name="T35" fmla="*/ 23 h 134"/>
                  <a:gd name="T36" fmla="*/ 36 w 111"/>
                  <a:gd name="T37" fmla="*/ 23 h 134"/>
                  <a:gd name="T38" fmla="*/ 24 w 111"/>
                  <a:gd name="T39" fmla="*/ 32 h 134"/>
                  <a:gd name="T40" fmla="*/ 31 w 111"/>
                  <a:gd name="T41" fmla="*/ 46 h 134"/>
                  <a:gd name="T42" fmla="*/ 34 w 111"/>
                  <a:gd name="T43" fmla="*/ 53 h 134"/>
                  <a:gd name="T44" fmla="*/ 49 w 111"/>
                  <a:gd name="T45" fmla="*/ 44 h 134"/>
                  <a:gd name="T46" fmla="*/ 58 w 111"/>
                  <a:gd name="T47" fmla="*/ 46 h 134"/>
                  <a:gd name="T48" fmla="*/ 71 w 111"/>
                  <a:gd name="T49" fmla="*/ 44 h 134"/>
                  <a:gd name="T50" fmla="*/ 77 w 111"/>
                  <a:gd name="T51" fmla="*/ 41 h 134"/>
                  <a:gd name="T52" fmla="*/ 79 w 111"/>
                  <a:gd name="T53" fmla="*/ 46 h 134"/>
                  <a:gd name="T54" fmla="*/ 65 w 111"/>
                  <a:gd name="T55" fmla="*/ 57 h 134"/>
                  <a:gd name="T56" fmla="*/ 47 w 111"/>
                  <a:gd name="T57" fmla="*/ 62 h 134"/>
                  <a:gd name="T58" fmla="*/ 65 w 111"/>
                  <a:gd name="T59" fmla="*/ 91 h 134"/>
                  <a:gd name="T60" fmla="*/ 68 w 111"/>
                  <a:gd name="T61" fmla="*/ 96 h 134"/>
                  <a:gd name="T62" fmla="*/ 74 w 111"/>
                  <a:gd name="T63" fmla="*/ 105 h 134"/>
                  <a:gd name="T64" fmla="*/ 65 w 111"/>
                  <a:gd name="T65" fmla="*/ 109 h 134"/>
                  <a:gd name="T66" fmla="*/ 58 w 111"/>
                  <a:gd name="T67" fmla="*/ 118 h 134"/>
                  <a:gd name="T68" fmla="*/ 49 w 111"/>
                  <a:gd name="T69" fmla="*/ 105 h 134"/>
                  <a:gd name="T70" fmla="*/ 40 w 111"/>
                  <a:gd name="T71" fmla="*/ 91 h 134"/>
                  <a:gd name="T72" fmla="*/ 40 w 111"/>
                  <a:gd name="T73" fmla="*/ 78 h 134"/>
                  <a:gd name="T74" fmla="*/ 28 w 111"/>
                  <a:gd name="T75" fmla="*/ 84 h 134"/>
                  <a:gd name="T76" fmla="*/ 31 w 111"/>
                  <a:gd name="T77" fmla="*/ 96 h 134"/>
                  <a:gd name="T78" fmla="*/ 28 w 111"/>
                  <a:gd name="T79" fmla="*/ 118 h 134"/>
                  <a:gd name="T80" fmla="*/ 22 w 111"/>
                  <a:gd name="T81" fmla="*/ 13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1" h="134">
                    <a:moveTo>
                      <a:pt x="18" y="134"/>
                    </a:moveTo>
                    <a:lnTo>
                      <a:pt x="13" y="130"/>
                    </a:lnTo>
                    <a:lnTo>
                      <a:pt x="13" y="125"/>
                    </a:lnTo>
                    <a:lnTo>
                      <a:pt x="15" y="112"/>
                    </a:lnTo>
                    <a:lnTo>
                      <a:pt x="13" y="100"/>
                    </a:lnTo>
                    <a:lnTo>
                      <a:pt x="13" y="91"/>
                    </a:lnTo>
                    <a:lnTo>
                      <a:pt x="3" y="93"/>
                    </a:lnTo>
                    <a:lnTo>
                      <a:pt x="3" y="84"/>
                    </a:lnTo>
                    <a:lnTo>
                      <a:pt x="0" y="82"/>
                    </a:lnTo>
                    <a:lnTo>
                      <a:pt x="6" y="78"/>
                    </a:lnTo>
                    <a:lnTo>
                      <a:pt x="9" y="72"/>
                    </a:lnTo>
                    <a:lnTo>
                      <a:pt x="13" y="62"/>
                    </a:lnTo>
                    <a:lnTo>
                      <a:pt x="9" y="59"/>
                    </a:lnTo>
                    <a:lnTo>
                      <a:pt x="13" y="50"/>
                    </a:lnTo>
                    <a:lnTo>
                      <a:pt x="18" y="44"/>
                    </a:lnTo>
                    <a:lnTo>
                      <a:pt x="22" y="32"/>
                    </a:lnTo>
                    <a:lnTo>
                      <a:pt x="22" y="29"/>
                    </a:lnTo>
                    <a:lnTo>
                      <a:pt x="28" y="16"/>
                    </a:lnTo>
                    <a:lnTo>
                      <a:pt x="28" y="14"/>
                    </a:lnTo>
                    <a:lnTo>
                      <a:pt x="31" y="16"/>
                    </a:lnTo>
                    <a:lnTo>
                      <a:pt x="34" y="16"/>
                    </a:lnTo>
                    <a:lnTo>
                      <a:pt x="40" y="7"/>
                    </a:lnTo>
                    <a:lnTo>
                      <a:pt x="47" y="7"/>
                    </a:lnTo>
                    <a:lnTo>
                      <a:pt x="49" y="14"/>
                    </a:lnTo>
                    <a:lnTo>
                      <a:pt x="61" y="14"/>
                    </a:lnTo>
                    <a:lnTo>
                      <a:pt x="77" y="16"/>
                    </a:lnTo>
                    <a:lnTo>
                      <a:pt x="95" y="16"/>
                    </a:lnTo>
                    <a:lnTo>
                      <a:pt x="104" y="4"/>
                    </a:lnTo>
                    <a:lnTo>
                      <a:pt x="111" y="0"/>
                    </a:lnTo>
                    <a:lnTo>
                      <a:pt x="111" y="11"/>
                    </a:lnTo>
                    <a:lnTo>
                      <a:pt x="104" y="20"/>
                    </a:lnTo>
                    <a:lnTo>
                      <a:pt x="99" y="23"/>
                    </a:lnTo>
                    <a:lnTo>
                      <a:pt x="83" y="27"/>
                    </a:lnTo>
                    <a:lnTo>
                      <a:pt x="77" y="23"/>
                    </a:lnTo>
                    <a:lnTo>
                      <a:pt x="61" y="23"/>
                    </a:lnTo>
                    <a:lnTo>
                      <a:pt x="52" y="23"/>
                    </a:lnTo>
                    <a:lnTo>
                      <a:pt x="43" y="23"/>
                    </a:lnTo>
                    <a:lnTo>
                      <a:pt x="36" y="23"/>
                    </a:lnTo>
                    <a:lnTo>
                      <a:pt x="31" y="23"/>
                    </a:lnTo>
                    <a:lnTo>
                      <a:pt x="24" y="32"/>
                    </a:lnTo>
                    <a:lnTo>
                      <a:pt x="28" y="44"/>
                    </a:lnTo>
                    <a:lnTo>
                      <a:pt x="31" y="46"/>
                    </a:lnTo>
                    <a:lnTo>
                      <a:pt x="34" y="50"/>
                    </a:lnTo>
                    <a:lnTo>
                      <a:pt x="34" y="53"/>
                    </a:lnTo>
                    <a:lnTo>
                      <a:pt x="43" y="57"/>
                    </a:lnTo>
                    <a:lnTo>
                      <a:pt x="49" y="44"/>
                    </a:lnTo>
                    <a:lnTo>
                      <a:pt x="56" y="46"/>
                    </a:lnTo>
                    <a:lnTo>
                      <a:pt x="58" y="46"/>
                    </a:lnTo>
                    <a:lnTo>
                      <a:pt x="61" y="44"/>
                    </a:lnTo>
                    <a:lnTo>
                      <a:pt x="71" y="44"/>
                    </a:lnTo>
                    <a:lnTo>
                      <a:pt x="74" y="41"/>
                    </a:lnTo>
                    <a:lnTo>
                      <a:pt x="77" y="41"/>
                    </a:lnTo>
                    <a:lnTo>
                      <a:pt x="83" y="44"/>
                    </a:lnTo>
                    <a:lnTo>
                      <a:pt x="79" y="46"/>
                    </a:lnTo>
                    <a:lnTo>
                      <a:pt x="74" y="46"/>
                    </a:lnTo>
                    <a:lnTo>
                      <a:pt x="65" y="57"/>
                    </a:lnTo>
                    <a:lnTo>
                      <a:pt x="52" y="66"/>
                    </a:lnTo>
                    <a:lnTo>
                      <a:pt x="47" y="62"/>
                    </a:lnTo>
                    <a:lnTo>
                      <a:pt x="65" y="84"/>
                    </a:lnTo>
                    <a:lnTo>
                      <a:pt x="65" y="91"/>
                    </a:lnTo>
                    <a:lnTo>
                      <a:pt x="61" y="96"/>
                    </a:lnTo>
                    <a:lnTo>
                      <a:pt x="68" y="96"/>
                    </a:lnTo>
                    <a:lnTo>
                      <a:pt x="68" y="103"/>
                    </a:lnTo>
                    <a:lnTo>
                      <a:pt x="74" y="105"/>
                    </a:lnTo>
                    <a:lnTo>
                      <a:pt x="74" y="109"/>
                    </a:lnTo>
                    <a:lnTo>
                      <a:pt x="65" y="109"/>
                    </a:lnTo>
                    <a:lnTo>
                      <a:pt x="58" y="112"/>
                    </a:lnTo>
                    <a:lnTo>
                      <a:pt x="58" y="118"/>
                    </a:lnTo>
                    <a:lnTo>
                      <a:pt x="49" y="118"/>
                    </a:lnTo>
                    <a:lnTo>
                      <a:pt x="49" y="105"/>
                    </a:lnTo>
                    <a:lnTo>
                      <a:pt x="40" y="93"/>
                    </a:lnTo>
                    <a:lnTo>
                      <a:pt x="40" y="91"/>
                    </a:lnTo>
                    <a:lnTo>
                      <a:pt x="40" y="84"/>
                    </a:lnTo>
                    <a:lnTo>
                      <a:pt x="40" y="78"/>
                    </a:lnTo>
                    <a:lnTo>
                      <a:pt x="34" y="78"/>
                    </a:lnTo>
                    <a:lnTo>
                      <a:pt x="28" y="84"/>
                    </a:lnTo>
                    <a:lnTo>
                      <a:pt x="31" y="88"/>
                    </a:lnTo>
                    <a:lnTo>
                      <a:pt x="31" y="96"/>
                    </a:lnTo>
                    <a:lnTo>
                      <a:pt x="28" y="109"/>
                    </a:lnTo>
                    <a:lnTo>
                      <a:pt x="28" y="118"/>
                    </a:lnTo>
                    <a:lnTo>
                      <a:pt x="31" y="130"/>
                    </a:lnTo>
                    <a:lnTo>
                      <a:pt x="22" y="130"/>
                    </a:lnTo>
                    <a:lnTo>
                      <a:pt x="18" y="13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1" name="Freeform 369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2" name="Freeform 370"/>
              <p:cNvSpPr>
                <a:spLocks/>
              </p:cNvSpPr>
              <p:nvPr/>
            </p:nvSpPr>
            <p:spPr bwMode="auto">
              <a:xfrm>
                <a:off x="8510588" y="4476750"/>
                <a:ext cx="252413" cy="87313"/>
              </a:xfrm>
              <a:custGeom>
                <a:avLst/>
                <a:gdLst>
                  <a:gd name="T0" fmla="*/ 157 w 159"/>
                  <a:gd name="T1" fmla="*/ 55 h 55"/>
                  <a:gd name="T2" fmla="*/ 150 w 159"/>
                  <a:gd name="T3" fmla="*/ 52 h 55"/>
                  <a:gd name="T4" fmla="*/ 134 w 159"/>
                  <a:gd name="T5" fmla="*/ 43 h 55"/>
                  <a:gd name="T6" fmla="*/ 125 w 159"/>
                  <a:gd name="T7" fmla="*/ 46 h 55"/>
                  <a:gd name="T8" fmla="*/ 116 w 159"/>
                  <a:gd name="T9" fmla="*/ 43 h 55"/>
                  <a:gd name="T10" fmla="*/ 109 w 159"/>
                  <a:gd name="T11" fmla="*/ 46 h 55"/>
                  <a:gd name="T12" fmla="*/ 94 w 159"/>
                  <a:gd name="T13" fmla="*/ 39 h 55"/>
                  <a:gd name="T14" fmla="*/ 85 w 159"/>
                  <a:gd name="T15" fmla="*/ 37 h 55"/>
                  <a:gd name="T16" fmla="*/ 66 w 159"/>
                  <a:gd name="T17" fmla="*/ 34 h 55"/>
                  <a:gd name="T18" fmla="*/ 54 w 159"/>
                  <a:gd name="T19" fmla="*/ 34 h 55"/>
                  <a:gd name="T20" fmla="*/ 35 w 159"/>
                  <a:gd name="T21" fmla="*/ 30 h 55"/>
                  <a:gd name="T22" fmla="*/ 17 w 159"/>
                  <a:gd name="T23" fmla="*/ 25 h 55"/>
                  <a:gd name="T24" fmla="*/ 23 w 159"/>
                  <a:gd name="T25" fmla="*/ 21 h 55"/>
                  <a:gd name="T26" fmla="*/ 9 w 159"/>
                  <a:gd name="T27" fmla="*/ 18 h 55"/>
                  <a:gd name="T28" fmla="*/ 0 w 159"/>
                  <a:gd name="T29" fmla="*/ 14 h 55"/>
                  <a:gd name="T30" fmla="*/ 0 w 159"/>
                  <a:gd name="T31" fmla="*/ 12 h 55"/>
                  <a:gd name="T32" fmla="*/ 5 w 159"/>
                  <a:gd name="T33" fmla="*/ 12 h 55"/>
                  <a:gd name="T34" fmla="*/ 11 w 159"/>
                  <a:gd name="T35" fmla="*/ 9 h 55"/>
                  <a:gd name="T36" fmla="*/ 15 w 159"/>
                  <a:gd name="T37" fmla="*/ 0 h 55"/>
                  <a:gd name="T38" fmla="*/ 30 w 159"/>
                  <a:gd name="T39" fmla="*/ 7 h 55"/>
                  <a:gd name="T40" fmla="*/ 32 w 159"/>
                  <a:gd name="T41" fmla="*/ 3 h 55"/>
                  <a:gd name="T42" fmla="*/ 35 w 159"/>
                  <a:gd name="T43" fmla="*/ 3 h 55"/>
                  <a:gd name="T44" fmla="*/ 41 w 159"/>
                  <a:gd name="T45" fmla="*/ 7 h 55"/>
                  <a:gd name="T46" fmla="*/ 48 w 159"/>
                  <a:gd name="T47" fmla="*/ 9 h 55"/>
                  <a:gd name="T48" fmla="*/ 51 w 159"/>
                  <a:gd name="T49" fmla="*/ 7 h 55"/>
                  <a:gd name="T50" fmla="*/ 57 w 159"/>
                  <a:gd name="T51" fmla="*/ 12 h 55"/>
                  <a:gd name="T52" fmla="*/ 82 w 159"/>
                  <a:gd name="T53" fmla="*/ 18 h 55"/>
                  <a:gd name="T54" fmla="*/ 89 w 159"/>
                  <a:gd name="T55" fmla="*/ 18 h 55"/>
                  <a:gd name="T56" fmla="*/ 94 w 159"/>
                  <a:gd name="T57" fmla="*/ 12 h 55"/>
                  <a:gd name="T58" fmla="*/ 100 w 159"/>
                  <a:gd name="T59" fmla="*/ 12 h 55"/>
                  <a:gd name="T60" fmla="*/ 100 w 159"/>
                  <a:gd name="T61" fmla="*/ 14 h 55"/>
                  <a:gd name="T62" fmla="*/ 107 w 159"/>
                  <a:gd name="T63" fmla="*/ 12 h 55"/>
                  <a:gd name="T64" fmla="*/ 113 w 159"/>
                  <a:gd name="T65" fmla="*/ 14 h 55"/>
                  <a:gd name="T66" fmla="*/ 121 w 159"/>
                  <a:gd name="T67" fmla="*/ 18 h 55"/>
                  <a:gd name="T68" fmla="*/ 128 w 159"/>
                  <a:gd name="T69" fmla="*/ 28 h 55"/>
                  <a:gd name="T70" fmla="*/ 137 w 159"/>
                  <a:gd name="T71" fmla="*/ 34 h 55"/>
                  <a:gd name="T72" fmla="*/ 141 w 159"/>
                  <a:gd name="T73" fmla="*/ 34 h 55"/>
                  <a:gd name="T74" fmla="*/ 150 w 159"/>
                  <a:gd name="T75" fmla="*/ 30 h 55"/>
                  <a:gd name="T76" fmla="*/ 157 w 159"/>
                  <a:gd name="T77" fmla="*/ 34 h 55"/>
                  <a:gd name="T78" fmla="*/ 157 w 159"/>
                  <a:gd name="T79" fmla="*/ 39 h 55"/>
                  <a:gd name="T80" fmla="*/ 153 w 159"/>
                  <a:gd name="T81" fmla="*/ 46 h 55"/>
                  <a:gd name="T82" fmla="*/ 159 w 159"/>
                  <a:gd name="T83" fmla="*/ 52 h 55"/>
                  <a:gd name="T84" fmla="*/ 157 w 159"/>
                  <a:gd name="T8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55">
                    <a:moveTo>
                      <a:pt x="157" y="55"/>
                    </a:moveTo>
                    <a:lnTo>
                      <a:pt x="150" y="52"/>
                    </a:lnTo>
                    <a:lnTo>
                      <a:pt x="134" y="43"/>
                    </a:lnTo>
                    <a:lnTo>
                      <a:pt x="125" y="46"/>
                    </a:lnTo>
                    <a:lnTo>
                      <a:pt x="116" y="43"/>
                    </a:lnTo>
                    <a:lnTo>
                      <a:pt x="109" y="46"/>
                    </a:lnTo>
                    <a:lnTo>
                      <a:pt x="94" y="39"/>
                    </a:lnTo>
                    <a:lnTo>
                      <a:pt x="85" y="37"/>
                    </a:lnTo>
                    <a:lnTo>
                      <a:pt x="66" y="34"/>
                    </a:lnTo>
                    <a:lnTo>
                      <a:pt x="54" y="34"/>
                    </a:lnTo>
                    <a:lnTo>
                      <a:pt x="35" y="30"/>
                    </a:lnTo>
                    <a:lnTo>
                      <a:pt x="17" y="25"/>
                    </a:lnTo>
                    <a:lnTo>
                      <a:pt x="23" y="21"/>
                    </a:lnTo>
                    <a:lnTo>
                      <a:pt x="9" y="18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5" y="12"/>
                    </a:lnTo>
                    <a:lnTo>
                      <a:pt x="11" y="9"/>
                    </a:lnTo>
                    <a:lnTo>
                      <a:pt x="15" y="0"/>
                    </a:lnTo>
                    <a:lnTo>
                      <a:pt x="30" y="7"/>
                    </a:lnTo>
                    <a:lnTo>
                      <a:pt x="32" y="3"/>
                    </a:lnTo>
                    <a:lnTo>
                      <a:pt x="35" y="3"/>
                    </a:lnTo>
                    <a:lnTo>
                      <a:pt x="41" y="7"/>
                    </a:lnTo>
                    <a:lnTo>
                      <a:pt x="48" y="9"/>
                    </a:lnTo>
                    <a:lnTo>
                      <a:pt x="51" y="7"/>
                    </a:lnTo>
                    <a:lnTo>
                      <a:pt x="57" y="12"/>
                    </a:lnTo>
                    <a:lnTo>
                      <a:pt x="82" y="18"/>
                    </a:lnTo>
                    <a:lnTo>
                      <a:pt x="89" y="18"/>
                    </a:lnTo>
                    <a:lnTo>
                      <a:pt x="94" y="12"/>
                    </a:lnTo>
                    <a:lnTo>
                      <a:pt x="100" y="12"/>
                    </a:lnTo>
                    <a:lnTo>
                      <a:pt x="100" y="14"/>
                    </a:lnTo>
                    <a:lnTo>
                      <a:pt x="107" y="12"/>
                    </a:lnTo>
                    <a:lnTo>
                      <a:pt x="113" y="14"/>
                    </a:lnTo>
                    <a:lnTo>
                      <a:pt x="121" y="18"/>
                    </a:lnTo>
                    <a:lnTo>
                      <a:pt x="128" y="28"/>
                    </a:lnTo>
                    <a:lnTo>
                      <a:pt x="137" y="34"/>
                    </a:lnTo>
                    <a:lnTo>
                      <a:pt x="141" y="34"/>
                    </a:lnTo>
                    <a:lnTo>
                      <a:pt x="150" y="30"/>
                    </a:lnTo>
                    <a:lnTo>
                      <a:pt x="157" y="34"/>
                    </a:lnTo>
                    <a:lnTo>
                      <a:pt x="157" y="39"/>
                    </a:lnTo>
                    <a:lnTo>
                      <a:pt x="153" y="46"/>
                    </a:lnTo>
                    <a:lnTo>
                      <a:pt x="159" y="52"/>
                    </a:lnTo>
                    <a:lnTo>
                      <a:pt x="157" y="5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3" name="Freeform 371"/>
              <p:cNvSpPr>
                <a:spLocks/>
              </p:cNvSpPr>
              <p:nvPr/>
            </p:nvSpPr>
            <p:spPr bwMode="auto">
              <a:xfrm>
                <a:off x="9002713" y="4549775"/>
                <a:ext cx="107950" cy="58738"/>
              </a:xfrm>
              <a:custGeom>
                <a:avLst/>
                <a:gdLst>
                  <a:gd name="T0" fmla="*/ 9 w 68"/>
                  <a:gd name="T1" fmla="*/ 37 h 37"/>
                  <a:gd name="T2" fmla="*/ 0 w 68"/>
                  <a:gd name="T3" fmla="*/ 37 h 37"/>
                  <a:gd name="T4" fmla="*/ 6 w 68"/>
                  <a:gd name="T5" fmla="*/ 31 h 37"/>
                  <a:gd name="T6" fmla="*/ 6 w 68"/>
                  <a:gd name="T7" fmla="*/ 21 h 37"/>
                  <a:gd name="T8" fmla="*/ 15 w 68"/>
                  <a:gd name="T9" fmla="*/ 18 h 37"/>
                  <a:gd name="T10" fmla="*/ 27 w 68"/>
                  <a:gd name="T11" fmla="*/ 16 h 37"/>
                  <a:gd name="T12" fmla="*/ 31 w 68"/>
                  <a:gd name="T13" fmla="*/ 6 h 37"/>
                  <a:gd name="T14" fmla="*/ 49 w 68"/>
                  <a:gd name="T15" fmla="*/ 4 h 37"/>
                  <a:gd name="T16" fmla="*/ 68 w 68"/>
                  <a:gd name="T17" fmla="*/ 0 h 37"/>
                  <a:gd name="T18" fmla="*/ 64 w 68"/>
                  <a:gd name="T19" fmla="*/ 9 h 37"/>
                  <a:gd name="T20" fmla="*/ 59 w 68"/>
                  <a:gd name="T21" fmla="*/ 9 h 37"/>
                  <a:gd name="T22" fmla="*/ 52 w 68"/>
                  <a:gd name="T23" fmla="*/ 12 h 37"/>
                  <a:gd name="T24" fmla="*/ 27 w 68"/>
                  <a:gd name="T25" fmla="*/ 21 h 37"/>
                  <a:gd name="T26" fmla="*/ 27 w 68"/>
                  <a:gd name="T27" fmla="*/ 25 h 37"/>
                  <a:gd name="T28" fmla="*/ 18 w 68"/>
                  <a:gd name="T29" fmla="*/ 34 h 37"/>
                  <a:gd name="T30" fmla="*/ 13 w 68"/>
                  <a:gd name="T31" fmla="*/ 34 h 37"/>
                  <a:gd name="T32" fmla="*/ 9 w 68"/>
                  <a:gd name="T33" fmla="*/ 37 h 37"/>
                  <a:gd name="T34" fmla="*/ 9 w 68"/>
                  <a:gd name="T3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8" h="37">
                    <a:moveTo>
                      <a:pt x="9" y="37"/>
                    </a:moveTo>
                    <a:lnTo>
                      <a:pt x="0" y="37"/>
                    </a:lnTo>
                    <a:lnTo>
                      <a:pt x="6" y="31"/>
                    </a:lnTo>
                    <a:lnTo>
                      <a:pt x="6" y="21"/>
                    </a:lnTo>
                    <a:lnTo>
                      <a:pt x="15" y="18"/>
                    </a:lnTo>
                    <a:lnTo>
                      <a:pt x="27" y="16"/>
                    </a:lnTo>
                    <a:lnTo>
                      <a:pt x="31" y="6"/>
                    </a:lnTo>
                    <a:lnTo>
                      <a:pt x="49" y="4"/>
                    </a:lnTo>
                    <a:lnTo>
                      <a:pt x="68" y="0"/>
                    </a:lnTo>
                    <a:lnTo>
                      <a:pt x="64" y="9"/>
                    </a:lnTo>
                    <a:lnTo>
                      <a:pt x="59" y="9"/>
                    </a:lnTo>
                    <a:lnTo>
                      <a:pt x="52" y="12"/>
                    </a:lnTo>
                    <a:lnTo>
                      <a:pt x="27" y="21"/>
                    </a:lnTo>
                    <a:lnTo>
                      <a:pt x="27" y="25"/>
                    </a:lnTo>
                    <a:lnTo>
                      <a:pt x="18" y="34"/>
                    </a:lnTo>
                    <a:lnTo>
                      <a:pt x="13" y="34"/>
                    </a:lnTo>
                    <a:lnTo>
                      <a:pt x="9" y="37"/>
                    </a:lnTo>
                    <a:lnTo>
                      <a:pt x="9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4" name="Freeform 372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5" name="Freeform 373"/>
              <p:cNvSpPr>
                <a:spLocks/>
              </p:cNvSpPr>
              <p:nvPr/>
            </p:nvSpPr>
            <p:spPr bwMode="auto">
              <a:xfrm>
                <a:off x="9120188" y="4256088"/>
                <a:ext cx="38100" cy="80963"/>
              </a:xfrm>
              <a:custGeom>
                <a:avLst/>
                <a:gdLst>
                  <a:gd name="T0" fmla="*/ 16 w 24"/>
                  <a:gd name="T1" fmla="*/ 51 h 51"/>
                  <a:gd name="T2" fmla="*/ 6 w 24"/>
                  <a:gd name="T3" fmla="*/ 43 h 51"/>
                  <a:gd name="T4" fmla="*/ 3 w 24"/>
                  <a:gd name="T5" fmla="*/ 34 h 51"/>
                  <a:gd name="T6" fmla="*/ 3 w 24"/>
                  <a:gd name="T7" fmla="*/ 32 h 51"/>
                  <a:gd name="T8" fmla="*/ 3 w 24"/>
                  <a:gd name="T9" fmla="*/ 25 h 51"/>
                  <a:gd name="T10" fmla="*/ 0 w 24"/>
                  <a:gd name="T11" fmla="*/ 19 h 51"/>
                  <a:gd name="T12" fmla="*/ 3 w 24"/>
                  <a:gd name="T13" fmla="*/ 5 h 51"/>
                  <a:gd name="T14" fmla="*/ 9 w 24"/>
                  <a:gd name="T15" fmla="*/ 0 h 51"/>
                  <a:gd name="T16" fmla="*/ 9 w 24"/>
                  <a:gd name="T17" fmla="*/ 5 h 51"/>
                  <a:gd name="T18" fmla="*/ 9 w 24"/>
                  <a:gd name="T19" fmla="*/ 16 h 51"/>
                  <a:gd name="T20" fmla="*/ 6 w 24"/>
                  <a:gd name="T21" fmla="*/ 19 h 51"/>
                  <a:gd name="T22" fmla="*/ 9 w 24"/>
                  <a:gd name="T23" fmla="*/ 21 h 51"/>
                  <a:gd name="T24" fmla="*/ 12 w 24"/>
                  <a:gd name="T25" fmla="*/ 19 h 51"/>
                  <a:gd name="T26" fmla="*/ 16 w 24"/>
                  <a:gd name="T27" fmla="*/ 16 h 51"/>
                  <a:gd name="T28" fmla="*/ 16 w 24"/>
                  <a:gd name="T29" fmla="*/ 12 h 51"/>
                  <a:gd name="T30" fmla="*/ 24 w 24"/>
                  <a:gd name="T31" fmla="*/ 9 h 51"/>
                  <a:gd name="T32" fmla="*/ 24 w 24"/>
                  <a:gd name="T33" fmla="*/ 19 h 51"/>
                  <a:gd name="T34" fmla="*/ 16 w 24"/>
                  <a:gd name="T35" fmla="*/ 25 h 51"/>
                  <a:gd name="T36" fmla="*/ 24 w 24"/>
                  <a:gd name="T37" fmla="*/ 34 h 51"/>
                  <a:gd name="T38" fmla="*/ 9 w 24"/>
                  <a:gd name="T39" fmla="*/ 28 h 51"/>
                  <a:gd name="T40" fmla="*/ 9 w 24"/>
                  <a:gd name="T41" fmla="*/ 34 h 51"/>
                  <a:gd name="T42" fmla="*/ 16 w 24"/>
                  <a:gd name="T4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" h="51">
                    <a:moveTo>
                      <a:pt x="16" y="51"/>
                    </a:moveTo>
                    <a:lnTo>
                      <a:pt x="6" y="43"/>
                    </a:lnTo>
                    <a:lnTo>
                      <a:pt x="3" y="34"/>
                    </a:lnTo>
                    <a:lnTo>
                      <a:pt x="3" y="32"/>
                    </a:lnTo>
                    <a:lnTo>
                      <a:pt x="3" y="25"/>
                    </a:lnTo>
                    <a:lnTo>
                      <a:pt x="0" y="19"/>
                    </a:lnTo>
                    <a:lnTo>
                      <a:pt x="3" y="5"/>
                    </a:lnTo>
                    <a:lnTo>
                      <a:pt x="9" y="0"/>
                    </a:lnTo>
                    <a:lnTo>
                      <a:pt x="9" y="5"/>
                    </a:lnTo>
                    <a:lnTo>
                      <a:pt x="9" y="16"/>
                    </a:lnTo>
                    <a:lnTo>
                      <a:pt x="6" y="19"/>
                    </a:lnTo>
                    <a:lnTo>
                      <a:pt x="9" y="21"/>
                    </a:lnTo>
                    <a:lnTo>
                      <a:pt x="12" y="19"/>
                    </a:lnTo>
                    <a:lnTo>
                      <a:pt x="16" y="16"/>
                    </a:lnTo>
                    <a:lnTo>
                      <a:pt x="16" y="12"/>
                    </a:lnTo>
                    <a:lnTo>
                      <a:pt x="24" y="9"/>
                    </a:lnTo>
                    <a:lnTo>
                      <a:pt x="24" y="19"/>
                    </a:lnTo>
                    <a:lnTo>
                      <a:pt x="16" y="25"/>
                    </a:lnTo>
                    <a:lnTo>
                      <a:pt x="24" y="34"/>
                    </a:lnTo>
                    <a:lnTo>
                      <a:pt x="9" y="28"/>
                    </a:lnTo>
                    <a:lnTo>
                      <a:pt x="9" y="34"/>
                    </a:lnTo>
                    <a:lnTo>
                      <a:pt x="16" y="5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6" name="Freeform 374"/>
              <p:cNvSpPr>
                <a:spLocks/>
              </p:cNvSpPr>
              <p:nvPr/>
            </p:nvSpPr>
            <p:spPr bwMode="auto">
              <a:xfrm>
                <a:off x="9134476" y="4397375"/>
                <a:ext cx="77788" cy="25400"/>
              </a:xfrm>
              <a:custGeom>
                <a:avLst/>
                <a:gdLst>
                  <a:gd name="T0" fmla="*/ 49 w 49"/>
                  <a:gd name="T1" fmla="*/ 16 h 16"/>
                  <a:gd name="T2" fmla="*/ 33 w 49"/>
                  <a:gd name="T3" fmla="*/ 7 h 16"/>
                  <a:gd name="T4" fmla="*/ 28 w 49"/>
                  <a:gd name="T5" fmla="*/ 7 h 16"/>
                  <a:gd name="T6" fmla="*/ 28 w 49"/>
                  <a:gd name="T7" fmla="*/ 9 h 16"/>
                  <a:gd name="T8" fmla="*/ 19 w 49"/>
                  <a:gd name="T9" fmla="*/ 7 h 16"/>
                  <a:gd name="T10" fmla="*/ 15 w 49"/>
                  <a:gd name="T11" fmla="*/ 7 h 16"/>
                  <a:gd name="T12" fmla="*/ 12 w 49"/>
                  <a:gd name="T13" fmla="*/ 9 h 16"/>
                  <a:gd name="T14" fmla="*/ 7 w 49"/>
                  <a:gd name="T15" fmla="*/ 7 h 16"/>
                  <a:gd name="T16" fmla="*/ 3 w 49"/>
                  <a:gd name="T17" fmla="*/ 7 h 16"/>
                  <a:gd name="T18" fmla="*/ 3 w 49"/>
                  <a:gd name="T19" fmla="*/ 9 h 16"/>
                  <a:gd name="T20" fmla="*/ 0 w 49"/>
                  <a:gd name="T21" fmla="*/ 7 h 16"/>
                  <a:gd name="T22" fmla="*/ 3 w 49"/>
                  <a:gd name="T23" fmla="*/ 0 h 16"/>
                  <a:gd name="T24" fmla="*/ 19 w 49"/>
                  <a:gd name="T25" fmla="*/ 0 h 16"/>
                  <a:gd name="T26" fmla="*/ 24 w 49"/>
                  <a:gd name="T27" fmla="*/ 0 h 16"/>
                  <a:gd name="T28" fmla="*/ 28 w 49"/>
                  <a:gd name="T29" fmla="*/ 0 h 16"/>
                  <a:gd name="T30" fmla="*/ 37 w 49"/>
                  <a:gd name="T31" fmla="*/ 0 h 16"/>
                  <a:gd name="T32" fmla="*/ 44 w 49"/>
                  <a:gd name="T33" fmla="*/ 0 h 16"/>
                  <a:gd name="T34" fmla="*/ 46 w 49"/>
                  <a:gd name="T35" fmla="*/ 7 h 16"/>
                  <a:gd name="T36" fmla="*/ 49 w 49"/>
                  <a:gd name="T37" fmla="*/ 9 h 16"/>
                  <a:gd name="T38" fmla="*/ 49 w 49"/>
                  <a:gd name="T39" fmla="*/ 16 h 16"/>
                  <a:gd name="T40" fmla="*/ 49 w 49"/>
                  <a:gd name="T4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6">
                    <a:moveTo>
                      <a:pt x="49" y="16"/>
                    </a:moveTo>
                    <a:lnTo>
                      <a:pt x="33" y="7"/>
                    </a:lnTo>
                    <a:lnTo>
                      <a:pt x="28" y="7"/>
                    </a:lnTo>
                    <a:lnTo>
                      <a:pt x="28" y="9"/>
                    </a:lnTo>
                    <a:lnTo>
                      <a:pt x="19" y="7"/>
                    </a:lnTo>
                    <a:lnTo>
                      <a:pt x="15" y="7"/>
                    </a:lnTo>
                    <a:lnTo>
                      <a:pt x="12" y="9"/>
                    </a:lnTo>
                    <a:lnTo>
                      <a:pt x="7" y="7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3" y="0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7" y="0"/>
                    </a:lnTo>
                    <a:lnTo>
                      <a:pt x="44" y="0"/>
                    </a:lnTo>
                    <a:lnTo>
                      <a:pt x="46" y="7"/>
                    </a:lnTo>
                    <a:lnTo>
                      <a:pt x="49" y="9"/>
                    </a:lnTo>
                    <a:lnTo>
                      <a:pt x="49" y="16"/>
                    </a:lnTo>
                    <a:lnTo>
                      <a:pt x="4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7" name="Freeform 375"/>
              <p:cNvSpPr>
                <a:spLocks/>
              </p:cNvSpPr>
              <p:nvPr/>
            </p:nvSpPr>
            <p:spPr bwMode="auto">
              <a:xfrm>
                <a:off x="8909051" y="4545013"/>
                <a:ext cx="88900" cy="23813"/>
              </a:xfrm>
              <a:custGeom>
                <a:avLst/>
                <a:gdLst>
                  <a:gd name="T0" fmla="*/ 25 w 56"/>
                  <a:gd name="T1" fmla="*/ 15 h 15"/>
                  <a:gd name="T2" fmla="*/ 13 w 56"/>
                  <a:gd name="T3" fmla="*/ 12 h 15"/>
                  <a:gd name="T4" fmla="*/ 10 w 56"/>
                  <a:gd name="T5" fmla="*/ 12 h 15"/>
                  <a:gd name="T6" fmla="*/ 0 w 56"/>
                  <a:gd name="T7" fmla="*/ 12 h 15"/>
                  <a:gd name="T8" fmla="*/ 0 w 56"/>
                  <a:gd name="T9" fmla="*/ 7 h 15"/>
                  <a:gd name="T10" fmla="*/ 0 w 56"/>
                  <a:gd name="T11" fmla="*/ 3 h 15"/>
                  <a:gd name="T12" fmla="*/ 10 w 56"/>
                  <a:gd name="T13" fmla="*/ 0 h 15"/>
                  <a:gd name="T14" fmla="*/ 22 w 56"/>
                  <a:gd name="T15" fmla="*/ 3 h 15"/>
                  <a:gd name="T16" fmla="*/ 29 w 56"/>
                  <a:gd name="T17" fmla="*/ 9 h 15"/>
                  <a:gd name="T18" fmla="*/ 31 w 56"/>
                  <a:gd name="T19" fmla="*/ 7 h 15"/>
                  <a:gd name="T20" fmla="*/ 43 w 56"/>
                  <a:gd name="T21" fmla="*/ 9 h 15"/>
                  <a:gd name="T22" fmla="*/ 47 w 56"/>
                  <a:gd name="T23" fmla="*/ 3 h 15"/>
                  <a:gd name="T24" fmla="*/ 50 w 56"/>
                  <a:gd name="T25" fmla="*/ 3 h 15"/>
                  <a:gd name="T26" fmla="*/ 50 w 56"/>
                  <a:gd name="T27" fmla="*/ 0 h 15"/>
                  <a:gd name="T28" fmla="*/ 53 w 56"/>
                  <a:gd name="T29" fmla="*/ 0 h 15"/>
                  <a:gd name="T30" fmla="*/ 56 w 56"/>
                  <a:gd name="T31" fmla="*/ 3 h 15"/>
                  <a:gd name="T32" fmla="*/ 50 w 56"/>
                  <a:gd name="T33" fmla="*/ 9 h 15"/>
                  <a:gd name="T34" fmla="*/ 38 w 56"/>
                  <a:gd name="T35" fmla="*/ 12 h 15"/>
                  <a:gd name="T36" fmla="*/ 34 w 56"/>
                  <a:gd name="T37" fmla="*/ 12 h 15"/>
                  <a:gd name="T38" fmla="*/ 25 w 56"/>
                  <a:gd name="T39" fmla="*/ 12 h 15"/>
                  <a:gd name="T40" fmla="*/ 25 w 56"/>
                  <a:gd name="T41" fmla="*/ 15 h 15"/>
                  <a:gd name="T42" fmla="*/ 25 w 56"/>
                  <a:gd name="T4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15">
                    <a:moveTo>
                      <a:pt x="25" y="15"/>
                    </a:moveTo>
                    <a:lnTo>
                      <a:pt x="13" y="12"/>
                    </a:lnTo>
                    <a:lnTo>
                      <a:pt x="10" y="12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0" y="0"/>
                    </a:lnTo>
                    <a:lnTo>
                      <a:pt x="22" y="3"/>
                    </a:lnTo>
                    <a:lnTo>
                      <a:pt x="29" y="9"/>
                    </a:lnTo>
                    <a:lnTo>
                      <a:pt x="31" y="7"/>
                    </a:lnTo>
                    <a:lnTo>
                      <a:pt x="43" y="9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6" y="3"/>
                    </a:lnTo>
                    <a:lnTo>
                      <a:pt x="50" y="9"/>
                    </a:lnTo>
                    <a:lnTo>
                      <a:pt x="38" y="12"/>
                    </a:lnTo>
                    <a:lnTo>
                      <a:pt x="34" y="12"/>
                    </a:lnTo>
                    <a:lnTo>
                      <a:pt x="25" y="12"/>
                    </a:lnTo>
                    <a:lnTo>
                      <a:pt x="25" y="15"/>
                    </a:lnTo>
                    <a:lnTo>
                      <a:pt x="25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8" name="Freeform 376"/>
              <p:cNvSpPr>
                <a:spLocks/>
              </p:cNvSpPr>
              <p:nvPr/>
            </p:nvSpPr>
            <p:spPr bwMode="auto">
              <a:xfrm>
                <a:off x="8828088" y="4545013"/>
                <a:ext cx="61913" cy="23813"/>
              </a:xfrm>
              <a:custGeom>
                <a:avLst/>
                <a:gdLst>
                  <a:gd name="T0" fmla="*/ 0 w 39"/>
                  <a:gd name="T1" fmla="*/ 15 h 15"/>
                  <a:gd name="T2" fmla="*/ 0 w 39"/>
                  <a:gd name="T3" fmla="*/ 7 h 15"/>
                  <a:gd name="T4" fmla="*/ 2 w 39"/>
                  <a:gd name="T5" fmla="*/ 3 h 15"/>
                  <a:gd name="T6" fmla="*/ 9 w 39"/>
                  <a:gd name="T7" fmla="*/ 3 h 15"/>
                  <a:gd name="T8" fmla="*/ 12 w 39"/>
                  <a:gd name="T9" fmla="*/ 9 h 15"/>
                  <a:gd name="T10" fmla="*/ 17 w 39"/>
                  <a:gd name="T11" fmla="*/ 9 h 15"/>
                  <a:gd name="T12" fmla="*/ 21 w 39"/>
                  <a:gd name="T13" fmla="*/ 7 h 15"/>
                  <a:gd name="T14" fmla="*/ 14 w 39"/>
                  <a:gd name="T15" fmla="*/ 0 h 15"/>
                  <a:gd name="T16" fmla="*/ 21 w 39"/>
                  <a:gd name="T17" fmla="*/ 0 h 15"/>
                  <a:gd name="T18" fmla="*/ 23 w 39"/>
                  <a:gd name="T19" fmla="*/ 3 h 15"/>
                  <a:gd name="T20" fmla="*/ 26 w 39"/>
                  <a:gd name="T21" fmla="*/ 0 h 15"/>
                  <a:gd name="T22" fmla="*/ 30 w 39"/>
                  <a:gd name="T23" fmla="*/ 3 h 15"/>
                  <a:gd name="T24" fmla="*/ 36 w 39"/>
                  <a:gd name="T25" fmla="*/ 3 h 15"/>
                  <a:gd name="T26" fmla="*/ 39 w 39"/>
                  <a:gd name="T27" fmla="*/ 9 h 15"/>
                  <a:gd name="T28" fmla="*/ 26 w 39"/>
                  <a:gd name="T29" fmla="*/ 12 h 15"/>
                  <a:gd name="T30" fmla="*/ 26 w 39"/>
                  <a:gd name="T31" fmla="*/ 9 h 15"/>
                  <a:gd name="T32" fmla="*/ 23 w 39"/>
                  <a:gd name="T33" fmla="*/ 9 h 15"/>
                  <a:gd name="T34" fmla="*/ 21 w 39"/>
                  <a:gd name="T35" fmla="*/ 12 h 15"/>
                  <a:gd name="T36" fmla="*/ 12 w 39"/>
                  <a:gd name="T37" fmla="*/ 12 h 15"/>
                  <a:gd name="T38" fmla="*/ 0 w 39"/>
                  <a:gd name="T39" fmla="*/ 15 h 15"/>
                  <a:gd name="T40" fmla="*/ 0 w 39"/>
                  <a:gd name="T4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9" h="15">
                    <a:moveTo>
                      <a:pt x="0" y="15"/>
                    </a:moveTo>
                    <a:lnTo>
                      <a:pt x="0" y="7"/>
                    </a:lnTo>
                    <a:lnTo>
                      <a:pt x="2" y="3"/>
                    </a:lnTo>
                    <a:lnTo>
                      <a:pt x="9" y="3"/>
                    </a:lnTo>
                    <a:lnTo>
                      <a:pt x="12" y="9"/>
                    </a:lnTo>
                    <a:lnTo>
                      <a:pt x="17" y="9"/>
                    </a:lnTo>
                    <a:lnTo>
                      <a:pt x="21" y="7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3" y="3"/>
                    </a:lnTo>
                    <a:lnTo>
                      <a:pt x="26" y="0"/>
                    </a:lnTo>
                    <a:lnTo>
                      <a:pt x="30" y="3"/>
                    </a:lnTo>
                    <a:lnTo>
                      <a:pt x="36" y="3"/>
                    </a:lnTo>
                    <a:lnTo>
                      <a:pt x="39" y="9"/>
                    </a:lnTo>
                    <a:lnTo>
                      <a:pt x="26" y="12"/>
                    </a:lnTo>
                    <a:lnTo>
                      <a:pt x="26" y="9"/>
                    </a:lnTo>
                    <a:lnTo>
                      <a:pt x="23" y="9"/>
                    </a:lnTo>
                    <a:lnTo>
                      <a:pt x="21" y="12"/>
                    </a:lnTo>
                    <a:lnTo>
                      <a:pt x="12" y="12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9" name="Freeform 377"/>
              <p:cNvSpPr>
                <a:spLocks/>
              </p:cNvSpPr>
              <p:nvPr/>
            </p:nvSpPr>
            <p:spPr bwMode="auto">
              <a:xfrm>
                <a:off x="8507413" y="4354513"/>
                <a:ext cx="50800" cy="41275"/>
              </a:xfrm>
              <a:custGeom>
                <a:avLst/>
                <a:gdLst>
                  <a:gd name="T0" fmla="*/ 30 w 32"/>
                  <a:gd name="T1" fmla="*/ 26 h 26"/>
                  <a:gd name="T2" fmla="*/ 17 w 32"/>
                  <a:gd name="T3" fmla="*/ 21 h 26"/>
                  <a:gd name="T4" fmla="*/ 13 w 32"/>
                  <a:gd name="T5" fmla="*/ 13 h 26"/>
                  <a:gd name="T6" fmla="*/ 7 w 32"/>
                  <a:gd name="T7" fmla="*/ 10 h 26"/>
                  <a:gd name="T8" fmla="*/ 0 w 32"/>
                  <a:gd name="T9" fmla="*/ 10 h 26"/>
                  <a:gd name="T10" fmla="*/ 3 w 32"/>
                  <a:gd name="T11" fmla="*/ 8 h 26"/>
                  <a:gd name="T12" fmla="*/ 3 w 32"/>
                  <a:gd name="T13" fmla="*/ 1 h 26"/>
                  <a:gd name="T14" fmla="*/ 8 w 32"/>
                  <a:gd name="T15" fmla="*/ 0 h 26"/>
                  <a:gd name="T16" fmla="*/ 9 w 32"/>
                  <a:gd name="T17" fmla="*/ 6 h 26"/>
                  <a:gd name="T18" fmla="*/ 12 w 32"/>
                  <a:gd name="T19" fmla="*/ 6 h 26"/>
                  <a:gd name="T20" fmla="*/ 12 w 32"/>
                  <a:gd name="T21" fmla="*/ 0 h 26"/>
                  <a:gd name="T22" fmla="*/ 15 w 32"/>
                  <a:gd name="T23" fmla="*/ 0 h 26"/>
                  <a:gd name="T24" fmla="*/ 17 w 32"/>
                  <a:gd name="T25" fmla="*/ 5 h 26"/>
                  <a:gd name="T26" fmla="*/ 22 w 32"/>
                  <a:gd name="T27" fmla="*/ 14 h 26"/>
                  <a:gd name="T28" fmla="*/ 32 w 32"/>
                  <a:gd name="T29" fmla="*/ 17 h 26"/>
                  <a:gd name="T30" fmla="*/ 26 w 32"/>
                  <a:gd name="T31" fmla="*/ 21 h 26"/>
                  <a:gd name="T32" fmla="*/ 30 w 32"/>
                  <a:gd name="T33" fmla="*/ 26 h 26"/>
                  <a:gd name="T34" fmla="*/ 30 w 32"/>
                  <a:gd name="T3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" h="26">
                    <a:moveTo>
                      <a:pt x="30" y="26"/>
                    </a:moveTo>
                    <a:lnTo>
                      <a:pt x="17" y="21"/>
                    </a:lnTo>
                    <a:lnTo>
                      <a:pt x="13" y="13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3" y="8"/>
                    </a:lnTo>
                    <a:lnTo>
                      <a:pt x="3" y="1"/>
                    </a:lnTo>
                    <a:lnTo>
                      <a:pt x="8" y="0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22" y="14"/>
                    </a:lnTo>
                    <a:lnTo>
                      <a:pt x="32" y="17"/>
                    </a:lnTo>
                    <a:lnTo>
                      <a:pt x="26" y="21"/>
                    </a:lnTo>
                    <a:lnTo>
                      <a:pt x="30" y="26"/>
                    </a:lnTo>
                    <a:lnTo>
                      <a:pt x="30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0" name="Freeform 378"/>
              <p:cNvSpPr>
                <a:spLocks/>
              </p:cNvSpPr>
              <p:nvPr/>
            </p:nvSpPr>
            <p:spPr bwMode="auto">
              <a:xfrm>
                <a:off x="8880476" y="4578350"/>
                <a:ext cx="53975" cy="30163"/>
              </a:xfrm>
              <a:custGeom>
                <a:avLst/>
                <a:gdLst>
                  <a:gd name="T0" fmla="*/ 24 w 34"/>
                  <a:gd name="T1" fmla="*/ 19 h 19"/>
                  <a:gd name="T2" fmla="*/ 18 w 34"/>
                  <a:gd name="T3" fmla="*/ 13 h 19"/>
                  <a:gd name="T4" fmla="*/ 9 w 34"/>
                  <a:gd name="T5" fmla="*/ 7 h 19"/>
                  <a:gd name="T6" fmla="*/ 0 w 34"/>
                  <a:gd name="T7" fmla="*/ 3 h 19"/>
                  <a:gd name="T8" fmla="*/ 3 w 34"/>
                  <a:gd name="T9" fmla="*/ 0 h 19"/>
                  <a:gd name="T10" fmla="*/ 13 w 34"/>
                  <a:gd name="T11" fmla="*/ 0 h 19"/>
                  <a:gd name="T12" fmla="*/ 18 w 34"/>
                  <a:gd name="T13" fmla="*/ 0 h 19"/>
                  <a:gd name="T14" fmla="*/ 22 w 34"/>
                  <a:gd name="T15" fmla="*/ 3 h 19"/>
                  <a:gd name="T16" fmla="*/ 28 w 34"/>
                  <a:gd name="T17" fmla="*/ 7 h 19"/>
                  <a:gd name="T18" fmla="*/ 34 w 34"/>
                  <a:gd name="T19" fmla="*/ 13 h 19"/>
                  <a:gd name="T20" fmla="*/ 31 w 34"/>
                  <a:gd name="T21" fmla="*/ 16 h 19"/>
                  <a:gd name="T22" fmla="*/ 24 w 34"/>
                  <a:gd name="T23" fmla="*/ 19 h 19"/>
                  <a:gd name="T24" fmla="*/ 24 w 34"/>
                  <a:gd name="T2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" h="19">
                    <a:moveTo>
                      <a:pt x="24" y="19"/>
                    </a:moveTo>
                    <a:lnTo>
                      <a:pt x="18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28" y="7"/>
                    </a:lnTo>
                    <a:lnTo>
                      <a:pt x="34" y="13"/>
                    </a:lnTo>
                    <a:lnTo>
                      <a:pt x="31" y="16"/>
                    </a:lnTo>
                    <a:lnTo>
                      <a:pt x="24" y="19"/>
                    </a:lnTo>
                    <a:lnTo>
                      <a:pt x="24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1" name="Freeform 379"/>
              <p:cNvSpPr>
                <a:spLocks/>
              </p:cNvSpPr>
              <p:nvPr/>
            </p:nvSpPr>
            <p:spPr bwMode="auto">
              <a:xfrm>
                <a:off x="9085263" y="4403725"/>
                <a:ext cx="34925" cy="19050"/>
              </a:xfrm>
              <a:custGeom>
                <a:avLst/>
                <a:gdLst>
                  <a:gd name="T0" fmla="*/ 9 w 22"/>
                  <a:gd name="T1" fmla="*/ 12 h 12"/>
                  <a:gd name="T2" fmla="*/ 0 w 22"/>
                  <a:gd name="T3" fmla="*/ 3 h 12"/>
                  <a:gd name="T4" fmla="*/ 0 w 22"/>
                  <a:gd name="T5" fmla="*/ 0 h 12"/>
                  <a:gd name="T6" fmla="*/ 16 w 22"/>
                  <a:gd name="T7" fmla="*/ 0 h 12"/>
                  <a:gd name="T8" fmla="*/ 22 w 22"/>
                  <a:gd name="T9" fmla="*/ 8 h 12"/>
                  <a:gd name="T10" fmla="*/ 9 w 22"/>
                  <a:gd name="T11" fmla="*/ 12 h 12"/>
                  <a:gd name="T12" fmla="*/ 9 w 22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2">
                    <a:moveTo>
                      <a:pt x="9" y="12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22" y="8"/>
                    </a:lnTo>
                    <a:lnTo>
                      <a:pt x="9" y="12"/>
                    </a:lnTo>
                    <a:lnTo>
                      <a:pt x="9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2" name="Freeform 380"/>
              <p:cNvSpPr>
                <a:spLocks/>
              </p:cNvSpPr>
              <p:nvPr/>
            </p:nvSpPr>
            <p:spPr bwMode="auto">
              <a:xfrm>
                <a:off x="8759826" y="4538663"/>
                <a:ext cx="33338" cy="20638"/>
              </a:xfrm>
              <a:custGeom>
                <a:avLst/>
                <a:gdLst>
                  <a:gd name="T0" fmla="*/ 10 w 21"/>
                  <a:gd name="T1" fmla="*/ 13 h 13"/>
                  <a:gd name="T2" fmla="*/ 7 w 21"/>
                  <a:gd name="T3" fmla="*/ 7 h 13"/>
                  <a:gd name="T4" fmla="*/ 2 w 21"/>
                  <a:gd name="T5" fmla="*/ 7 h 13"/>
                  <a:gd name="T6" fmla="*/ 0 w 21"/>
                  <a:gd name="T7" fmla="*/ 4 h 13"/>
                  <a:gd name="T8" fmla="*/ 7 w 21"/>
                  <a:gd name="T9" fmla="*/ 4 h 13"/>
                  <a:gd name="T10" fmla="*/ 10 w 21"/>
                  <a:gd name="T11" fmla="*/ 0 h 13"/>
                  <a:gd name="T12" fmla="*/ 21 w 21"/>
                  <a:gd name="T13" fmla="*/ 7 h 13"/>
                  <a:gd name="T14" fmla="*/ 14 w 21"/>
                  <a:gd name="T15" fmla="*/ 11 h 13"/>
                  <a:gd name="T16" fmla="*/ 10 w 21"/>
                  <a:gd name="T17" fmla="*/ 13 h 13"/>
                  <a:gd name="T18" fmla="*/ 10 w 21"/>
                  <a:gd name="T1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3">
                    <a:moveTo>
                      <a:pt x="10" y="13"/>
                    </a:moveTo>
                    <a:lnTo>
                      <a:pt x="7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0" y="0"/>
                    </a:lnTo>
                    <a:lnTo>
                      <a:pt x="21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1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3" name="Freeform 381"/>
              <p:cNvSpPr>
                <a:spLocks/>
              </p:cNvSpPr>
              <p:nvPr/>
            </p:nvSpPr>
            <p:spPr bwMode="auto">
              <a:xfrm>
                <a:off x="8720138" y="4505325"/>
                <a:ext cx="28575" cy="11113"/>
              </a:xfrm>
              <a:custGeom>
                <a:avLst/>
                <a:gdLst>
                  <a:gd name="T0" fmla="*/ 11 w 18"/>
                  <a:gd name="T1" fmla="*/ 7 h 7"/>
                  <a:gd name="T2" fmla="*/ 0 w 18"/>
                  <a:gd name="T3" fmla="*/ 3 h 7"/>
                  <a:gd name="T4" fmla="*/ 0 w 18"/>
                  <a:gd name="T5" fmla="*/ 0 h 7"/>
                  <a:gd name="T6" fmla="*/ 18 w 18"/>
                  <a:gd name="T7" fmla="*/ 0 h 7"/>
                  <a:gd name="T8" fmla="*/ 18 w 18"/>
                  <a:gd name="T9" fmla="*/ 3 h 7"/>
                  <a:gd name="T10" fmla="*/ 11 w 18"/>
                  <a:gd name="T11" fmla="*/ 3 h 7"/>
                  <a:gd name="T12" fmla="*/ 11 w 18"/>
                  <a:gd name="T13" fmla="*/ 7 h 7"/>
                  <a:gd name="T14" fmla="*/ 11 w 18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7">
                    <a:moveTo>
                      <a:pt x="11" y="7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4" name="Freeform 382"/>
              <p:cNvSpPr>
                <a:spLocks/>
              </p:cNvSpPr>
              <p:nvPr/>
            </p:nvSpPr>
            <p:spPr bwMode="auto">
              <a:xfrm>
                <a:off x="8796338" y="4549775"/>
                <a:ext cx="25400" cy="14288"/>
              </a:xfrm>
              <a:custGeom>
                <a:avLst/>
                <a:gdLst>
                  <a:gd name="T0" fmla="*/ 9 w 16"/>
                  <a:gd name="T1" fmla="*/ 9 h 9"/>
                  <a:gd name="T2" fmla="*/ 0 w 16"/>
                  <a:gd name="T3" fmla="*/ 9 h 9"/>
                  <a:gd name="T4" fmla="*/ 0 w 16"/>
                  <a:gd name="T5" fmla="*/ 6 h 9"/>
                  <a:gd name="T6" fmla="*/ 7 w 16"/>
                  <a:gd name="T7" fmla="*/ 6 h 9"/>
                  <a:gd name="T8" fmla="*/ 4 w 16"/>
                  <a:gd name="T9" fmla="*/ 4 h 9"/>
                  <a:gd name="T10" fmla="*/ 7 w 16"/>
                  <a:gd name="T11" fmla="*/ 0 h 9"/>
                  <a:gd name="T12" fmla="*/ 16 w 16"/>
                  <a:gd name="T13" fmla="*/ 0 h 9"/>
                  <a:gd name="T14" fmla="*/ 9 w 16"/>
                  <a:gd name="T15" fmla="*/ 9 h 9"/>
                  <a:gd name="T16" fmla="*/ 9 w 16"/>
                  <a:gd name="T1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9">
                    <a:moveTo>
                      <a:pt x="9" y="9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6" y="0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5" name="Freeform 383"/>
              <p:cNvSpPr>
                <a:spLocks/>
              </p:cNvSpPr>
              <p:nvPr/>
            </p:nvSpPr>
            <p:spPr bwMode="auto">
              <a:xfrm>
                <a:off x="8575676" y="4383088"/>
                <a:ext cx="20638" cy="20638"/>
              </a:xfrm>
              <a:custGeom>
                <a:avLst/>
                <a:gdLst>
                  <a:gd name="T0" fmla="*/ 0 w 13"/>
                  <a:gd name="T1" fmla="*/ 13 h 13"/>
                  <a:gd name="T2" fmla="*/ 0 w 13"/>
                  <a:gd name="T3" fmla="*/ 0 h 13"/>
                  <a:gd name="T4" fmla="*/ 13 w 13"/>
                  <a:gd name="T5" fmla="*/ 3 h 13"/>
                  <a:gd name="T6" fmla="*/ 10 w 13"/>
                  <a:gd name="T7" fmla="*/ 13 h 13"/>
                  <a:gd name="T8" fmla="*/ 4 w 13"/>
                  <a:gd name="T9" fmla="*/ 9 h 13"/>
                  <a:gd name="T10" fmla="*/ 0 w 13"/>
                  <a:gd name="T11" fmla="*/ 13 h 13"/>
                  <a:gd name="T12" fmla="*/ 0 w 13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0" y="13"/>
                    </a:moveTo>
                    <a:lnTo>
                      <a:pt x="0" y="0"/>
                    </a:lnTo>
                    <a:lnTo>
                      <a:pt x="13" y="3"/>
                    </a:lnTo>
                    <a:lnTo>
                      <a:pt x="10" y="13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6" name="Freeform 384"/>
              <p:cNvSpPr>
                <a:spLocks/>
              </p:cNvSpPr>
              <p:nvPr/>
            </p:nvSpPr>
            <p:spPr bwMode="auto">
              <a:xfrm>
                <a:off x="8289926" y="4264025"/>
                <a:ext cx="19050" cy="31750"/>
              </a:xfrm>
              <a:custGeom>
                <a:avLst/>
                <a:gdLst>
                  <a:gd name="T0" fmla="*/ 12 w 12"/>
                  <a:gd name="T1" fmla="*/ 20 h 20"/>
                  <a:gd name="T2" fmla="*/ 0 w 12"/>
                  <a:gd name="T3" fmla="*/ 7 h 20"/>
                  <a:gd name="T4" fmla="*/ 5 w 12"/>
                  <a:gd name="T5" fmla="*/ 0 h 20"/>
                  <a:gd name="T6" fmla="*/ 12 w 12"/>
                  <a:gd name="T7" fmla="*/ 14 h 20"/>
                  <a:gd name="T8" fmla="*/ 12 w 12"/>
                  <a:gd name="T9" fmla="*/ 20 h 20"/>
                  <a:gd name="T10" fmla="*/ 12 w 12"/>
                  <a:gd name="T1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0">
                    <a:moveTo>
                      <a:pt x="12" y="2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12" y="14"/>
                    </a:lnTo>
                    <a:lnTo>
                      <a:pt x="12" y="20"/>
                    </a:lnTo>
                    <a:lnTo>
                      <a:pt x="12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7" name="Freeform 385"/>
              <p:cNvSpPr>
                <a:spLocks/>
              </p:cNvSpPr>
              <p:nvPr/>
            </p:nvSpPr>
            <p:spPr bwMode="auto">
              <a:xfrm>
                <a:off x="8332788" y="4337050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4 h 16"/>
                  <a:gd name="T4" fmla="*/ 0 w 9"/>
                  <a:gd name="T5" fmla="*/ 0 h 16"/>
                  <a:gd name="T6" fmla="*/ 3 w 9"/>
                  <a:gd name="T7" fmla="*/ 0 h 16"/>
                  <a:gd name="T8" fmla="*/ 9 w 9"/>
                  <a:gd name="T9" fmla="*/ 13 h 16"/>
                  <a:gd name="T10" fmla="*/ 5 w 9"/>
                  <a:gd name="T11" fmla="*/ 16 h 16"/>
                  <a:gd name="T12" fmla="*/ 5 w 9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4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13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8" name="Freeform 386"/>
              <p:cNvSpPr>
                <a:spLocks/>
              </p:cNvSpPr>
              <p:nvPr/>
            </p:nvSpPr>
            <p:spPr bwMode="auto">
              <a:xfrm>
                <a:off x="9218613" y="4521200"/>
                <a:ext cx="14288" cy="23813"/>
              </a:xfrm>
              <a:custGeom>
                <a:avLst/>
                <a:gdLst>
                  <a:gd name="T0" fmla="*/ 2 w 9"/>
                  <a:gd name="T1" fmla="*/ 15 h 15"/>
                  <a:gd name="T2" fmla="*/ 0 w 9"/>
                  <a:gd name="T3" fmla="*/ 9 h 15"/>
                  <a:gd name="T4" fmla="*/ 6 w 9"/>
                  <a:gd name="T5" fmla="*/ 0 h 15"/>
                  <a:gd name="T6" fmla="*/ 9 w 9"/>
                  <a:gd name="T7" fmla="*/ 2 h 15"/>
                  <a:gd name="T8" fmla="*/ 2 w 9"/>
                  <a:gd name="T9" fmla="*/ 15 h 15"/>
                  <a:gd name="T10" fmla="*/ 2 w 9"/>
                  <a:gd name="T11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5">
                    <a:moveTo>
                      <a:pt x="2" y="15"/>
                    </a:moveTo>
                    <a:lnTo>
                      <a:pt x="0" y="9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2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9" name="Freeform 387"/>
              <p:cNvSpPr>
                <a:spLocks/>
              </p:cNvSpPr>
              <p:nvPr/>
            </p:nvSpPr>
            <p:spPr bwMode="auto">
              <a:xfrm>
                <a:off x="8248651" y="4227513"/>
                <a:ext cx="20638" cy="19050"/>
              </a:xfrm>
              <a:custGeom>
                <a:avLst/>
                <a:gdLst>
                  <a:gd name="T0" fmla="*/ 13 w 13"/>
                  <a:gd name="T1" fmla="*/ 12 h 12"/>
                  <a:gd name="T2" fmla="*/ 0 w 13"/>
                  <a:gd name="T3" fmla="*/ 6 h 12"/>
                  <a:gd name="T4" fmla="*/ 0 w 13"/>
                  <a:gd name="T5" fmla="*/ 0 h 12"/>
                  <a:gd name="T6" fmla="*/ 13 w 13"/>
                  <a:gd name="T7" fmla="*/ 9 h 12"/>
                  <a:gd name="T8" fmla="*/ 13 w 13"/>
                  <a:gd name="T9" fmla="*/ 12 h 12"/>
                  <a:gd name="T10" fmla="*/ 13 w 13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13" y="9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0" name="Freeform 388"/>
              <p:cNvSpPr>
                <a:spLocks/>
              </p:cNvSpPr>
              <p:nvPr/>
            </p:nvSpPr>
            <p:spPr bwMode="auto">
              <a:xfrm>
                <a:off x="8586788" y="4192588"/>
                <a:ext cx="9525" cy="20638"/>
              </a:xfrm>
              <a:custGeom>
                <a:avLst/>
                <a:gdLst>
                  <a:gd name="T0" fmla="*/ 3 w 6"/>
                  <a:gd name="T1" fmla="*/ 13 h 13"/>
                  <a:gd name="T2" fmla="*/ 0 w 6"/>
                  <a:gd name="T3" fmla="*/ 9 h 13"/>
                  <a:gd name="T4" fmla="*/ 0 w 6"/>
                  <a:gd name="T5" fmla="*/ 6 h 13"/>
                  <a:gd name="T6" fmla="*/ 3 w 6"/>
                  <a:gd name="T7" fmla="*/ 0 h 13"/>
                  <a:gd name="T8" fmla="*/ 6 w 6"/>
                  <a:gd name="T9" fmla="*/ 6 h 13"/>
                  <a:gd name="T10" fmla="*/ 6 w 6"/>
                  <a:gd name="T11" fmla="*/ 13 h 13"/>
                  <a:gd name="T12" fmla="*/ 3 w 6"/>
                  <a:gd name="T13" fmla="*/ 13 h 13"/>
                  <a:gd name="T14" fmla="*/ 3 w 6"/>
                  <a:gd name="T1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lnTo>
                      <a:pt x="0" y="9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6" y="6"/>
                    </a:lnTo>
                    <a:lnTo>
                      <a:pt x="6" y="13"/>
                    </a:lnTo>
                    <a:lnTo>
                      <a:pt x="3" y="13"/>
                    </a:lnTo>
                    <a:lnTo>
                      <a:pt x="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1" name="Freeform 389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2" name="Freeform 390"/>
              <p:cNvSpPr>
                <a:spLocks/>
              </p:cNvSpPr>
              <p:nvPr/>
            </p:nvSpPr>
            <p:spPr bwMode="auto">
              <a:xfrm>
                <a:off x="9110663" y="2940050"/>
                <a:ext cx="255588" cy="325438"/>
              </a:xfrm>
              <a:custGeom>
                <a:avLst/>
                <a:gdLst>
                  <a:gd name="T0" fmla="*/ 77 w 161"/>
                  <a:gd name="T1" fmla="*/ 201 h 205"/>
                  <a:gd name="T2" fmla="*/ 70 w 161"/>
                  <a:gd name="T3" fmla="*/ 192 h 205"/>
                  <a:gd name="T4" fmla="*/ 74 w 161"/>
                  <a:gd name="T5" fmla="*/ 180 h 205"/>
                  <a:gd name="T6" fmla="*/ 59 w 161"/>
                  <a:gd name="T7" fmla="*/ 176 h 205"/>
                  <a:gd name="T8" fmla="*/ 36 w 161"/>
                  <a:gd name="T9" fmla="*/ 186 h 205"/>
                  <a:gd name="T10" fmla="*/ 25 w 161"/>
                  <a:gd name="T11" fmla="*/ 189 h 205"/>
                  <a:gd name="T12" fmla="*/ 18 w 161"/>
                  <a:gd name="T13" fmla="*/ 189 h 205"/>
                  <a:gd name="T14" fmla="*/ 18 w 161"/>
                  <a:gd name="T15" fmla="*/ 194 h 205"/>
                  <a:gd name="T16" fmla="*/ 9 w 161"/>
                  <a:gd name="T17" fmla="*/ 194 h 205"/>
                  <a:gd name="T18" fmla="*/ 0 w 161"/>
                  <a:gd name="T19" fmla="*/ 189 h 205"/>
                  <a:gd name="T20" fmla="*/ 6 w 161"/>
                  <a:gd name="T21" fmla="*/ 180 h 205"/>
                  <a:gd name="T22" fmla="*/ 15 w 161"/>
                  <a:gd name="T23" fmla="*/ 171 h 205"/>
                  <a:gd name="T24" fmla="*/ 22 w 161"/>
                  <a:gd name="T25" fmla="*/ 158 h 205"/>
                  <a:gd name="T26" fmla="*/ 30 w 161"/>
                  <a:gd name="T27" fmla="*/ 158 h 205"/>
                  <a:gd name="T28" fmla="*/ 59 w 161"/>
                  <a:gd name="T29" fmla="*/ 151 h 205"/>
                  <a:gd name="T30" fmla="*/ 64 w 161"/>
                  <a:gd name="T31" fmla="*/ 151 h 205"/>
                  <a:gd name="T32" fmla="*/ 74 w 161"/>
                  <a:gd name="T33" fmla="*/ 151 h 205"/>
                  <a:gd name="T34" fmla="*/ 74 w 161"/>
                  <a:gd name="T35" fmla="*/ 143 h 205"/>
                  <a:gd name="T36" fmla="*/ 82 w 161"/>
                  <a:gd name="T37" fmla="*/ 121 h 205"/>
                  <a:gd name="T38" fmla="*/ 89 w 161"/>
                  <a:gd name="T39" fmla="*/ 105 h 205"/>
                  <a:gd name="T40" fmla="*/ 82 w 161"/>
                  <a:gd name="T41" fmla="*/ 114 h 205"/>
                  <a:gd name="T42" fmla="*/ 86 w 161"/>
                  <a:gd name="T43" fmla="*/ 121 h 205"/>
                  <a:gd name="T44" fmla="*/ 95 w 161"/>
                  <a:gd name="T45" fmla="*/ 118 h 205"/>
                  <a:gd name="T46" fmla="*/ 114 w 161"/>
                  <a:gd name="T47" fmla="*/ 93 h 205"/>
                  <a:gd name="T48" fmla="*/ 120 w 161"/>
                  <a:gd name="T49" fmla="*/ 78 h 205"/>
                  <a:gd name="T50" fmla="*/ 120 w 161"/>
                  <a:gd name="T51" fmla="*/ 41 h 205"/>
                  <a:gd name="T52" fmla="*/ 114 w 161"/>
                  <a:gd name="T53" fmla="*/ 41 h 205"/>
                  <a:gd name="T54" fmla="*/ 114 w 161"/>
                  <a:gd name="T55" fmla="*/ 25 h 205"/>
                  <a:gd name="T56" fmla="*/ 114 w 161"/>
                  <a:gd name="T57" fmla="*/ 10 h 205"/>
                  <a:gd name="T58" fmla="*/ 127 w 161"/>
                  <a:gd name="T59" fmla="*/ 19 h 205"/>
                  <a:gd name="T60" fmla="*/ 129 w 161"/>
                  <a:gd name="T61" fmla="*/ 16 h 205"/>
                  <a:gd name="T62" fmla="*/ 123 w 161"/>
                  <a:gd name="T63" fmla="*/ 10 h 205"/>
                  <a:gd name="T64" fmla="*/ 127 w 161"/>
                  <a:gd name="T65" fmla="*/ 3 h 205"/>
                  <a:gd name="T66" fmla="*/ 135 w 161"/>
                  <a:gd name="T67" fmla="*/ 19 h 205"/>
                  <a:gd name="T68" fmla="*/ 150 w 161"/>
                  <a:gd name="T69" fmla="*/ 38 h 205"/>
                  <a:gd name="T70" fmla="*/ 157 w 161"/>
                  <a:gd name="T71" fmla="*/ 46 h 205"/>
                  <a:gd name="T72" fmla="*/ 150 w 161"/>
                  <a:gd name="T73" fmla="*/ 68 h 205"/>
                  <a:gd name="T74" fmla="*/ 150 w 161"/>
                  <a:gd name="T75" fmla="*/ 82 h 205"/>
                  <a:gd name="T76" fmla="*/ 148 w 161"/>
                  <a:gd name="T77" fmla="*/ 93 h 205"/>
                  <a:gd name="T78" fmla="*/ 154 w 161"/>
                  <a:gd name="T79" fmla="*/ 137 h 205"/>
                  <a:gd name="T80" fmla="*/ 154 w 161"/>
                  <a:gd name="T81" fmla="*/ 148 h 205"/>
                  <a:gd name="T82" fmla="*/ 145 w 161"/>
                  <a:gd name="T83" fmla="*/ 164 h 205"/>
                  <a:gd name="T84" fmla="*/ 141 w 161"/>
                  <a:gd name="T85" fmla="*/ 148 h 205"/>
                  <a:gd name="T86" fmla="*/ 141 w 161"/>
                  <a:gd name="T87" fmla="*/ 158 h 205"/>
                  <a:gd name="T88" fmla="*/ 132 w 161"/>
                  <a:gd name="T89" fmla="*/ 158 h 205"/>
                  <a:gd name="T90" fmla="*/ 129 w 161"/>
                  <a:gd name="T91" fmla="*/ 173 h 205"/>
                  <a:gd name="T92" fmla="*/ 120 w 161"/>
                  <a:gd name="T93" fmla="*/ 164 h 205"/>
                  <a:gd name="T94" fmla="*/ 111 w 161"/>
                  <a:gd name="T95" fmla="*/ 173 h 205"/>
                  <a:gd name="T96" fmla="*/ 105 w 161"/>
                  <a:gd name="T97" fmla="*/ 171 h 205"/>
                  <a:gd name="T98" fmla="*/ 95 w 161"/>
                  <a:gd name="T99" fmla="*/ 164 h 205"/>
                  <a:gd name="T100" fmla="*/ 91 w 161"/>
                  <a:gd name="T101" fmla="*/ 173 h 205"/>
                  <a:gd name="T102" fmla="*/ 98 w 161"/>
                  <a:gd name="T103" fmla="*/ 186 h 205"/>
                  <a:gd name="T104" fmla="*/ 82 w 161"/>
                  <a:gd name="T10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1" h="205">
                    <a:moveTo>
                      <a:pt x="82" y="205"/>
                    </a:moveTo>
                    <a:lnTo>
                      <a:pt x="77" y="201"/>
                    </a:lnTo>
                    <a:lnTo>
                      <a:pt x="70" y="194"/>
                    </a:lnTo>
                    <a:lnTo>
                      <a:pt x="70" y="192"/>
                    </a:lnTo>
                    <a:lnTo>
                      <a:pt x="70" y="186"/>
                    </a:lnTo>
                    <a:lnTo>
                      <a:pt x="74" y="180"/>
                    </a:lnTo>
                    <a:lnTo>
                      <a:pt x="70" y="176"/>
                    </a:lnTo>
                    <a:lnTo>
                      <a:pt x="59" y="176"/>
                    </a:lnTo>
                    <a:lnTo>
                      <a:pt x="52" y="176"/>
                    </a:lnTo>
                    <a:lnTo>
                      <a:pt x="36" y="186"/>
                    </a:lnTo>
                    <a:lnTo>
                      <a:pt x="25" y="192"/>
                    </a:lnTo>
                    <a:lnTo>
                      <a:pt x="25" y="189"/>
                    </a:lnTo>
                    <a:lnTo>
                      <a:pt x="22" y="186"/>
                    </a:lnTo>
                    <a:lnTo>
                      <a:pt x="18" y="189"/>
                    </a:lnTo>
                    <a:lnTo>
                      <a:pt x="22" y="194"/>
                    </a:lnTo>
                    <a:lnTo>
                      <a:pt x="18" y="194"/>
                    </a:lnTo>
                    <a:lnTo>
                      <a:pt x="15" y="194"/>
                    </a:lnTo>
                    <a:lnTo>
                      <a:pt x="9" y="194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76"/>
                    </a:lnTo>
                    <a:lnTo>
                      <a:pt x="15" y="171"/>
                    </a:lnTo>
                    <a:lnTo>
                      <a:pt x="22" y="164"/>
                    </a:lnTo>
                    <a:lnTo>
                      <a:pt x="22" y="158"/>
                    </a:lnTo>
                    <a:lnTo>
                      <a:pt x="30" y="155"/>
                    </a:lnTo>
                    <a:lnTo>
                      <a:pt x="30" y="158"/>
                    </a:lnTo>
                    <a:lnTo>
                      <a:pt x="36" y="158"/>
                    </a:lnTo>
                    <a:lnTo>
                      <a:pt x="59" y="151"/>
                    </a:lnTo>
                    <a:lnTo>
                      <a:pt x="64" y="148"/>
                    </a:lnTo>
                    <a:lnTo>
                      <a:pt x="64" y="151"/>
                    </a:lnTo>
                    <a:lnTo>
                      <a:pt x="68" y="158"/>
                    </a:lnTo>
                    <a:lnTo>
                      <a:pt x="74" y="151"/>
                    </a:lnTo>
                    <a:lnTo>
                      <a:pt x="77" y="148"/>
                    </a:lnTo>
                    <a:lnTo>
                      <a:pt x="74" y="143"/>
                    </a:lnTo>
                    <a:lnTo>
                      <a:pt x="77" y="137"/>
                    </a:lnTo>
                    <a:lnTo>
                      <a:pt x="82" y="121"/>
                    </a:lnTo>
                    <a:lnTo>
                      <a:pt x="77" y="108"/>
                    </a:lnTo>
                    <a:lnTo>
                      <a:pt x="89" y="105"/>
                    </a:lnTo>
                    <a:lnTo>
                      <a:pt x="89" y="108"/>
                    </a:lnTo>
                    <a:lnTo>
                      <a:pt x="82" y="114"/>
                    </a:lnTo>
                    <a:lnTo>
                      <a:pt x="86" y="118"/>
                    </a:lnTo>
                    <a:lnTo>
                      <a:pt x="86" y="121"/>
                    </a:lnTo>
                    <a:lnTo>
                      <a:pt x="91" y="123"/>
                    </a:lnTo>
                    <a:lnTo>
                      <a:pt x="95" y="118"/>
                    </a:lnTo>
                    <a:lnTo>
                      <a:pt x="107" y="112"/>
                    </a:lnTo>
                    <a:lnTo>
                      <a:pt x="114" y="93"/>
                    </a:lnTo>
                    <a:lnTo>
                      <a:pt x="118" y="93"/>
                    </a:lnTo>
                    <a:lnTo>
                      <a:pt x="120" y="78"/>
                    </a:lnTo>
                    <a:lnTo>
                      <a:pt x="120" y="59"/>
                    </a:lnTo>
                    <a:lnTo>
                      <a:pt x="120" y="41"/>
                    </a:lnTo>
                    <a:lnTo>
                      <a:pt x="118" y="44"/>
                    </a:lnTo>
                    <a:lnTo>
                      <a:pt x="114" y="41"/>
                    </a:lnTo>
                    <a:lnTo>
                      <a:pt x="118" y="38"/>
                    </a:lnTo>
                    <a:lnTo>
                      <a:pt x="114" y="25"/>
                    </a:lnTo>
                    <a:lnTo>
                      <a:pt x="118" y="19"/>
                    </a:lnTo>
                    <a:lnTo>
                      <a:pt x="114" y="10"/>
                    </a:lnTo>
                    <a:lnTo>
                      <a:pt x="120" y="10"/>
                    </a:lnTo>
                    <a:lnTo>
                      <a:pt x="127" y="19"/>
                    </a:lnTo>
                    <a:lnTo>
                      <a:pt x="127" y="16"/>
                    </a:lnTo>
                    <a:lnTo>
                      <a:pt x="129" y="16"/>
                    </a:lnTo>
                    <a:lnTo>
                      <a:pt x="129" y="7"/>
                    </a:lnTo>
                    <a:lnTo>
                      <a:pt x="123" y="10"/>
                    </a:lnTo>
                    <a:lnTo>
                      <a:pt x="123" y="0"/>
                    </a:lnTo>
                    <a:lnTo>
                      <a:pt x="127" y="3"/>
                    </a:lnTo>
                    <a:lnTo>
                      <a:pt x="132" y="0"/>
                    </a:lnTo>
                    <a:lnTo>
                      <a:pt x="135" y="19"/>
                    </a:lnTo>
                    <a:lnTo>
                      <a:pt x="141" y="25"/>
                    </a:lnTo>
                    <a:lnTo>
                      <a:pt x="150" y="38"/>
                    </a:lnTo>
                    <a:lnTo>
                      <a:pt x="154" y="49"/>
                    </a:lnTo>
                    <a:lnTo>
                      <a:pt x="157" y="46"/>
                    </a:lnTo>
                    <a:lnTo>
                      <a:pt x="154" y="59"/>
                    </a:lnTo>
                    <a:lnTo>
                      <a:pt x="150" y="68"/>
                    </a:lnTo>
                    <a:lnTo>
                      <a:pt x="154" y="82"/>
                    </a:lnTo>
                    <a:lnTo>
                      <a:pt x="150" y="82"/>
                    </a:lnTo>
                    <a:lnTo>
                      <a:pt x="148" y="84"/>
                    </a:lnTo>
                    <a:lnTo>
                      <a:pt x="148" y="93"/>
                    </a:lnTo>
                    <a:lnTo>
                      <a:pt x="154" y="114"/>
                    </a:lnTo>
                    <a:lnTo>
                      <a:pt x="154" y="137"/>
                    </a:lnTo>
                    <a:lnTo>
                      <a:pt x="161" y="146"/>
                    </a:lnTo>
                    <a:lnTo>
                      <a:pt x="154" y="148"/>
                    </a:lnTo>
                    <a:lnTo>
                      <a:pt x="154" y="158"/>
                    </a:lnTo>
                    <a:lnTo>
                      <a:pt x="145" y="164"/>
                    </a:lnTo>
                    <a:lnTo>
                      <a:pt x="148" y="151"/>
                    </a:lnTo>
                    <a:lnTo>
                      <a:pt x="141" y="148"/>
                    </a:lnTo>
                    <a:lnTo>
                      <a:pt x="141" y="155"/>
                    </a:lnTo>
                    <a:lnTo>
                      <a:pt x="141" y="158"/>
                    </a:lnTo>
                    <a:lnTo>
                      <a:pt x="135" y="155"/>
                    </a:lnTo>
                    <a:lnTo>
                      <a:pt x="132" y="158"/>
                    </a:lnTo>
                    <a:lnTo>
                      <a:pt x="132" y="167"/>
                    </a:lnTo>
                    <a:lnTo>
                      <a:pt x="129" y="173"/>
                    </a:lnTo>
                    <a:lnTo>
                      <a:pt x="127" y="161"/>
                    </a:lnTo>
                    <a:lnTo>
                      <a:pt x="120" y="164"/>
                    </a:lnTo>
                    <a:lnTo>
                      <a:pt x="120" y="176"/>
                    </a:lnTo>
                    <a:lnTo>
                      <a:pt x="111" y="173"/>
                    </a:lnTo>
                    <a:lnTo>
                      <a:pt x="102" y="176"/>
                    </a:lnTo>
                    <a:lnTo>
                      <a:pt x="105" y="171"/>
                    </a:lnTo>
                    <a:lnTo>
                      <a:pt x="95" y="171"/>
                    </a:lnTo>
                    <a:lnTo>
                      <a:pt x="95" y="164"/>
                    </a:lnTo>
                    <a:lnTo>
                      <a:pt x="91" y="164"/>
                    </a:lnTo>
                    <a:lnTo>
                      <a:pt x="91" y="173"/>
                    </a:lnTo>
                    <a:lnTo>
                      <a:pt x="98" y="176"/>
                    </a:lnTo>
                    <a:lnTo>
                      <a:pt x="98" y="186"/>
                    </a:lnTo>
                    <a:lnTo>
                      <a:pt x="89" y="186"/>
                    </a:lnTo>
                    <a:lnTo>
                      <a:pt x="82" y="20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3" name="Freeform 391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4" name="Freeform 392"/>
              <p:cNvSpPr>
                <a:spLocks/>
              </p:cNvSpPr>
              <p:nvPr/>
            </p:nvSpPr>
            <p:spPr bwMode="auto">
              <a:xfrm>
                <a:off x="9266238" y="2770188"/>
                <a:ext cx="141288" cy="174625"/>
              </a:xfrm>
              <a:custGeom>
                <a:avLst/>
                <a:gdLst>
                  <a:gd name="T0" fmla="*/ 13 w 89"/>
                  <a:gd name="T1" fmla="*/ 110 h 110"/>
                  <a:gd name="T2" fmla="*/ 9 w 89"/>
                  <a:gd name="T3" fmla="*/ 107 h 110"/>
                  <a:gd name="T4" fmla="*/ 9 w 89"/>
                  <a:gd name="T5" fmla="*/ 96 h 110"/>
                  <a:gd name="T6" fmla="*/ 0 w 89"/>
                  <a:gd name="T7" fmla="*/ 89 h 110"/>
                  <a:gd name="T8" fmla="*/ 0 w 89"/>
                  <a:gd name="T9" fmla="*/ 80 h 110"/>
                  <a:gd name="T10" fmla="*/ 7 w 89"/>
                  <a:gd name="T11" fmla="*/ 71 h 110"/>
                  <a:gd name="T12" fmla="*/ 0 w 89"/>
                  <a:gd name="T13" fmla="*/ 62 h 110"/>
                  <a:gd name="T14" fmla="*/ 4 w 89"/>
                  <a:gd name="T15" fmla="*/ 58 h 110"/>
                  <a:gd name="T16" fmla="*/ 9 w 89"/>
                  <a:gd name="T17" fmla="*/ 62 h 110"/>
                  <a:gd name="T18" fmla="*/ 20 w 89"/>
                  <a:gd name="T19" fmla="*/ 62 h 110"/>
                  <a:gd name="T20" fmla="*/ 16 w 89"/>
                  <a:gd name="T21" fmla="*/ 46 h 110"/>
                  <a:gd name="T22" fmla="*/ 20 w 89"/>
                  <a:gd name="T23" fmla="*/ 46 h 110"/>
                  <a:gd name="T24" fmla="*/ 16 w 89"/>
                  <a:gd name="T25" fmla="*/ 37 h 110"/>
                  <a:gd name="T26" fmla="*/ 13 w 89"/>
                  <a:gd name="T27" fmla="*/ 14 h 110"/>
                  <a:gd name="T28" fmla="*/ 7 w 89"/>
                  <a:gd name="T29" fmla="*/ 4 h 110"/>
                  <a:gd name="T30" fmla="*/ 9 w 89"/>
                  <a:gd name="T31" fmla="*/ 0 h 110"/>
                  <a:gd name="T32" fmla="*/ 20 w 89"/>
                  <a:gd name="T33" fmla="*/ 7 h 110"/>
                  <a:gd name="T34" fmla="*/ 34 w 89"/>
                  <a:gd name="T35" fmla="*/ 21 h 110"/>
                  <a:gd name="T36" fmla="*/ 52 w 89"/>
                  <a:gd name="T37" fmla="*/ 34 h 110"/>
                  <a:gd name="T38" fmla="*/ 59 w 89"/>
                  <a:gd name="T39" fmla="*/ 34 h 110"/>
                  <a:gd name="T40" fmla="*/ 65 w 89"/>
                  <a:gd name="T41" fmla="*/ 37 h 110"/>
                  <a:gd name="T42" fmla="*/ 72 w 89"/>
                  <a:gd name="T43" fmla="*/ 37 h 110"/>
                  <a:gd name="T44" fmla="*/ 77 w 89"/>
                  <a:gd name="T45" fmla="*/ 24 h 110"/>
                  <a:gd name="T46" fmla="*/ 77 w 89"/>
                  <a:gd name="T47" fmla="*/ 28 h 110"/>
                  <a:gd name="T48" fmla="*/ 77 w 89"/>
                  <a:gd name="T49" fmla="*/ 39 h 110"/>
                  <a:gd name="T50" fmla="*/ 82 w 89"/>
                  <a:gd name="T51" fmla="*/ 52 h 110"/>
                  <a:gd name="T52" fmla="*/ 89 w 89"/>
                  <a:gd name="T53" fmla="*/ 50 h 110"/>
                  <a:gd name="T54" fmla="*/ 89 w 89"/>
                  <a:gd name="T55" fmla="*/ 55 h 110"/>
                  <a:gd name="T56" fmla="*/ 82 w 89"/>
                  <a:gd name="T57" fmla="*/ 58 h 110"/>
                  <a:gd name="T58" fmla="*/ 80 w 89"/>
                  <a:gd name="T59" fmla="*/ 62 h 110"/>
                  <a:gd name="T60" fmla="*/ 68 w 89"/>
                  <a:gd name="T61" fmla="*/ 64 h 110"/>
                  <a:gd name="T62" fmla="*/ 63 w 89"/>
                  <a:gd name="T63" fmla="*/ 71 h 110"/>
                  <a:gd name="T64" fmla="*/ 63 w 89"/>
                  <a:gd name="T65" fmla="*/ 86 h 110"/>
                  <a:gd name="T66" fmla="*/ 63 w 89"/>
                  <a:gd name="T67" fmla="*/ 89 h 110"/>
                  <a:gd name="T68" fmla="*/ 34 w 89"/>
                  <a:gd name="T69" fmla="*/ 80 h 110"/>
                  <a:gd name="T70" fmla="*/ 29 w 89"/>
                  <a:gd name="T71" fmla="*/ 77 h 110"/>
                  <a:gd name="T72" fmla="*/ 25 w 89"/>
                  <a:gd name="T73" fmla="*/ 80 h 110"/>
                  <a:gd name="T74" fmla="*/ 20 w 89"/>
                  <a:gd name="T75" fmla="*/ 86 h 110"/>
                  <a:gd name="T76" fmla="*/ 16 w 89"/>
                  <a:gd name="T77" fmla="*/ 80 h 110"/>
                  <a:gd name="T78" fmla="*/ 9 w 89"/>
                  <a:gd name="T79" fmla="*/ 83 h 110"/>
                  <a:gd name="T80" fmla="*/ 9 w 89"/>
                  <a:gd name="T81" fmla="*/ 89 h 110"/>
                  <a:gd name="T82" fmla="*/ 20 w 89"/>
                  <a:gd name="T83" fmla="*/ 89 h 110"/>
                  <a:gd name="T84" fmla="*/ 22 w 89"/>
                  <a:gd name="T85" fmla="*/ 96 h 110"/>
                  <a:gd name="T86" fmla="*/ 25 w 89"/>
                  <a:gd name="T87" fmla="*/ 96 h 110"/>
                  <a:gd name="T88" fmla="*/ 22 w 89"/>
                  <a:gd name="T89" fmla="*/ 102 h 110"/>
                  <a:gd name="T90" fmla="*/ 20 w 89"/>
                  <a:gd name="T91" fmla="*/ 102 h 110"/>
                  <a:gd name="T92" fmla="*/ 16 w 89"/>
                  <a:gd name="T93" fmla="*/ 107 h 110"/>
                  <a:gd name="T94" fmla="*/ 13 w 89"/>
                  <a:gd name="T95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9" h="110">
                    <a:moveTo>
                      <a:pt x="13" y="110"/>
                    </a:moveTo>
                    <a:lnTo>
                      <a:pt x="9" y="107"/>
                    </a:lnTo>
                    <a:lnTo>
                      <a:pt x="9" y="96"/>
                    </a:lnTo>
                    <a:lnTo>
                      <a:pt x="0" y="89"/>
                    </a:lnTo>
                    <a:lnTo>
                      <a:pt x="0" y="80"/>
                    </a:lnTo>
                    <a:lnTo>
                      <a:pt x="7" y="71"/>
                    </a:lnTo>
                    <a:lnTo>
                      <a:pt x="0" y="62"/>
                    </a:lnTo>
                    <a:lnTo>
                      <a:pt x="4" y="58"/>
                    </a:lnTo>
                    <a:lnTo>
                      <a:pt x="9" y="62"/>
                    </a:lnTo>
                    <a:lnTo>
                      <a:pt x="20" y="62"/>
                    </a:lnTo>
                    <a:lnTo>
                      <a:pt x="16" y="46"/>
                    </a:lnTo>
                    <a:lnTo>
                      <a:pt x="20" y="46"/>
                    </a:lnTo>
                    <a:lnTo>
                      <a:pt x="16" y="37"/>
                    </a:lnTo>
                    <a:lnTo>
                      <a:pt x="13" y="1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20" y="7"/>
                    </a:lnTo>
                    <a:lnTo>
                      <a:pt x="34" y="21"/>
                    </a:lnTo>
                    <a:lnTo>
                      <a:pt x="52" y="34"/>
                    </a:lnTo>
                    <a:lnTo>
                      <a:pt x="59" y="34"/>
                    </a:lnTo>
                    <a:lnTo>
                      <a:pt x="65" y="37"/>
                    </a:lnTo>
                    <a:lnTo>
                      <a:pt x="72" y="37"/>
                    </a:lnTo>
                    <a:lnTo>
                      <a:pt x="77" y="24"/>
                    </a:lnTo>
                    <a:lnTo>
                      <a:pt x="77" y="28"/>
                    </a:lnTo>
                    <a:lnTo>
                      <a:pt x="77" y="39"/>
                    </a:lnTo>
                    <a:lnTo>
                      <a:pt x="82" y="52"/>
                    </a:lnTo>
                    <a:lnTo>
                      <a:pt x="89" y="50"/>
                    </a:lnTo>
                    <a:lnTo>
                      <a:pt x="89" y="55"/>
                    </a:lnTo>
                    <a:lnTo>
                      <a:pt x="82" y="58"/>
                    </a:lnTo>
                    <a:lnTo>
                      <a:pt x="80" y="62"/>
                    </a:lnTo>
                    <a:lnTo>
                      <a:pt x="68" y="64"/>
                    </a:lnTo>
                    <a:lnTo>
                      <a:pt x="63" y="71"/>
                    </a:lnTo>
                    <a:lnTo>
                      <a:pt x="63" y="86"/>
                    </a:lnTo>
                    <a:lnTo>
                      <a:pt x="63" y="89"/>
                    </a:lnTo>
                    <a:lnTo>
                      <a:pt x="34" y="80"/>
                    </a:lnTo>
                    <a:lnTo>
                      <a:pt x="29" y="77"/>
                    </a:lnTo>
                    <a:lnTo>
                      <a:pt x="25" y="80"/>
                    </a:lnTo>
                    <a:lnTo>
                      <a:pt x="20" y="86"/>
                    </a:lnTo>
                    <a:lnTo>
                      <a:pt x="16" y="80"/>
                    </a:lnTo>
                    <a:lnTo>
                      <a:pt x="9" y="83"/>
                    </a:lnTo>
                    <a:lnTo>
                      <a:pt x="9" y="89"/>
                    </a:lnTo>
                    <a:lnTo>
                      <a:pt x="20" y="89"/>
                    </a:lnTo>
                    <a:lnTo>
                      <a:pt x="22" y="96"/>
                    </a:lnTo>
                    <a:lnTo>
                      <a:pt x="25" y="96"/>
                    </a:lnTo>
                    <a:lnTo>
                      <a:pt x="22" y="102"/>
                    </a:lnTo>
                    <a:lnTo>
                      <a:pt x="20" y="102"/>
                    </a:lnTo>
                    <a:lnTo>
                      <a:pt x="16" y="107"/>
                    </a:lnTo>
                    <a:lnTo>
                      <a:pt x="13" y="11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5" name="Freeform 393"/>
              <p:cNvSpPr>
                <a:spLocks/>
              </p:cNvSpPr>
              <p:nvPr/>
            </p:nvSpPr>
            <p:spPr bwMode="auto">
              <a:xfrm>
                <a:off x="9070976" y="3503613"/>
                <a:ext cx="14288" cy="30163"/>
              </a:xfrm>
              <a:custGeom>
                <a:avLst/>
                <a:gdLst>
                  <a:gd name="T0" fmla="*/ 0 w 9"/>
                  <a:gd name="T1" fmla="*/ 19 h 19"/>
                  <a:gd name="T2" fmla="*/ 0 w 9"/>
                  <a:gd name="T3" fmla="*/ 12 h 19"/>
                  <a:gd name="T4" fmla="*/ 0 w 9"/>
                  <a:gd name="T5" fmla="*/ 7 h 19"/>
                  <a:gd name="T6" fmla="*/ 4 w 9"/>
                  <a:gd name="T7" fmla="*/ 3 h 19"/>
                  <a:gd name="T8" fmla="*/ 6 w 9"/>
                  <a:gd name="T9" fmla="*/ 3 h 19"/>
                  <a:gd name="T10" fmla="*/ 9 w 9"/>
                  <a:gd name="T11" fmla="*/ 0 h 19"/>
                  <a:gd name="T12" fmla="*/ 4 w 9"/>
                  <a:gd name="T13" fmla="*/ 12 h 19"/>
                  <a:gd name="T14" fmla="*/ 6 w 9"/>
                  <a:gd name="T15" fmla="*/ 19 h 19"/>
                  <a:gd name="T16" fmla="*/ 0 w 9"/>
                  <a:gd name="T17" fmla="*/ 19 h 19"/>
                  <a:gd name="T18" fmla="*/ 0 w 9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0" y="19"/>
                    </a:moveTo>
                    <a:lnTo>
                      <a:pt x="0" y="12"/>
                    </a:lnTo>
                    <a:lnTo>
                      <a:pt x="0" y="7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0"/>
                    </a:lnTo>
                    <a:lnTo>
                      <a:pt x="4" y="12"/>
                    </a:lnTo>
                    <a:lnTo>
                      <a:pt x="6" y="19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6" name="Freeform 394"/>
              <p:cNvSpPr>
                <a:spLocks/>
              </p:cNvSpPr>
              <p:nvPr/>
            </p:nvSpPr>
            <p:spPr bwMode="auto">
              <a:xfrm>
                <a:off x="9099551" y="344646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5 h 9"/>
                  <a:gd name="T4" fmla="*/ 9 w 9"/>
                  <a:gd name="T5" fmla="*/ 0 h 9"/>
                  <a:gd name="T6" fmla="*/ 7 w 9"/>
                  <a:gd name="T7" fmla="*/ 2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7" name="Freeform 395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8" name="Freeform 396"/>
              <p:cNvSpPr>
                <a:spLocks/>
              </p:cNvSpPr>
              <p:nvPr/>
            </p:nvSpPr>
            <p:spPr bwMode="auto">
              <a:xfrm>
                <a:off x="8420101" y="3894138"/>
                <a:ext cx="141288" cy="123825"/>
              </a:xfrm>
              <a:custGeom>
                <a:avLst/>
                <a:gdLst>
                  <a:gd name="T0" fmla="*/ 50 w 89"/>
                  <a:gd name="T1" fmla="*/ 6 h 78"/>
                  <a:gd name="T2" fmla="*/ 50 w 89"/>
                  <a:gd name="T3" fmla="*/ 12 h 78"/>
                  <a:gd name="T4" fmla="*/ 57 w 89"/>
                  <a:gd name="T5" fmla="*/ 12 h 78"/>
                  <a:gd name="T6" fmla="*/ 62 w 89"/>
                  <a:gd name="T7" fmla="*/ 15 h 78"/>
                  <a:gd name="T8" fmla="*/ 66 w 89"/>
                  <a:gd name="T9" fmla="*/ 10 h 78"/>
                  <a:gd name="T10" fmla="*/ 66 w 89"/>
                  <a:gd name="T11" fmla="*/ 3 h 78"/>
                  <a:gd name="T12" fmla="*/ 72 w 89"/>
                  <a:gd name="T13" fmla="*/ 0 h 78"/>
                  <a:gd name="T14" fmla="*/ 77 w 89"/>
                  <a:gd name="T15" fmla="*/ 6 h 78"/>
                  <a:gd name="T16" fmla="*/ 87 w 89"/>
                  <a:gd name="T17" fmla="*/ 3 h 78"/>
                  <a:gd name="T18" fmla="*/ 89 w 89"/>
                  <a:gd name="T19" fmla="*/ 10 h 78"/>
                  <a:gd name="T20" fmla="*/ 89 w 89"/>
                  <a:gd name="T21" fmla="*/ 28 h 78"/>
                  <a:gd name="T22" fmla="*/ 89 w 89"/>
                  <a:gd name="T23" fmla="*/ 40 h 78"/>
                  <a:gd name="T24" fmla="*/ 87 w 89"/>
                  <a:gd name="T25" fmla="*/ 44 h 78"/>
                  <a:gd name="T26" fmla="*/ 77 w 89"/>
                  <a:gd name="T27" fmla="*/ 46 h 78"/>
                  <a:gd name="T28" fmla="*/ 68 w 89"/>
                  <a:gd name="T29" fmla="*/ 53 h 78"/>
                  <a:gd name="T30" fmla="*/ 62 w 89"/>
                  <a:gd name="T31" fmla="*/ 53 h 78"/>
                  <a:gd name="T32" fmla="*/ 66 w 89"/>
                  <a:gd name="T33" fmla="*/ 62 h 78"/>
                  <a:gd name="T34" fmla="*/ 66 w 89"/>
                  <a:gd name="T35" fmla="*/ 68 h 78"/>
                  <a:gd name="T36" fmla="*/ 57 w 89"/>
                  <a:gd name="T37" fmla="*/ 71 h 78"/>
                  <a:gd name="T38" fmla="*/ 37 w 89"/>
                  <a:gd name="T39" fmla="*/ 78 h 78"/>
                  <a:gd name="T40" fmla="*/ 28 w 89"/>
                  <a:gd name="T41" fmla="*/ 74 h 78"/>
                  <a:gd name="T42" fmla="*/ 25 w 89"/>
                  <a:gd name="T43" fmla="*/ 74 h 78"/>
                  <a:gd name="T44" fmla="*/ 25 w 89"/>
                  <a:gd name="T45" fmla="*/ 65 h 78"/>
                  <a:gd name="T46" fmla="*/ 22 w 89"/>
                  <a:gd name="T47" fmla="*/ 65 h 78"/>
                  <a:gd name="T48" fmla="*/ 19 w 89"/>
                  <a:gd name="T49" fmla="*/ 68 h 78"/>
                  <a:gd name="T50" fmla="*/ 13 w 89"/>
                  <a:gd name="T51" fmla="*/ 58 h 78"/>
                  <a:gd name="T52" fmla="*/ 13 w 89"/>
                  <a:gd name="T53" fmla="*/ 53 h 78"/>
                  <a:gd name="T54" fmla="*/ 3 w 89"/>
                  <a:gd name="T55" fmla="*/ 33 h 78"/>
                  <a:gd name="T56" fmla="*/ 0 w 89"/>
                  <a:gd name="T57" fmla="*/ 25 h 78"/>
                  <a:gd name="T58" fmla="*/ 9 w 89"/>
                  <a:gd name="T59" fmla="*/ 19 h 78"/>
                  <a:gd name="T60" fmla="*/ 9 w 89"/>
                  <a:gd name="T61" fmla="*/ 6 h 78"/>
                  <a:gd name="T62" fmla="*/ 22 w 89"/>
                  <a:gd name="T63" fmla="*/ 3 h 78"/>
                  <a:gd name="T64" fmla="*/ 34 w 89"/>
                  <a:gd name="T65" fmla="*/ 6 h 78"/>
                  <a:gd name="T66" fmla="*/ 41 w 89"/>
                  <a:gd name="T67" fmla="*/ 3 h 78"/>
                  <a:gd name="T68" fmla="*/ 46 w 89"/>
                  <a:gd name="T69" fmla="*/ 6 h 78"/>
                  <a:gd name="T70" fmla="*/ 50 w 89"/>
                  <a:gd name="T71" fmla="*/ 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9" h="78">
                    <a:moveTo>
                      <a:pt x="50" y="6"/>
                    </a:moveTo>
                    <a:lnTo>
                      <a:pt x="50" y="12"/>
                    </a:lnTo>
                    <a:lnTo>
                      <a:pt x="57" y="12"/>
                    </a:lnTo>
                    <a:lnTo>
                      <a:pt x="62" y="15"/>
                    </a:lnTo>
                    <a:lnTo>
                      <a:pt x="66" y="10"/>
                    </a:lnTo>
                    <a:lnTo>
                      <a:pt x="66" y="3"/>
                    </a:lnTo>
                    <a:lnTo>
                      <a:pt x="72" y="0"/>
                    </a:lnTo>
                    <a:lnTo>
                      <a:pt x="77" y="6"/>
                    </a:lnTo>
                    <a:lnTo>
                      <a:pt x="87" y="3"/>
                    </a:lnTo>
                    <a:lnTo>
                      <a:pt x="89" y="10"/>
                    </a:lnTo>
                    <a:lnTo>
                      <a:pt x="89" y="28"/>
                    </a:lnTo>
                    <a:lnTo>
                      <a:pt x="89" y="40"/>
                    </a:lnTo>
                    <a:lnTo>
                      <a:pt x="87" y="44"/>
                    </a:lnTo>
                    <a:lnTo>
                      <a:pt x="77" y="46"/>
                    </a:lnTo>
                    <a:lnTo>
                      <a:pt x="68" y="53"/>
                    </a:lnTo>
                    <a:lnTo>
                      <a:pt x="62" y="53"/>
                    </a:lnTo>
                    <a:lnTo>
                      <a:pt x="66" y="62"/>
                    </a:lnTo>
                    <a:lnTo>
                      <a:pt x="66" y="68"/>
                    </a:lnTo>
                    <a:lnTo>
                      <a:pt x="57" y="71"/>
                    </a:lnTo>
                    <a:lnTo>
                      <a:pt x="37" y="78"/>
                    </a:lnTo>
                    <a:lnTo>
                      <a:pt x="28" y="74"/>
                    </a:lnTo>
                    <a:lnTo>
                      <a:pt x="25" y="74"/>
                    </a:lnTo>
                    <a:lnTo>
                      <a:pt x="25" y="65"/>
                    </a:lnTo>
                    <a:lnTo>
                      <a:pt x="22" y="65"/>
                    </a:lnTo>
                    <a:lnTo>
                      <a:pt x="19" y="68"/>
                    </a:lnTo>
                    <a:lnTo>
                      <a:pt x="13" y="58"/>
                    </a:lnTo>
                    <a:lnTo>
                      <a:pt x="13" y="53"/>
                    </a:lnTo>
                    <a:lnTo>
                      <a:pt x="3" y="33"/>
                    </a:lnTo>
                    <a:lnTo>
                      <a:pt x="0" y="25"/>
                    </a:lnTo>
                    <a:lnTo>
                      <a:pt x="9" y="19"/>
                    </a:lnTo>
                    <a:lnTo>
                      <a:pt x="9" y="6"/>
                    </a:lnTo>
                    <a:lnTo>
                      <a:pt x="22" y="3"/>
                    </a:lnTo>
                    <a:lnTo>
                      <a:pt x="34" y="6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9" name="Freeform 397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0" name="Freeform 398"/>
              <p:cNvSpPr>
                <a:spLocks/>
              </p:cNvSpPr>
              <p:nvPr/>
            </p:nvSpPr>
            <p:spPr bwMode="auto">
              <a:xfrm>
                <a:off x="8880476" y="2906713"/>
                <a:ext cx="146050" cy="211138"/>
              </a:xfrm>
              <a:custGeom>
                <a:avLst/>
                <a:gdLst>
                  <a:gd name="T0" fmla="*/ 90 w 92"/>
                  <a:gd name="T1" fmla="*/ 12 h 133"/>
                  <a:gd name="T2" fmla="*/ 92 w 92"/>
                  <a:gd name="T3" fmla="*/ 12 h 133"/>
                  <a:gd name="T4" fmla="*/ 86 w 92"/>
                  <a:gd name="T5" fmla="*/ 16 h 133"/>
                  <a:gd name="T6" fmla="*/ 83 w 92"/>
                  <a:gd name="T7" fmla="*/ 28 h 133"/>
                  <a:gd name="T8" fmla="*/ 83 w 92"/>
                  <a:gd name="T9" fmla="*/ 40 h 133"/>
                  <a:gd name="T10" fmla="*/ 86 w 92"/>
                  <a:gd name="T11" fmla="*/ 40 h 133"/>
                  <a:gd name="T12" fmla="*/ 86 w 92"/>
                  <a:gd name="T13" fmla="*/ 53 h 133"/>
                  <a:gd name="T14" fmla="*/ 79 w 92"/>
                  <a:gd name="T15" fmla="*/ 59 h 133"/>
                  <a:gd name="T16" fmla="*/ 77 w 92"/>
                  <a:gd name="T17" fmla="*/ 62 h 133"/>
                  <a:gd name="T18" fmla="*/ 71 w 92"/>
                  <a:gd name="T19" fmla="*/ 67 h 133"/>
                  <a:gd name="T20" fmla="*/ 71 w 92"/>
                  <a:gd name="T21" fmla="*/ 74 h 133"/>
                  <a:gd name="T22" fmla="*/ 61 w 92"/>
                  <a:gd name="T23" fmla="*/ 74 h 133"/>
                  <a:gd name="T24" fmla="*/ 56 w 92"/>
                  <a:gd name="T25" fmla="*/ 83 h 133"/>
                  <a:gd name="T26" fmla="*/ 58 w 92"/>
                  <a:gd name="T27" fmla="*/ 92 h 133"/>
                  <a:gd name="T28" fmla="*/ 56 w 92"/>
                  <a:gd name="T29" fmla="*/ 92 h 133"/>
                  <a:gd name="T30" fmla="*/ 61 w 92"/>
                  <a:gd name="T31" fmla="*/ 99 h 133"/>
                  <a:gd name="T32" fmla="*/ 74 w 92"/>
                  <a:gd name="T33" fmla="*/ 108 h 133"/>
                  <a:gd name="T34" fmla="*/ 77 w 92"/>
                  <a:gd name="T35" fmla="*/ 108 h 133"/>
                  <a:gd name="T36" fmla="*/ 77 w 92"/>
                  <a:gd name="T37" fmla="*/ 114 h 133"/>
                  <a:gd name="T38" fmla="*/ 61 w 92"/>
                  <a:gd name="T39" fmla="*/ 120 h 133"/>
                  <a:gd name="T40" fmla="*/ 52 w 92"/>
                  <a:gd name="T41" fmla="*/ 129 h 133"/>
                  <a:gd name="T42" fmla="*/ 43 w 92"/>
                  <a:gd name="T43" fmla="*/ 133 h 133"/>
                  <a:gd name="T44" fmla="*/ 40 w 92"/>
                  <a:gd name="T45" fmla="*/ 129 h 133"/>
                  <a:gd name="T46" fmla="*/ 36 w 92"/>
                  <a:gd name="T47" fmla="*/ 129 h 133"/>
                  <a:gd name="T48" fmla="*/ 34 w 92"/>
                  <a:gd name="T49" fmla="*/ 133 h 133"/>
                  <a:gd name="T50" fmla="*/ 31 w 92"/>
                  <a:gd name="T51" fmla="*/ 129 h 133"/>
                  <a:gd name="T52" fmla="*/ 28 w 92"/>
                  <a:gd name="T53" fmla="*/ 129 h 133"/>
                  <a:gd name="T54" fmla="*/ 28 w 92"/>
                  <a:gd name="T55" fmla="*/ 126 h 133"/>
                  <a:gd name="T56" fmla="*/ 18 w 92"/>
                  <a:gd name="T57" fmla="*/ 124 h 133"/>
                  <a:gd name="T58" fmla="*/ 22 w 92"/>
                  <a:gd name="T59" fmla="*/ 114 h 133"/>
                  <a:gd name="T60" fmla="*/ 28 w 92"/>
                  <a:gd name="T61" fmla="*/ 112 h 133"/>
                  <a:gd name="T62" fmla="*/ 31 w 92"/>
                  <a:gd name="T63" fmla="*/ 108 h 133"/>
                  <a:gd name="T64" fmla="*/ 22 w 92"/>
                  <a:gd name="T65" fmla="*/ 108 h 133"/>
                  <a:gd name="T66" fmla="*/ 22 w 92"/>
                  <a:gd name="T67" fmla="*/ 96 h 133"/>
                  <a:gd name="T68" fmla="*/ 24 w 92"/>
                  <a:gd name="T69" fmla="*/ 89 h 133"/>
                  <a:gd name="T70" fmla="*/ 22 w 92"/>
                  <a:gd name="T71" fmla="*/ 87 h 133"/>
                  <a:gd name="T72" fmla="*/ 18 w 92"/>
                  <a:gd name="T73" fmla="*/ 89 h 133"/>
                  <a:gd name="T74" fmla="*/ 9 w 92"/>
                  <a:gd name="T75" fmla="*/ 87 h 133"/>
                  <a:gd name="T76" fmla="*/ 9 w 92"/>
                  <a:gd name="T77" fmla="*/ 89 h 133"/>
                  <a:gd name="T78" fmla="*/ 6 w 92"/>
                  <a:gd name="T79" fmla="*/ 89 h 133"/>
                  <a:gd name="T80" fmla="*/ 0 w 92"/>
                  <a:gd name="T81" fmla="*/ 83 h 133"/>
                  <a:gd name="T82" fmla="*/ 6 w 92"/>
                  <a:gd name="T83" fmla="*/ 67 h 133"/>
                  <a:gd name="T84" fmla="*/ 18 w 92"/>
                  <a:gd name="T85" fmla="*/ 59 h 133"/>
                  <a:gd name="T86" fmla="*/ 24 w 92"/>
                  <a:gd name="T87" fmla="*/ 53 h 133"/>
                  <a:gd name="T88" fmla="*/ 28 w 92"/>
                  <a:gd name="T89" fmla="*/ 46 h 133"/>
                  <a:gd name="T90" fmla="*/ 28 w 92"/>
                  <a:gd name="T91" fmla="*/ 34 h 133"/>
                  <a:gd name="T92" fmla="*/ 34 w 92"/>
                  <a:gd name="T93" fmla="*/ 34 h 133"/>
                  <a:gd name="T94" fmla="*/ 40 w 92"/>
                  <a:gd name="T95" fmla="*/ 40 h 133"/>
                  <a:gd name="T96" fmla="*/ 52 w 92"/>
                  <a:gd name="T97" fmla="*/ 40 h 133"/>
                  <a:gd name="T98" fmla="*/ 56 w 92"/>
                  <a:gd name="T99" fmla="*/ 40 h 133"/>
                  <a:gd name="T100" fmla="*/ 52 w 92"/>
                  <a:gd name="T101" fmla="*/ 34 h 133"/>
                  <a:gd name="T102" fmla="*/ 52 w 92"/>
                  <a:gd name="T103" fmla="*/ 28 h 133"/>
                  <a:gd name="T104" fmla="*/ 61 w 92"/>
                  <a:gd name="T105" fmla="*/ 28 h 133"/>
                  <a:gd name="T106" fmla="*/ 68 w 92"/>
                  <a:gd name="T107" fmla="*/ 21 h 133"/>
                  <a:gd name="T108" fmla="*/ 71 w 92"/>
                  <a:gd name="T109" fmla="*/ 16 h 133"/>
                  <a:gd name="T110" fmla="*/ 77 w 92"/>
                  <a:gd name="T111" fmla="*/ 12 h 133"/>
                  <a:gd name="T112" fmla="*/ 77 w 92"/>
                  <a:gd name="T113" fmla="*/ 0 h 133"/>
                  <a:gd name="T114" fmla="*/ 83 w 92"/>
                  <a:gd name="T115" fmla="*/ 3 h 133"/>
                  <a:gd name="T116" fmla="*/ 90 w 92"/>
                  <a:gd name="T117" fmla="*/ 1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" h="133">
                    <a:moveTo>
                      <a:pt x="90" y="12"/>
                    </a:moveTo>
                    <a:lnTo>
                      <a:pt x="92" y="12"/>
                    </a:lnTo>
                    <a:lnTo>
                      <a:pt x="86" y="16"/>
                    </a:lnTo>
                    <a:lnTo>
                      <a:pt x="83" y="28"/>
                    </a:lnTo>
                    <a:lnTo>
                      <a:pt x="83" y="40"/>
                    </a:lnTo>
                    <a:lnTo>
                      <a:pt x="86" y="40"/>
                    </a:lnTo>
                    <a:lnTo>
                      <a:pt x="86" y="53"/>
                    </a:lnTo>
                    <a:lnTo>
                      <a:pt x="79" y="59"/>
                    </a:lnTo>
                    <a:lnTo>
                      <a:pt x="77" y="62"/>
                    </a:lnTo>
                    <a:lnTo>
                      <a:pt x="71" y="67"/>
                    </a:lnTo>
                    <a:lnTo>
                      <a:pt x="71" y="74"/>
                    </a:lnTo>
                    <a:lnTo>
                      <a:pt x="61" y="74"/>
                    </a:lnTo>
                    <a:lnTo>
                      <a:pt x="56" y="83"/>
                    </a:lnTo>
                    <a:lnTo>
                      <a:pt x="58" y="92"/>
                    </a:lnTo>
                    <a:lnTo>
                      <a:pt x="56" y="92"/>
                    </a:lnTo>
                    <a:lnTo>
                      <a:pt x="61" y="99"/>
                    </a:lnTo>
                    <a:lnTo>
                      <a:pt x="74" y="108"/>
                    </a:lnTo>
                    <a:lnTo>
                      <a:pt x="77" y="108"/>
                    </a:lnTo>
                    <a:lnTo>
                      <a:pt x="77" y="114"/>
                    </a:lnTo>
                    <a:lnTo>
                      <a:pt x="61" y="120"/>
                    </a:lnTo>
                    <a:lnTo>
                      <a:pt x="52" y="129"/>
                    </a:lnTo>
                    <a:lnTo>
                      <a:pt x="43" y="133"/>
                    </a:lnTo>
                    <a:lnTo>
                      <a:pt x="40" y="129"/>
                    </a:lnTo>
                    <a:lnTo>
                      <a:pt x="36" y="129"/>
                    </a:lnTo>
                    <a:lnTo>
                      <a:pt x="34" y="133"/>
                    </a:lnTo>
                    <a:lnTo>
                      <a:pt x="31" y="129"/>
                    </a:lnTo>
                    <a:lnTo>
                      <a:pt x="28" y="129"/>
                    </a:lnTo>
                    <a:lnTo>
                      <a:pt x="28" y="126"/>
                    </a:lnTo>
                    <a:lnTo>
                      <a:pt x="18" y="124"/>
                    </a:lnTo>
                    <a:lnTo>
                      <a:pt x="22" y="114"/>
                    </a:lnTo>
                    <a:lnTo>
                      <a:pt x="28" y="112"/>
                    </a:lnTo>
                    <a:lnTo>
                      <a:pt x="31" y="108"/>
                    </a:lnTo>
                    <a:lnTo>
                      <a:pt x="22" y="108"/>
                    </a:lnTo>
                    <a:lnTo>
                      <a:pt x="22" y="96"/>
                    </a:lnTo>
                    <a:lnTo>
                      <a:pt x="24" y="89"/>
                    </a:lnTo>
                    <a:lnTo>
                      <a:pt x="22" y="87"/>
                    </a:lnTo>
                    <a:lnTo>
                      <a:pt x="18" y="89"/>
                    </a:lnTo>
                    <a:lnTo>
                      <a:pt x="9" y="87"/>
                    </a:lnTo>
                    <a:lnTo>
                      <a:pt x="9" y="89"/>
                    </a:lnTo>
                    <a:lnTo>
                      <a:pt x="6" y="89"/>
                    </a:lnTo>
                    <a:lnTo>
                      <a:pt x="0" y="83"/>
                    </a:lnTo>
                    <a:lnTo>
                      <a:pt x="6" y="67"/>
                    </a:lnTo>
                    <a:lnTo>
                      <a:pt x="18" y="59"/>
                    </a:lnTo>
                    <a:lnTo>
                      <a:pt x="24" y="53"/>
                    </a:lnTo>
                    <a:lnTo>
                      <a:pt x="28" y="46"/>
                    </a:lnTo>
                    <a:lnTo>
                      <a:pt x="28" y="34"/>
                    </a:lnTo>
                    <a:lnTo>
                      <a:pt x="34" y="34"/>
                    </a:lnTo>
                    <a:lnTo>
                      <a:pt x="40" y="40"/>
                    </a:lnTo>
                    <a:lnTo>
                      <a:pt x="52" y="40"/>
                    </a:lnTo>
                    <a:lnTo>
                      <a:pt x="56" y="40"/>
                    </a:lnTo>
                    <a:lnTo>
                      <a:pt x="52" y="34"/>
                    </a:lnTo>
                    <a:lnTo>
                      <a:pt x="52" y="28"/>
                    </a:lnTo>
                    <a:lnTo>
                      <a:pt x="61" y="28"/>
                    </a:lnTo>
                    <a:lnTo>
                      <a:pt x="68" y="21"/>
                    </a:lnTo>
                    <a:lnTo>
                      <a:pt x="71" y="16"/>
                    </a:lnTo>
                    <a:lnTo>
                      <a:pt x="77" y="12"/>
                    </a:lnTo>
                    <a:lnTo>
                      <a:pt x="77" y="0"/>
                    </a:lnTo>
                    <a:lnTo>
                      <a:pt x="83" y="3"/>
                    </a:lnTo>
                    <a:lnTo>
                      <a:pt x="90" y="1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1" name="Freeform 399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2" name="Freeform 400"/>
              <p:cNvSpPr>
                <a:spLocks/>
              </p:cNvSpPr>
              <p:nvPr/>
            </p:nvSpPr>
            <p:spPr bwMode="auto">
              <a:xfrm>
                <a:off x="8958263" y="3078163"/>
                <a:ext cx="98425" cy="166688"/>
              </a:xfrm>
              <a:custGeom>
                <a:avLst/>
                <a:gdLst>
                  <a:gd name="T0" fmla="*/ 3 w 62"/>
                  <a:gd name="T1" fmla="*/ 21 h 105"/>
                  <a:gd name="T2" fmla="*/ 12 w 62"/>
                  <a:gd name="T3" fmla="*/ 12 h 105"/>
                  <a:gd name="T4" fmla="*/ 28 w 62"/>
                  <a:gd name="T5" fmla="*/ 6 h 105"/>
                  <a:gd name="T6" fmla="*/ 28 w 62"/>
                  <a:gd name="T7" fmla="*/ 0 h 105"/>
                  <a:gd name="T8" fmla="*/ 43 w 62"/>
                  <a:gd name="T9" fmla="*/ 25 h 105"/>
                  <a:gd name="T10" fmla="*/ 55 w 62"/>
                  <a:gd name="T11" fmla="*/ 43 h 105"/>
                  <a:gd name="T12" fmla="*/ 59 w 62"/>
                  <a:gd name="T13" fmla="*/ 61 h 105"/>
                  <a:gd name="T14" fmla="*/ 62 w 62"/>
                  <a:gd name="T15" fmla="*/ 64 h 105"/>
                  <a:gd name="T16" fmla="*/ 62 w 62"/>
                  <a:gd name="T17" fmla="*/ 74 h 105"/>
                  <a:gd name="T18" fmla="*/ 59 w 62"/>
                  <a:gd name="T19" fmla="*/ 86 h 105"/>
                  <a:gd name="T20" fmla="*/ 53 w 62"/>
                  <a:gd name="T21" fmla="*/ 84 h 105"/>
                  <a:gd name="T22" fmla="*/ 50 w 62"/>
                  <a:gd name="T23" fmla="*/ 84 h 105"/>
                  <a:gd name="T24" fmla="*/ 50 w 62"/>
                  <a:gd name="T25" fmla="*/ 89 h 105"/>
                  <a:gd name="T26" fmla="*/ 43 w 62"/>
                  <a:gd name="T27" fmla="*/ 89 h 105"/>
                  <a:gd name="T28" fmla="*/ 41 w 62"/>
                  <a:gd name="T29" fmla="*/ 86 h 105"/>
                  <a:gd name="T30" fmla="*/ 37 w 62"/>
                  <a:gd name="T31" fmla="*/ 89 h 105"/>
                  <a:gd name="T32" fmla="*/ 37 w 62"/>
                  <a:gd name="T33" fmla="*/ 95 h 105"/>
                  <a:gd name="T34" fmla="*/ 34 w 62"/>
                  <a:gd name="T35" fmla="*/ 89 h 105"/>
                  <a:gd name="T36" fmla="*/ 30 w 62"/>
                  <a:gd name="T37" fmla="*/ 93 h 105"/>
                  <a:gd name="T38" fmla="*/ 34 w 62"/>
                  <a:gd name="T39" fmla="*/ 99 h 105"/>
                  <a:gd name="T40" fmla="*/ 30 w 62"/>
                  <a:gd name="T41" fmla="*/ 99 h 105"/>
                  <a:gd name="T42" fmla="*/ 28 w 62"/>
                  <a:gd name="T43" fmla="*/ 95 h 105"/>
                  <a:gd name="T44" fmla="*/ 25 w 62"/>
                  <a:gd name="T45" fmla="*/ 99 h 105"/>
                  <a:gd name="T46" fmla="*/ 19 w 62"/>
                  <a:gd name="T47" fmla="*/ 105 h 105"/>
                  <a:gd name="T48" fmla="*/ 19 w 62"/>
                  <a:gd name="T49" fmla="*/ 89 h 105"/>
                  <a:gd name="T50" fmla="*/ 16 w 62"/>
                  <a:gd name="T51" fmla="*/ 93 h 105"/>
                  <a:gd name="T52" fmla="*/ 12 w 62"/>
                  <a:gd name="T53" fmla="*/ 80 h 105"/>
                  <a:gd name="T54" fmla="*/ 16 w 62"/>
                  <a:gd name="T55" fmla="*/ 77 h 105"/>
                  <a:gd name="T56" fmla="*/ 12 w 62"/>
                  <a:gd name="T57" fmla="*/ 74 h 105"/>
                  <a:gd name="T58" fmla="*/ 16 w 62"/>
                  <a:gd name="T59" fmla="*/ 71 h 105"/>
                  <a:gd name="T60" fmla="*/ 16 w 62"/>
                  <a:gd name="T61" fmla="*/ 64 h 105"/>
                  <a:gd name="T62" fmla="*/ 12 w 62"/>
                  <a:gd name="T63" fmla="*/ 61 h 105"/>
                  <a:gd name="T64" fmla="*/ 7 w 62"/>
                  <a:gd name="T65" fmla="*/ 50 h 105"/>
                  <a:gd name="T66" fmla="*/ 0 w 62"/>
                  <a:gd name="T67" fmla="*/ 46 h 105"/>
                  <a:gd name="T68" fmla="*/ 3 w 62"/>
                  <a:gd name="T69" fmla="*/ 43 h 105"/>
                  <a:gd name="T70" fmla="*/ 12 w 62"/>
                  <a:gd name="T71" fmla="*/ 46 h 105"/>
                  <a:gd name="T72" fmla="*/ 9 w 62"/>
                  <a:gd name="T73" fmla="*/ 36 h 105"/>
                  <a:gd name="T74" fmla="*/ 7 w 62"/>
                  <a:gd name="T75" fmla="*/ 34 h 105"/>
                  <a:gd name="T76" fmla="*/ 3 w 62"/>
                  <a:gd name="T77" fmla="*/ 27 h 105"/>
                  <a:gd name="T78" fmla="*/ 0 w 62"/>
                  <a:gd name="T79" fmla="*/ 25 h 105"/>
                  <a:gd name="T80" fmla="*/ 7 w 62"/>
                  <a:gd name="T81" fmla="*/ 25 h 105"/>
                  <a:gd name="T82" fmla="*/ 3 w 62"/>
                  <a:gd name="T83" fmla="*/ 2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" h="105">
                    <a:moveTo>
                      <a:pt x="3" y="21"/>
                    </a:moveTo>
                    <a:lnTo>
                      <a:pt x="12" y="12"/>
                    </a:lnTo>
                    <a:lnTo>
                      <a:pt x="28" y="6"/>
                    </a:lnTo>
                    <a:lnTo>
                      <a:pt x="28" y="0"/>
                    </a:lnTo>
                    <a:lnTo>
                      <a:pt x="43" y="25"/>
                    </a:lnTo>
                    <a:lnTo>
                      <a:pt x="55" y="43"/>
                    </a:lnTo>
                    <a:lnTo>
                      <a:pt x="59" y="61"/>
                    </a:lnTo>
                    <a:lnTo>
                      <a:pt x="62" y="64"/>
                    </a:lnTo>
                    <a:lnTo>
                      <a:pt x="62" y="74"/>
                    </a:lnTo>
                    <a:lnTo>
                      <a:pt x="59" y="86"/>
                    </a:lnTo>
                    <a:lnTo>
                      <a:pt x="53" y="84"/>
                    </a:lnTo>
                    <a:lnTo>
                      <a:pt x="50" y="84"/>
                    </a:lnTo>
                    <a:lnTo>
                      <a:pt x="50" y="89"/>
                    </a:lnTo>
                    <a:lnTo>
                      <a:pt x="43" y="89"/>
                    </a:lnTo>
                    <a:lnTo>
                      <a:pt x="41" y="86"/>
                    </a:lnTo>
                    <a:lnTo>
                      <a:pt x="37" y="89"/>
                    </a:lnTo>
                    <a:lnTo>
                      <a:pt x="37" y="95"/>
                    </a:lnTo>
                    <a:lnTo>
                      <a:pt x="34" y="89"/>
                    </a:lnTo>
                    <a:lnTo>
                      <a:pt x="30" y="93"/>
                    </a:lnTo>
                    <a:lnTo>
                      <a:pt x="34" y="99"/>
                    </a:lnTo>
                    <a:lnTo>
                      <a:pt x="30" y="99"/>
                    </a:lnTo>
                    <a:lnTo>
                      <a:pt x="28" y="95"/>
                    </a:lnTo>
                    <a:lnTo>
                      <a:pt x="25" y="99"/>
                    </a:lnTo>
                    <a:lnTo>
                      <a:pt x="19" y="105"/>
                    </a:lnTo>
                    <a:lnTo>
                      <a:pt x="19" y="89"/>
                    </a:lnTo>
                    <a:lnTo>
                      <a:pt x="16" y="93"/>
                    </a:lnTo>
                    <a:lnTo>
                      <a:pt x="12" y="8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16" y="71"/>
                    </a:lnTo>
                    <a:lnTo>
                      <a:pt x="16" y="64"/>
                    </a:lnTo>
                    <a:lnTo>
                      <a:pt x="12" y="61"/>
                    </a:lnTo>
                    <a:lnTo>
                      <a:pt x="7" y="50"/>
                    </a:lnTo>
                    <a:lnTo>
                      <a:pt x="0" y="46"/>
                    </a:lnTo>
                    <a:lnTo>
                      <a:pt x="3" y="43"/>
                    </a:lnTo>
                    <a:lnTo>
                      <a:pt x="12" y="46"/>
                    </a:lnTo>
                    <a:lnTo>
                      <a:pt x="9" y="36"/>
                    </a:lnTo>
                    <a:lnTo>
                      <a:pt x="7" y="34"/>
                    </a:lnTo>
                    <a:lnTo>
                      <a:pt x="3" y="27"/>
                    </a:lnTo>
                    <a:lnTo>
                      <a:pt x="0" y="25"/>
                    </a:lnTo>
                    <a:lnTo>
                      <a:pt x="7" y="25"/>
                    </a:lnTo>
                    <a:lnTo>
                      <a:pt x="3" y="2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3" name="Freeform 401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4" name="Freeform 402"/>
              <p:cNvSpPr>
                <a:spLocks/>
              </p:cNvSpPr>
              <p:nvPr/>
            </p:nvSpPr>
            <p:spPr bwMode="auto">
              <a:xfrm>
                <a:off x="8340726" y="3659188"/>
                <a:ext cx="220663" cy="258763"/>
              </a:xfrm>
              <a:custGeom>
                <a:avLst/>
                <a:gdLst>
                  <a:gd name="T0" fmla="*/ 20 w 139"/>
                  <a:gd name="T1" fmla="*/ 25 h 163"/>
                  <a:gd name="T2" fmla="*/ 23 w 139"/>
                  <a:gd name="T3" fmla="*/ 6 h 163"/>
                  <a:gd name="T4" fmla="*/ 35 w 139"/>
                  <a:gd name="T5" fmla="*/ 0 h 163"/>
                  <a:gd name="T6" fmla="*/ 48 w 139"/>
                  <a:gd name="T7" fmla="*/ 12 h 163"/>
                  <a:gd name="T8" fmla="*/ 48 w 139"/>
                  <a:gd name="T9" fmla="*/ 25 h 163"/>
                  <a:gd name="T10" fmla="*/ 72 w 139"/>
                  <a:gd name="T11" fmla="*/ 31 h 163"/>
                  <a:gd name="T12" fmla="*/ 78 w 139"/>
                  <a:gd name="T13" fmla="*/ 37 h 163"/>
                  <a:gd name="T14" fmla="*/ 80 w 139"/>
                  <a:gd name="T15" fmla="*/ 53 h 163"/>
                  <a:gd name="T16" fmla="*/ 69 w 139"/>
                  <a:gd name="T17" fmla="*/ 53 h 163"/>
                  <a:gd name="T18" fmla="*/ 87 w 139"/>
                  <a:gd name="T19" fmla="*/ 71 h 163"/>
                  <a:gd name="T20" fmla="*/ 100 w 139"/>
                  <a:gd name="T21" fmla="*/ 83 h 163"/>
                  <a:gd name="T22" fmla="*/ 116 w 139"/>
                  <a:gd name="T23" fmla="*/ 101 h 163"/>
                  <a:gd name="T24" fmla="*/ 133 w 139"/>
                  <a:gd name="T25" fmla="*/ 120 h 163"/>
                  <a:gd name="T26" fmla="*/ 137 w 139"/>
                  <a:gd name="T27" fmla="*/ 133 h 163"/>
                  <a:gd name="T28" fmla="*/ 139 w 139"/>
                  <a:gd name="T29" fmla="*/ 148 h 163"/>
                  <a:gd name="T30" fmla="*/ 127 w 139"/>
                  <a:gd name="T31" fmla="*/ 154 h 163"/>
                  <a:gd name="T32" fmla="*/ 116 w 139"/>
                  <a:gd name="T33" fmla="*/ 151 h 163"/>
                  <a:gd name="T34" fmla="*/ 112 w 139"/>
                  <a:gd name="T35" fmla="*/ 163 h 163"/>
                  <a:gd name="T36" fmla="*/ 100 w 139"/>
                  <a:gd name="T37" fmla="*/ 160 h 163"/>
                  <a:gd name="T38" fmla="*/ 103 w 139"/>
                  <a:gd name="T39" fmla="*/ 144 h 163"/>
                  <a:gd name="T40" fmla="*/ 103 w 139"/>
                  <a:gd name="T41" fmla="*/ 130 h 163"/>
                  <a:gd name="T42" fmla="*/ 96 w 139"/>
                  <a:gd name="T43" fmla="*/ 120 h 163"/>
                  <a:gd name="T44" fmla="*/ 87 w 139"/>
                  <a:gd name="T45" fmla="*/ 108 h 163"/>
                  <a:gd name="T46" fmla="*/ 87 w 139"/>
                  <a:gd name="T47" fmla="*/ 95 h 163"/>
                  <a:gd name="T48" fmla="*/ 72 w 139"/>
                  <a:gd name="T49" fmla="*/ 78 h 163"/>
                  <a:gd name="T50" fmla="*/ 57 w 139"/>
                  <a:gd name="T51" fmla="*/ 80 h 163"/>
                  <a:gd name="T52" fmla="*/ 50 w 139"/>
                  <a:gd name="T53" fmla="*/ 83 h 163"/>
                  <a:gd name="T54" fmla="*/ 37 w 139"/>
                  <a:gd name="T55" fmla="*/ 80 h 163"/>
                  <a:gd name="T56" fmla="*/ 28 w 139"/>
                  <a:gd name="T57" fmla="*/ 86 h 163"/>
                  <a:gd name="T58" fmla="*/ 23 w 139"/>
                  <a:gd name="T59" fmla="*/ 89 h 163"/>
                  <a:gd name="T60" fmla="*/ 23 w 139"/>
                  <a:gd name="T61" fmla="*/ 65 h 163"/>
                  <a:gd name="T62" fmla="*/ 20 w 139"/>
                  <a:gd name="T63" fmla="*/ 53 h 163"/>
                  <a:gd name="T64" fmla="*/ 7 w 139"/>
                  <a:gd name="T65" fmla="*/ 53 h 163"/>
                  <a:gd name="T66" fmla="*/ 4 w 139"/>
                  <a:gd name="T67" fmla="*/ 40 h 163"/>
                  <a:gd name="T68" fmla="*/ 0 w 139"/>
                  <a:gd name="T69" fmla="*/ 37 h 163"/>
                  <a:gd name="T70" fmla="*/ 10 w 139"/>
                  <a:gd name="T71" fmla="*/ 31 h 163"/>
                  <a:gd name="T72" fmla="*/ 10 w 139"/>
                  <a:gd name="T73" fmla="*/ 2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9" h="163">
                    <a:moveTo>
                      <a:pt x="16" y="19"/>
                    </a:moveTo>
                    <a:lnTo>
                      <a:pt x="20" y="25"/>
                    </a:lnTo>
                    <a:lnTo>
                      <a:pt x="28" y="25"/>
                    </a:lnTo>
                    <a:lnTo>
                      <a:pt x="23" y="6"/>
                    </a:lnTo>
                    <a:lnTo>
                      <a:pt x="25" y="0"/>
                    </a:lnTo>
                    <a:lnTo>
                      <a:pt x="35" y="0"/>
                    </a:lnTo>
                    <a:lnTo>
                      <a:pt x="37" y="6"/>
                    </a:lnTo>
                    <a:lnTo>
                      <a:pt x="48" y="12"/>
                    </a:lnTo>
                    <a:lnTo>
                      <a:pt x="44" y="12"/>
                    </a:lnTo>
                    <a:lnTo>
                      <a:pt x="48" y="25"/>
                    </a:lnTo>
                    <a:lnTo>
                      <a:pt x="59" y="31"/>
                    </a:lnTo>
                    <a:lnTo>
                      <a:pt x="72" y="31"/>
                    </a:lnTo>
                    <a:lnTo>
                      <a:pt x="75" y="33"/>
                    </a:lnTo>
                    <a:lnTo>
                      <a:pt x="78" y="37"/>
                    </a:lnTo>
                    <a:lnTo>
                      <a:pt x="84" y="42"/>
                    </a:lnTo>
                    <a:lnTo>
                      <a:pt x="80" y="53"/>
                    </a:lnTo>
                    <a:lnTo>
                      <a:pt x="78" y="53"/>
                    </a:lnTo>
                    <a:lnTo>
                      <a:pt x="69" y="53"/>
                    </a:lnTo>
                    <a:lnTo>
                      <a:pt x="69" y="62"/>
                    </a:lnTo>
                    <a:lnTo>
                      <a:pt x="87" y="71"/>
                    </a:lnTo>
                    <a:lnTo>
                      <a:pt x="91" y="78"/>
                    </a:lnTo>
                    <a:lnTo>
                      <a:pt x="100" y="83"/>
                    </a:lnTo>
                    <a:lnTo>
                      <a:pt x="107" y="89"/>
                    </a:lnTo>
                    <a:lnTo>
                      <a:pt x="116" y="101"/>
                    </a:lnTo>
                    <a:lnTo>
                      <a:pt x="122" y="110"/>
                    </a:lnTo>
                    <a:lnTo>
                      <a:pt x="133" y="120"/>
                    </a:lnTo>
                    <a:lnTo>
                      <a:pt x="133" y="133"/>
                    </a:lnTo>
                    <a:lnTo>
                      <a:pt x="137" y="133"/>
                    </a:lnTo>
                    <a:lnTo>
                      <a:pt x="137" y="138"/>
                    </a:lnTo>
                    <a:lnTo>
                      <a:pt x="139" y="148"/>
                    </a:lnTo>
                    <a:lnTo>
                      <a:pt x="137" y="151"/>
                    </a:lnTo>
                    <a:lnTo>
                      <a:pt x="127" y="154"/>
                    </a:lnTo>
                    <a:lnTo>
                      <a:pt x="122" y="148"/>
                    </a:lnTo>
                    <a:lnTo>
                      <a:pt x="116" y="151"/>
                    </a:lnTo>
                    <a:lnTo>
                      <a:pt x="116" y="158"/>
                    </a:lnTo>
                    <a:lnTo>
                      <a:pt x="112" y="163"/>
                    </a:lnTo>
                    <a:lnTo>
                      <a:pt x="107" y="160"/>
                    </a:lnTo>
                    <a:lnTo>
                      <a:pt x="100" y="160"/>
                    </a:lnTo>
                    <a:lnTo>
                      <a:pt x="100" y="154"/>
                    </a:lnTo>
                    <a:lnTo>
                      <a:pt x="103" y="144"/>
                    </a:lnTo>
                    <a:lnTo>
                      <a:pt x="100" y="133"/>
                    </a:lnTo>
                    <a:lnTo>
                      <a:pt x="103" y="130"/>
                    </a:lnTo>
                    <a:lnTo>
                      <a:pt x="100" y="124"/>
                    </a:lnTo>
                    <a:lnTo>
                      <a:pt x="96" y="120"/>
                    </a:lnTo>
                    <a:lnTo>
                      <a:pt x="91" y="117"/>
                    </a:lnTo>
                    <a:lnTo>
                      <a:pt x="87" y="108"/>
                    </a:lnTo>
                    <a:lnTo>
                      <a:pt x="87" y="101"/>
                    </a:lnTo>
                    <a:lnTo>
                      <a:pt x="87" y="95"/>
                    </a:lnTo>
                    <a:lnTo>
                      <a:pt x="75" y="86"/>
                    </a:lnTo>
                    <a:lnTo>
                      <a:pt x="72" y="78"/>
                    </a:lnTo>
                    <a:lnTo>
                      <a:pt x="59" y="78"/>
                    </a:lnTo>
                    <a:lnTo>
                      <a:pt x="57" y="80"/>
                    </a:lnTo>
                    <a:lnTo>
                      <a:pt x="53" y="83"/>
                    </a:lnTo>
                    <a:lnTo>
                      <a:pt x="50" y="83"/>
                    </a:lnTo>
                    <a:lnTo>
                      <a:pt x="48" y="86"/>
                    </a:lnTo>
                    <a:lnTo>
                      <a:pt x="37" y="80"/>
                    </a:lnTo>
                    <a:lnTo>
                      <a:pt x="32" y="83"/>
                    </a:lnTo>
                    <a:lnTo>
                      <a:pt x="28" y="86"/>
                    </a:lnTo>
                    <a:lnTo>
                      <a:pt x="23" y="92"/>
                    </a:lnTo>
                    <a:lnTo>
                      <a:pt x="23" y="89"/>
                    </a:lnTo>
                    <a:lnTo>
                      <a:pt x="20" y="74"/>
                    </a:lnTo>
                    <a:lnTo>
                      <a:pt x="23" y="65"/>
                    </a:lnTo>
                    <a:lnTo>
                      <a:pt x="20" y="58"/>
                    </a:lnTo>
                    <a:lnTo>
                      <a:pt x="20" y="53"/>
                    </a:lnTo>
                    <a:lnTo>
                      <a:pt x="10" y="55"/>
                    </a:lnTo>
                    <a:lnTo>
                      <a:pt x="7" y="53"/>
                    </a:lnTo>
                    <a:lnTo>
                      <a:pt x="10" y="46"/>
                    </a:lnTo>
                    <a:lnTo>
                      <a:pt x="4" y="40"/>
                    </a:lnTo>
                    <a:lnTo>
                      <a:pt x="0" y="40"/>
                    </a:lnTo>
                    <a:lnTo>
                      <a:pt x="0" y="37"/>
                    </a:lnTo>
                    <a:lnTo>
                      <a:pt x="4" y="31"/>
                    </a:lnTo>
                    <a:lnTo>
                      <a:pt x="10" y="31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16" y="1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5" name="Freeform 403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6" name="Freeform 404"/>
              <p:cNvSpPr>
                <a:spLocks/>
              </p:cNvSpPr>
              <p:nvPr/>
            </p:nvSpPr>
            <p:spPr bwMode="auto">
              <a:xfrm>
                <a:off x="8366126" y="4122738"/>
                <a:ext cx="119063" cy="147638"/>
              </a:xfrm>
              <a:custGeom>
                <a:avLst/>
                <a:gdLst>
                  <a:gd name="T0" fmla="*/ 0 w 75"/>
                  <a:gd name="T1" fmla="*/ 3 h 93"/>
                  <a:gd name="T2" fmla="*/ 4 w 75"/>
                  <a:gd name="T3" fmla="*/ 0 h 93"/>
                  <a:gd name="T4" fmla="*/ 16 w 75"/>
                  <a:gd name="T5" fmla="*/ 10 h 93"/>
                  <a:gd name="T6" fmla="*/ 16 w 75"/>
                  <a:gd name="T7" fmla="*/ 16 h 93"/>
                  <a:gd name="T8" fmla="*/ 19 w 75"/>
                  <a:gd name="T9" fmla="*/ 19 h 93"/>
                  <a:gd name="T10" fmla="*/ 25 w 75"/>
                  <a:gd name="T11" fmla="*/ 10 h 93"/>
                  <a:gd name="T12" fmla="*/ 28 w 75"/>
                  <a:gd name="T13" fmla="*/ 16 h 93"/>
                  <a:gd name="T14" fmla="*/ 32 w 75"/>
                  <a:gd name="T15" fmla="*/ 10 h 93"/>
                  <a:gd name="T16" fmla="*/ 34 w 75"/>
                  <a:gd name="T17" fmla="*/ 10 h 93"/>
                  <a:gd name="T18" fmla="*/ 59 w 75"/>
                  <a:gd name="T19" fmla="*/ 37 h 93"/>
                  <a:gd name="T20" fmla="*/ 59 w 75"/>
                  <a:gd name="T21" fmla="*/ 53 h 93"/>
                  <a:gd name="T22" fmla="*/ 59 w 75"/>
                  <a:gd name="T23" fmla="*/ 62 h 93"/>
                  <a:gd name="T24" fmla="*/ 59 w 75"/>
                  <a:gd name="T25" fmla="*/ 72 h 93"/>
                  <a:gd name="T26" fmla="*/ 64 w 75"/>
                  <a:gd name="T27" fmla="*/ 75 h 93"/>
                  <a:gd name="T28" fmla="*/ 75 w 75"/>
                  <a:gd name="T29" fmla="*/ 93 h 93"/>
                  <a:gd name="T30" fmla="*/ 71 w 75"/>
                  <a:gd name="T31" fmla="*/ 93 h 93"/>
                  <a:gd name="T32" fmla="*/ 68 w 75"/>
                  <a:gd name="T33" fmla="*/ 89 h 93"/>
                  <a:gd name="T34" fmla="*/ 62 w 75"/>
                  <a:gd name="T35" fmla="*/ 89 h 93"/>
                  <a:gd name="T36" fmla="*/ 59 w 75"/>
                  <a:gd name="T37" fmla="*/ 93 h 93"/>
                  <a:gd name="T38" fmla="*/ 50 w 75"/>
                  <a:gd name="T39" fmla="*/ 84 h 93"/>
                  <a:gd name="T40" fmla="*/ 37 w 75"/>
                  <a:gd name="T41" fmla="*/ 78 h 93"/>
                  <a:gd name="T42" fmla="*/ 21 w 75"/>
                  <a:gd name="T43" fmla="*/ 66 h 93"/>
                  <a:gd name="T44" fmla="*/ 21 w 75"/>
                  <a:gd name="T45" fmla="*/ 59 h 93"/>
                  <a:gd name="T46" fmla="*/ 12 w 75"/>
                  <a:gd name="T47" fmla="*/ 50 h 93"/>
                  <a:gd name="T48" fmla="*/ 9 w 75"/>
                  <a:gd name="T49" fmla="*/ 41 h 93"/>
                  <a:gd name="T50" fmla="*/ 12 w 75"/>
                  <a:gd name="T51" fmla="*/ 32 h 93"/>
                  <a:gd name="T52" fmla="*/ 7 w 75"/>
                  <a:gd name="T53" fmla="*/ 29 h 93"/>
                  <a:gd name="T54" fmla="*/ 7 w 75"/>
                  <a:gd name="T55" fmla="*/ 16 h 93"/>
                  <a:gd name="T56" fmla="*/ 0 w 75"/>
                  <a:gd name="T57" fmla="*/ 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5" h="93">
                    <a:moveTo>
                      <a:pt x="0" y="3"/>
                    </a:moveTo>
                    <a:lnTo>
                      <a:pt x="4" y="0"/>
                    </a:lnTo>
                    <a:lnTo>
                      <a:pt x="16" y="10"/>
                    </a:lnTo>
                    <a:lnTo>
                      <a:pt x="16" y="16"/>
                    </a:lnTo>
                    <a:lnTo>
                      <a:pt x="19" y="19"/>
                    </a:lnTo>
                    <a:lnTo>
                      <a:pt x="25" y="10"/>
                    </a:lnTo>
                    <a:lnTo>
                      <a:pt x="28" y="16"/>
                    </a:lnTo>
                    <a:lnTo>
                      <a:pt x="32" y="10"/>
                    </a:lnTo>
                    <a:lnTo>
                      <a:pt x="34" y="10"/>
                    </a:lnTo>
                    <a:lnTo>
                      <a:pt x="59" y="37"/>
                    </a:lnTo>
                    <a:lnTo>
                      <a:pt x="59" y="53"/>
                    </a:lnTo>
                    <a:lnTo>
                      <a:pt x="59" y="62"/>
                    </a:lnTo>
                    <a:lnTo>
                      <a:pt x="59" y="72"/>
                    </a:lnTo>
                    <a:lnTo>
                      <a:pt x="64" y="75"/>
                    </a:lnTo>
                    <a:lnTo>
                      <a:pt x="75" y="93"/>
                    </a:lnTo>
                    <a:lnTo>
                      <a:pt x="71" y="93"/>
                    </a:lnTo>
                    <a:lnTo>
                      <a:pt x="68" y="89"/>
                    </a:lnTo>
                    <a:lnTo>
                      <a:pt x="62" y="89"/>
                    </a:lnTo>
                    <a:lnTo>
                      <a:pt x="59" y="93"/>
                    </a:lnTo>
                    <a:lnTo>
                      <a:pt x="50" y="84"/>
                    </a:lnTo>
                    <a:lnTo>
                      <a:pt x="37" y="78"/>
                    </a:lnTo>
                    <a:lnTo>
                      <a:pt x="21" y="66"/>
                    </a:lnTo>
                    <a:lnTo>
                      <a:pt x="21" y="59"/>
                    </a:lnTo>
                    <a:lnTo>
                      <a:pt x="12" y="50"/>
                    </a:lnTo>
                    <a:lnTo>
                      <a:pt x="9" y="41"/>
                    </a:lnTo>
                    <a:lnTo>
                      <a:pt x="12" y="32"/>
                    </a:lnTo>
                    <a:lnTo>
                      <a:pt x="7" y="29"/>
                    </a:lnTo>
                    <a:lnTo>
                      <a:pt x="7" y="16"/>
                    </a:lnTo>
                    <a:lnTo>
                      <a:pt x="0" y="3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7" name="Freeform 405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8" name="Freeform 406"/>
              <p:cNvSpPr>
                <a:spLocks/>
              </p:cNvSpPr>
              <p:nvPr/>
            </p:nvSpPr>
            <p:spPr bwMode="auto">
              <a:xfrm>
                <a:off x="7770813" y="3421063"/>
                <a:ext cx="223838" cy="122238"/>
              </a:xfrm>
              <a:custGeom>
                <a:avLst/>
                <a:gdLst>
                  <a:gd name="T0" fmla="*/ 11 w 141"/>
                  <a:gd name="T1" fmla="*/ 0 h 77"/>
                  <a:gd name="T2" fmla="*/ 24 w 141"/>
                  <a:gd name="T3" fmla="*/ 0 h 77"/>
                  <a:gd name="T4" fmla="*/ 52 w 141"/>
                  <a:gd name="T5" fmla="*/ 12 h 77"/>
                  <a:gd name="T6" fmla="*/ 58 w 141"/>
                  <a:gd name="T7" fmla="*/ 25 h 77"/>
                  <a:gd name="T8" fmla="*/ 61 w 141"/>
                  <a:gd name="T9" fmla="*/ 21 h 77"/>
                  <a:gd name="T10" fmla="*/ 68 w 141"/>
                  <a:gd name="T11" fmla="*/ 18 h 77"/>
                  <a:gd name="T12" fmla="*/ 70 w 141"/>
                  <a:gd name="T13" fmla="*/ 31 h 77"/>
                  <a:gd name="T14" fmla="*/ 79 w 141"/>
                  <a:gd name="T15" fmla="*/ 34 h 77"/>
                  <a:gd name="T16" fmla="*/ 86 w 141"/>
                  <a:gd name="T17" fmla="*/ 31 h 77"/>
                  <a:gd name="T18" fmla="*/ 89 w 141"/>
                  <a:gd name="T19" fmla="*/ 39 h 77"/>
                  <a:gd name="T20" fmla="*/ 91 w 141"/>
                  <a:gd name="T21" fmla="*/ 39 h 77"/>
                  <a:gd name="T22" fmla="*/ 107 w 141"/>
                  <a:gd name="T23" fmla="*/ 46 h 77"/>
                  <a:gd name="T24" fmla="*/ 113 w 141"/>
                  <a:gd name="T25" fmla="*/ 46 h 77"/>
                  <a:gd name="T26" fmla="*/ 123 w 141"/>
                  <a:gd name="T27" fmla="*/ 46 h 77"/>
                  <a:gd name="T28" fmla="*/ 141 w 141"/>
                  <a:gd name="T29" fmla="*/ 46 h 77"/>
                  <a:gd name="T30" fmla="*/ 138 w 141"/>
                  <a:gd name="T31" fmla="*/ 59 h 77"/>
                  <a:gd name="T32" fmla="*/ 141 w 141"/>
                  <a:gd name="T33" fmla="*/ 74 h 77"/>
                  <a:gd name="T34" fmla="*/ 127 w 141"/>
                  <a:gd name="T35" fmla="*/ 77 h 77"/>
                  <a:gd name="T36" fmla="*/ 127 w 141"/>
                  <a:gd name="T37" fmla="*/ 74 h 77"/>
                  <a:gd name="T38" fmla="*/ 120 w 141"/>
                  <a:gd name="T39" fmla="*/ 74 h 77"/>
                  <a:gd name="T40" fmla="*/ 109 w 141"/>
                  <a:gd name="T41" fmla="*/ 71 h 77"/>
                  <a:gd name="T42" fmla="*/ 104 w 141"/>
                  <a:gd name="T43" fmla="*/ 71 h 77"/>
                  <a:gd name="T44" fmla="*/ 100 w 141"/>
                  <a:gd name="T45" fmla="*/ 68 h 77"/>
                  <a:gd name="T46" fmla="*/ 94 w 141"/>
                  <a:gd name="T47" fmla="*/ 68 h 77"/>
                  <a:gd name="T48" fmla="*/ 83 w 141"/>
                  <a:gd name="T49" fmla="*/ 64 h 77"/>
                  <a:gd name="T50" fmla="*/ 83 w 141"/>
                  <a:gd name="T51" fmla="*/ 59 h 77"/>
                  <a:gd name="T52" fmla="*/ 61 w 141"/>
                  <a:gd name="T53" fmla="*/ 55 h 77"/>
                  <a:gd name="T54" fmla="*/ 43 w 141"/>
                  <a:gd name="T55" fmla="*/ 52 h 77"/>
                  <a:gd name="T56" fmla="*/ 31 w 141"/>
                  <a:gd name="T57" fmla="*/ 46 h 77"/>
                  <a:gd name="T58" fmla="*/ 18 w 141"/>
                  <a:gd name="T59" fmla="*/ 39 h 77"/>
                  <a:gd name="T60" fmla="*/ 5 w 141"/>
                  <a:gd name="T61" fmla="*/ 34 h 77"/>
                  <a:gd name="T62" fmla="*/ 0 w 141"/>
                  <a:gd name="T63" fmla="*/ 27 h 77"/>
                  <a:gd name="T64" fmla="*/ 5 w 141"/>
                  <a:gd name="T65" fmla="*/ 25 h 77"/>
                  <a:gd name="T66" fmla="*/ 2 w 141"/>
                  <a:gd name="T67" fmla="*/ 18 h 77"/>
                  <a:gd name="T68" fmla="*/ 5 w 141"/>
                  <a:gd name="T69" fmla="*/ 12 h 77"/>
                  <a:gd name="T70" fmla="*/ 11 w 141"/>
                  <a:gd name="T71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1" h="77">
                    <a:moveTo>
                      <a:pt x="11" y="0"/>
                    </a:moveTo>
                    <a:lnTo>
                      <a:pt x="24" y="0"/>
                    </a:lnTo>
                    <a:lnTo>
                      <a:pt x="52" y="12"/>
                    </a:lnTo>
                    <a:lnTo>
                      <a:pt x="58" y="25"/>
                    </a:lnTo>
                    <a:lnTo>
                      <a:pt x="61" y="21"/>
                    </a:lnTo>
                    <a:lnTo>
                      <a:pt x="68" y="18"/>
                    </a:lnTo>
                    <a:lnTo>
                      <a:pt x="70" y="31"/>
                    </a:lnTo>
                    <a:lnTo>
                      <a:pt x="79" y="34"/>
                    </a:lnTo>
                    <a:lnTo>
                      <a:pt x="86" y="31"/>
                    </a:lnTo>
                    <a:lnTo>
                      <a:pt x="89" y="39"/>
                    </a:lnTo>
                    <a:lnTo>
                      <a:pt x="91" y="39"/>
                    </a:lnTo>
                    <a:lnTo>
                      <a:pt x="107" y="46"/>
                    </a:lnTo>
                    <a:lnTo>
                      <a:pt x="113" y="46"/>
                    </a:lnTo>
                    <a:lnTo>
                      <a:pt x="123" y="46"/>
                    </a:lnTo>
                    <a:lnTo>
                      <a:pt x="141" y="46"/>
                    </a:lnTo>
                    <a:lnTo>
                      <a:pt x="138" y="59"/>
                    </a:lnTo>
                    <a:lnTo>
                      <a:pt x="141" y="74"/>
                    </a:lnTo>
                    <a:lnTo>
                      <a:pt x="127" y="77"/>
                    </a:lnTo>
                    <a:lnTo>
                      <a:pt x="127" y="74"/>
                    </a:lnTo>
                    <a:lnTo>
                      <a:pt x="120" y="74"/>
                    </a:lnTo>
                    <a:lnTo>
                      <a:pt x="109" y="71"/>
                    </a:lnTo>
                    <a:lnTo>
                      <a:pt x="104" y="71"/>
                    </a:lnTo>
                    <a:lnTo>
                      <a:pt x="100" y="68"/>
                    </a:lnTo>
                    <a:lnTo>
                      <a:pt x="94" y="68"/>
                    </a:lnTo>
                    <a:lnTo>
                      <a:pt x="83" y="64"/>
                    </a:lnTo>
                    <a:lnTo>
                      <a:pt x="83" y="59"/>
                    </a:lnTo>
                    <a:lnTo>
                      <a:pt x="61" y="55"/>
                    </a:lnTo>
                    <a:lnTo>
                      <a:pt x="43" y="52"/>
                    </a:lnTo>
                    <a:lnTo>
                      <a:pt x="31" y="46"/>
                    </a:lnTo>
                    <a:lnTo>
                      <a:pt x="18" y="39"/>
                    </a:lnTo>
                    <a:lnTo>
                      <a:pt x="5" y="34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2" y="18"/>
                    </a:lnTo>
                    <a:lnTo>
                      <a:pt x="5" y="12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9" name="Freeform 407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0" name="Freeform 408"/>
              <p:cNvSpPr>
                <a:spLocks/>
              </p:cNvSpPr>
              <p:nvPr/>
            </p:nvSpPr>
            <p:spPr bwMode="auto">
              <a:xfrm>
                <a:off x="8890001" y="3776663"/>
                <a:ext cx="127000" cy="180975"/>
              </a:xfrm>
              <a:custGeom>
                <a:avLst/>
                <a:gdLst>
                  <a:gd name="T0" fmla="*/ 80 w 80"/>
                  <a:gd name="T1" fmla="*/ 114 h 114"/>
                  <a:gd name="T2" fmla="*/ 77 w 80"/>
                  <a:gd name="T3" fmla="*/ 107 h 114"/>
                  <a:gd name="T4" fmla="*/ 71 w 80"/>
                  <a:gd name="T5" fmla="*/ 105 h 114"/>
                  <a:gd name="T6" fmla="*/ 68 w 80"/>
                  <a:gd name="T7" fmla="*/ 102 h 114"/>
                  <a:gd name="T8" fmla="*/ 62 w 80"/>
                  <a:gd name="T9" fmla="*/ 95 h 114"/>
                  <a:gd name="T10" fmla="*/ 59 w 80"/>
                  <a:gd name="T11" fmla="*/ 93 h 114"/>
                  <a:gd name="T12" fmla="*/ 55 w 80"/>
                  <a:gd name="T13" fmla="*/ 86 h 114"/>
                  <a:gd name="T14" fmla="*/ 52 w 80"/>
                  <a:gd name="T15" fmla="*/ 89 h 114"/>
                  <a:gd name="T16" fmla="*/ 59 w 80"/>
                  <a:gd name="T17" fmla="*/ 102 h 114"/>
                  <a:gd name="T18" fmla="*/ 55 w 80"/>
                  <a:gd name="T19" fmla="*/ 102 h 114"/>
                  <a:gd name="T20" fmla="*/ 50 w 80"/>
                  <a:gd name="T21" fmla="*/ 93 h 114"/>
                  <a:gd name="T22" fmla="*/ 37 w 80"/>
                  <a:gd name="T23" fmla="*/ 89 h 114"/>
                  <a:gd name="T24" fmla="*/ 34 w 80"/>
                  <a:gd name="T25" fmla="*/ 93 h 114"/>
                  <a:gd name="T26" fmla="*/ 28 w 80"/>
                  <a:gd name="T27" fmla="*/ 93 h 114"/>
                  <a:gd name="T28" fmla="*/ 25 w 80"/>
                  <a:gd name="T29" fmla="*/ 89 h 114"/>
                  <a:gd name="T30" fmla="*/ 18 w 80"/>
                  <a:gd name="T31" fmla="*/ 86 h 114"/>
                  <a:gd name="T32" fmla="*/ 25 w 80"/>
                  <a:gd name="T33" fmla="*/ 80 h 114"/>
                  <a:gd name="T34" fmla="*/ 25 w 80"/>
                  <a:gd name="T35" fmla="*/ 74 h 114"/>
                  <a:gd name="T36" fmla="*/ 18 w 80"/>
                  <a:gd name="T37" fmla="*/ 70 h 114"/>
                  <a:gd name="T38" fmla="*/ 16 w 80"/>
                  <a:gd name="T39" fmla="*/ 77 h 114"/>
                  <a:gd name="T40" fmla="*/ 12 w 80"/>
                  <a:gd name="T41" fmla="*/ 74 h 114"/>
                  <a:gd name="T42" fmla="*/ 7 w 80"/>
                  <a:gd name="T43" fmla="*/ 59 h 114"/>
                  <a:gd name="T44" fmla="*/ 0 w 80"/>
                  <a:gd name="T45" fmla="*/ 43 h 114"/>
                  <a:gd name="T46" fmla="*/ 7 w 80"/>
                  <a:gd name="T47" fmla="*/ 46 h 114"/>
                  <a:gd name="T48" fmla="*/ 9 w 80"/>
                  <a:gd name="T49" fmla="*/ 50 h 114"/>
                  <a:gd name="T50" fmla="*/ 12 w 80"/>
                  <a:gd name="T51" fmla="*/ 46 h 114"/>
                  <a:gd name="T52" fmla="*/ 9 w 80"/>
                  <a:gd name="T53" fmla="*/ 34 h 114"/>
                  <a:gd name="T54" fmla="*/ 9 w 80"/>
                  <a:gd name="T55" fmla="*/ 21 h 114"/>
                  <a:gd name="T56" fmla="*/ 12 w 80"/>
                  <a:gd name="T57" fmla="*/ 0 h 114"/>
                  <a:gd name="T58" fmla="*/ 18 w 80"/>
                  <a:gd name="T59" fmla="*/ 0 h 114"/>
                  <a:gd name="T60" fmla="*/ 34 w 80"/>
                  <a:gd name="T61" fmla="*/ 6 h 114"/>
                  <a:gd name="T62" fmla="*/ 37 w 80"/>
                  <a:gd name="T63" fmla="*/ 0 h 114"/>
                  <a:gd name="T64" fmla="*/ 41 w 80"/>
                  <a:gd name="T65" fmla="*/ 4 h 114"/>
                  <a:gd name="T66" fmla="*/ 41 w 80"/>
                  <a:gd name="T67" fmla="*/ 9 h 114"/>
                  <a:gd name="T68" fmla="*/ 41 w 80"/>
                  <a:gd name="T69" fmla="*/ 18 h 114"/>
                  <a:gd name="T70" fmla="*/ 46 w 80"/>
                  <a:gd name="T71" fmla="*/ 25 h 114"/>
                  <a:gd name="T72" fmla="*/ 43 w 80"/>
                  <a:gd name="T73" fmla="*/ 34 h 114"/>
                  <a:gd name="T74" fmla="*/ 43 w 80"/>
                  <a:gd name="T75" fmla="*/ 46 h 114"/>
                  <a:gd name="T76" fmla="*/ 34 w 80"/>
                  <a:gd name="T77" fmla="*/ 50 h 114"/>
                  <a:gd name="T78" fmla="*/ 30 w 80"/>
                  <a:gd name="T79" fmla="*/ 59 h 114"/>
                  <a:gd name="T80" fmla="*/ 34 w 80"/>
                  <a:gd name="T81" fmla="*/ 68 h 114"/>
                  <a:gd name="T82" fmla="*/ 34 w 80"/>
                  <a:gd name="T83" fmla="*/ 74 h 114"/>
                  <a:gd name="T84" fmla="*/ 37 w 80"/>
                  <a:gd name="T85" fmla="*/ 80 h 114"/>
                  <a:gd name="T86" fmla="*/ 46 w 80"/>
                  <a:gd name="T87" fmla="*/ 86 h 114"/>
                  <a:gd name="T88" fmla="*/ 46 w 80"/>
                  <a:gd name="T89" fmla="*/ 84 h 114"/>
                  <a:gd name="T90" fmla="*/ 50 w 80"/>
                  <a:gd name="T91" fmla="*/ 80 h 114"/>
                  <a:gd name="T92" fmla="*/ 59 w 80"/>
                  <a:gd name="T93" fmla="*/ 80 h 114"/>
                  <a:gd name="T94" fmla="*/ 62 w 80"/>
                  <a:gd name="T95" fmla="*/ 89 h 114"/>
                  <a:gd name="T96" fmla="*/ 65 w 80"/>
                  <a:gd name="T97" fmla="*/ 89 h 114"/>
                  <a:gd name="T98" fmla="*/ 65 w 80"/>
                  <a:gd name="T99" fmla="*/ 84 h 114"/>
                  <a:gd name="T100" fmla="*/ 77 w 80"/>
                  <a:gd name="T101" fmla="*/ 89 h 114"/>
                  <a:gd name="T102" fmla="*/ 71 w 80"/>
                  <a:gd name="T103" fmla="*/ 93 h 114"/>
                  <a:gd name="T104" fmla="*/ 73 w 80"/>
                  <a:gd name="T105" fmla="*/ 99 h 114"/>
                  <a:gd name="T106" fmla="*/ 80 w 80"/>
                  <a:gd name="T107" fmla="*/ 102 h 114"/>
                  <a:gd name="T108" fmla="*/ 80 w 80"/>
                  <a:gd name="T109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" h="114">
                    <a:moveTo>
                      <a:pt x="80" y="114"/>
                    </a:moveTo>
                    <a:lnTo>
                      <a:pt x="77" y="107"/>
                    </a:lnTo>
                    <a:lnTo>
                      <a:pt x="71" y="105"/>
                    </a:lnTo>
                    <a:lnTo>
                      <a:pt x="68" y="102"/>
                    </a:lnTo>
                    <a:lnTo>
                      <a:pt x="62" y="95"/>
                    </a:lnTo>
                    <a:lnTo>
                      <a:pt x="59" y="93"/>
                    </a:lnTo>
                    <a:lnTo>
                      <a:pt x="55" y="86"/>
                    </a:lnTo>
                    <a:lnTo>
                      <a:pt x="52" y="89"/>
                    </a:lnTo>
                    <a:lnTo>
                      <a:pt x="59" y="102"/>
                    </a:lnTo>
                    <a:lnTo>
                      <a:pt x="55" y="102"/>
                    </a:lnTo>
                    <a:lnTo>
                      <a:pt x="50" y="93"/>
                    </a:lnTo>
                    <a:lnTo>
                      <a:pt x="37" y="89"/>
                    </a:lnTo>
                    <a:lnTo>
                      <a:pt x="34" y="93"/>
                    </a:lnTo>
                    <a:lnTo>
                      <a:pt x="28" y="93"/>
                    </a:lnTo>
                    <a:lnTo>
                      <a:pt x="25" y="89"/>
                    </a:lnTo>
                    <a:lnTo>
                      <a:pt x="18" y="86"/>
                    </a:lnTo>
                    <a:lnTo>
                      <a:pt x="25" y="80"/>
                    </a:lnTo>
                    <a:lnTo>
                      <a:pt x="25" y="74"/>
                    </a:lnTo>
                    <a:lnTo>
                      <a:pt x="18" y="70"/>
                    </a:lnTo>
                    <a:lnTo>
                      <a:pt x="16" y="77"/>
                    </a:lnTo>
                    <a:lnTo>
                      <a:pt x="12" y="74"/>
                    </a:lnTo>
                    <a:lnTo>
                      <a:pt x="7" y="59"/>
                    </a:lnTo>
                    <a:lnTo>
                      <a:pt x="0" y="43"/>
                    </a:lnTo>
                    <a:lnTo>
                      <a:pt x="7" y="46"/>
                    </a:lnTo>
                    <a:lnTo>
                      <a:pt x="9" y="50"/>
                    </a:lnTo>
                    <a:lnTo>
                      <a:pt x="12" y="46"/>
                    </a:lnTo>
                    <a:lnTo>
                      <a:pt x="9" y="34"/>
                    </a:lnTo>
                    <a:lnTo>
                      <a:pt x="9" y="21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34" y="6"/>
                    </a:lnTo>
                    <a:lnTo>
                      <a:pt x="37" y="0"/>
                    </a:lnTo>
                    <a:lnTo>
                      <a:pt x="41" y="4"/>
                    </a:lnTo>
                    <a:lnTo>
                      <a:pt x="41" y="9"/>
                    </a:lnTo>
                    <a:lnTo>
                      <a:pt x="41" y="18"/>
                    </a:lnTo>
                    <a:lnTo>
                      <a:pt x="46" y="25"/>
                    </a:lnTo>
                    <a:lnTo>
                      <a:pt x="43" y="34"/>
                    </a:lnTo>
                    <a:lnTo>
                      <a:pt x="43" y="46"/>
                    </a:lnTo>
                    <a:lnTo>
                      <a:pt x="34" y="50"/>
                    </a:lnTo>
                    <a:lnTo>
                      <a:pt x="30" y="59"/>
                    </a:lnTo>
                    <a:lnTo>
                      <a:pt x="34" y="68"/>
                    </a:lnTo>
                    <a:lnTo>
                      <a:pt x="34" y="74"/>
                    </a:lnTo>
                    <a:lnTo>
                      <a:pt x="37" y="80"/>
                    </a:lnTo>
                    <a:lnTo>
                      <a:pt x="46" y="86"/>
                    </a:lnTo>
                    <a:lnTo>
                      <a:pt x="46" y="84"/>
                    </a:lnTo>
                    <a:lnTo>
                      <a:pt x="50" y="80"/>
                    </a:lnTo>
                    <a:lnTo>
                      <a:pt x="59" y="80"/>
                    </a:lnTo>
                    <a:lnTo>
                      <a:pt x="62" y="89"/>
                    </a:lnTo>
                    <a:lnTo>
                      <a:pt x="65" y="89"/>
                    </a:lnTo>
                    <a:lnTo>
                      <a:pt x="65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73" y="99"/>
                    </a:lnTo>
                    <a:lnTo>
                      <a:pt x="80" y="102"/>
                    </a:lnTo>
                    <a:lnTo>
                      <a:pt x="80" y="11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1" name="Freeform 409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2" name="Freeform 410"/>
              <p:cNvSpPr>
                <a:spLocks/>
              </p:cNvSpPr>
              <p:nvPr/>
            </p:nvSpPr>
            <p:spPr bwMode="auto">
              <a:xfrm>
                <a:off x="8969376" y="4035425"/>
                <a:ext cx="127000" cy="123825"/>
              </a:xfrm>
              <a:custGeom>
                <a:avLst/>
                <a:gdLst>
                  <a:gd name="T0" fmla="*/ 61 w 80"/>
                  <a:gd name="T1" fmla="*/ 78 h 78"/>
                  <a:gd name="T2" fmla="*/ 59 w 80"/>
                  <a:gd name="T3" fmla="*/ 74 h 78"/>
                  <a:gd name="T4" fmla="*/ 59 w 80"/>
                  <a:gd name="T5" fmla="*/ 71 h 78"/>
                  <a:gd name="T6" fmla="*/ 55 w 80"/>
                  <a:gd name="T7" fmla="*/ 69 h 78"/>
                  <a:gd name="T8" fmla="*/ 55 w 80"/>
                  <a:gd name="T9" fmla="*/ 71 h 78"/>
                  <a:gd name="T10" fmla="*/ 39 w 80"/>
                  <a:gd name="T11" fmla="*/ 69 h 78"/>
                  <a:gd name="T12" fmla="*/ 34 w 80"/>
                  <a:gd name="T13" fmla="*/ 53 h 78"/>
                  <a:gd name="T14" fmla="*/ 39 w 80"/>
                  <a:gd name="T15" fmla="*/ 46 h 78"/>
                  <a:gd name="T16" fmla="*/ 34 w 80"/>
                  <a:gd name="T17" fmla="*/ 41 h 78"/>
                  <a:gd name="T18" fmla="*/ 23 w 80"/>
                  <a:gd name="T19" fmla="*/ 37 h 78"/>
                  <a:gd name="T20" fmla="*/ 27 w 80"/>
                  <a:gd name="T21" fmla="*/ 44 h 78"/>
                  <a:gd name="T22" fmla="*/ 21 w 80"/>
                  <a:gd name="T23" fmla="*/ 44 h 78"/>
                  <a:gd name="T24" fmla="*/ 18 w 80"/>
                  <a:gd name="T25" fmla="*/ 37 h 78"/>
                  <a:gd name="T26" fmla="*/ 18 w 80"/>
                  <a:gd name="T27" fmla="*/ 44 h 78"/>
                  <a:gd name="T28" fmla="*/ 15 w 80"/>
                  <a:gd name="T29" fmla="*/ 44 h 78"/>
                  <a:gd name="T30" fmla="*/ 12 w 80"/>
                  <a:gd name="T31" fmla="*/ 37 h 78"/>
                  <a:gd name="T32" fmla="*/ 5 w 80"/>
                  <a:gd name="T33" fmla="*/ 44 h 78"/>
                  <a:gd name="T34" fmla="*/ 2 w 80"/>
                  <a:gd name="T35" fmla="*/ 53 h 78"/>
                  <a:gd name="T36" fmla="*/ 0 w 80"/>
                  <a:gd name="T37" fmla="*/ 44 h 78"/>
                  <a:gd name="T38" fmla="*/ 2 w 80"/>
                  <a:gd name="T39" fmla="*/ 34 h 78"/>
                  <a:gd name="T40" fmla="*/ 15 w 80"/>
                  <a:gd name="T41" fmla="*/ 28 h 78"/>
                  <a:gd name="T42" fmla="*/ 18 w 80"/>
                  <a:gd name="T43" fmla="*/ 25 h 78"/>
                  <a:gd name="T44" fmla="*/ 27 w 80"/>
                  <a:gd name="T45" fmla="*/ 19 h 78"/>
                  <a:gd name="T46" fmla="*/ 30 w 80"/>
                  <a:gd name="T47" fmla="*/ 25 h 78"/>
                  <a:gd name="T48" fmla="*/ 30 w 80"/>
                  <a:gd name="T49" fmla="*/ 28 h 78"/>
                  <a:gd name="T50" fmla="*/ 30 w 80"/>
                  <a:gd name="T51" fmla="*/ 32 h 78"/>
                  <a:gd name="T52" fmla="*/ 36 w 80"/>
                  <a:gd name="T53" fmla="*/ 28 h 78"/>
                  <a:gd name="T54" fmla="*/ 39 w 80"/>
                  <a:gd name="T55" fmla="*/ 21 h 78"/>
                  <a:gd name="T56" fmla="*/ 46 w 80"/>
                  <a:gd name="T57" fmla="*/ 25 h 78"/>
                  <a:gd name="T58" fmla="*/ 48 w 80"/>
                  <a:gd name="T59" fmla="*/ 12 h 78"/>
                  <a:gd name="T60" fmla="*/ 52 w 80"/>
                  <a:gd name="T61" fmla="*/ 16 h 78"/>
                  <a:gd name="T62" fmla="*/ 61 w 80"/>
                  <a:gd name="T63" fmla="*/ 12 h 78"/>
                  <a:gd name="T64" fmla="*/ 59 w 80"/>
                  <a:gd name="T65" fmla="*/ 0 h 78"/>
                  <a:gd name="T66" fmla="*/ 64 w 80"/>
                  <a:gd name="T67" fmla="*/ 6 h 78"/>
                  <a:gd name="T68" fmla="*/ 73 w 80"/>
                  <a:gd name="T69" fmla="*/ 10 h 78"/>
                  <a:gd name="T70" fmla="*/ 73 w 80"/>
                  <a:gd name="T71" fmla="*/ 19 h 78"/>
                  <a:gd name="T72" fmla="*/ 70 w 80"/>
                  <a:gd name="T73" fmla="*/ 21 h 78"/>
                  <a:gd name="T74" fmla="*/ 76 w 80"/>
                  <a:gd name="T75" fmla="*/ 21 h 78"/>
                  <a:gd name="T76" fmla="*/ 76 w 80"/>
                  <a:gd name="T77" fmla="*/ 37 h 78"/>
                  <a:gd name="T78" fmla="*/ 80 w 80"/>
                  <a:gd name="T79" fmla="*/ 46 h 78"/>
                  <a:gd name="T80" fmla="*/ 73 w 80"/>
                  <a:gd name="T81" fmla="*/ 49 h 78"/>
                  <a:gd name="T82" fmla="*/ 76 w 80"/>
                  <a:gd name="T83" fmla="*/ 62 h 78"/>
                  <a:gd name="T84" fmla="*/ 73 w 80"/>
                  <a:gd name="T85" fmla="*/ 62 h 78"/>
                  <a:gd name="T86" fmla="*/ 64 w 80"/>
                  <a:gd name="T87" fmla="*/ 46 h 78"/>
                  <a:gd name="T88" fmla="*/ 59 w 80"/>
                  <a:gd name="T89" fmla="*/ 55 h 78"/>
                  <a:gd name="T90" fmla="*/ 64 w 80"/>
                  <a:gd name="T91" fmla="*/ 65 h 78"/>
                  <a:gd name="T92" fmla="*/ 61 w 80"/>
                  <a:gd name="T93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8">
                    <a:moveTo>
                      <a:pt x="61" y="78"/>
                    </a:moveTo>
                    <a:lnTo>
                      <a:pt x="59" y="74"/>
                    </a:lnTo>
                    <a:lnTo>
                      <a:pt x="59" y="71"/>
                    </a:lnTo>
                    <a:lnTo>
                      <a:pt x="55" y="69"/>
                    </a:lnTo>
                    <a:lnTo>
                      <a:pt x="55" y="71"/>
                    </a:lnTo>
                    <a:lnTo>
                      <a:pt x="39" y="69"/>
                    </a:lnTo>
                    <a:lnTo>
                      <a:pt x="34" y="53"/>
                    </a:lnTo>
                    <a:lnTo>
                      <a:pt x="39" y="46"/>
                    </a:lnTo>
                    <a:lnTo>
                      <a:pt x="34" y="41"/>
                    </a:lnTo>
                    <a:lnTo>
                      <a:pt x="23" y="37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8" y="37"/>
                    </a:lnTo>
                    <a:lnTo>
                      <a:pt x="18" y="44"/>
                    </a:lnTo>
                    <a:lnTo>
                      <a:pt x="15" y="44"/>
                    </a:lnTo>
                    <a:lnTo>
                      <a:pt x="12" y="37"/>
                    </a:lnTo>
                    <a:lnTo>
                      <a:pt x="5" y="44"/>
                    </a:lnTo>
                    <a:lnTo>
                      <a:pt x="2" y="53"/>
                    </a:lnTo>
                    <a:lnTo>
                      <a:pt x="0" y="44"/>
                    </a:lnTo>
                    <a:lnTo>
                      <a:pt x="2" y="34"/>
                    </a:lnTo>
                    <a:lnTo>
                      <a:pt x="15" y="28"/>
                    </a:lnTo>
                    <a:lnTo>
                      <a:pt x="18" y="25"/>
                    </a:lnTo>
                    <a:lnTo>
                      <a:pt x="27" y="19"/>
                    </a:lnTo>
                    <a:lnTo>
                      <a:pt x="30" y="25"/>
                    </a:lnTo>
                    <a:lnTo>
                      <a:pt x="30" y="28"/>
                    </a:lnTo>
                    <a:lnTo>
                      <a:pt x="30" y="32"/>
                    </a:lnTo>
                    <a:lnTo>
                      <a:pt x="36" y="28"/>
                    </a:lnTo>
                    <a:lnTo>
                      <a:pt x="39" y="21"/>
                    </a:lnTo>
                    <a:lnTo>
                      <a:pt x="46" y="25"/>
                    </a:lnTo>
                    <a:lnTo>
                      <a:pt x="48" y="12"/>
                    </a:lnTo>
                    <a:lnTo>
                      <a:pt x="52" y="16"/>
                    </a:lnTo>
                    <a:lnTo>
                      <a:pt x="61" y="12"/>
                    </a:lnTo>
                    <a:lnTo>
                      <a:pt x="59" y="0"/>
                    </a:lnTo>
                    <a:lnTo>
                      <a:pt x="64" y="6"/>
                    </a:lnTo>
                    <a:lnTo>
                      <a:pt x="73" y="10"/>
                    </a:lnTo>
                    <a:lnTo>
                      <a:pt x="73" y="19"/>
                    </a:lnTo>
                    <a:lnTo>
                      <a:pt x="70" y="21"/>
                    </a:lnTo>
                    <a:lnTo>
                      <a:pt x="76" y="21"/>
                    </a:lnTo>
                    <a:lnTo>
                      <a:pt x="76" y="37"/>
                    </a:lnTo>
                    <a:lnTo>
                      <a:pt x="80" y="46"/>
                    </a:lnTo>
                    <a:lnTo>
                      <a:pt x="73" y="49"/>
                    </a:lnTo>
                    <a:lnTo>
                      <a:pt x="76" y="62"/>
                    </a:lnTo>
                    <a:lnTo>
                      <a:pt x="73" y="62"/>
                    </a:lnTo>
                    <a:lnTo>
                      <a:pt x="64" y="46"/>
                    </a:lnTo>
                    <a:lnTo>
                      <a:pt x="59" y="55"/>
                    </a:lnTo>
                    <a:lnTo>
                      <a:pt x="64" y="65"/>
                    </a:lnTo>
                    <a:lnTo>
                      <a:pt x="61" y="7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3" name="Freeform 411"/>
              <p:cNvSpPr>
                <a:spLocks/>
              </p:cNvSpPr>
              <p:nvPr/>
            </p:nvSpPr>
            <p:spPr bwMode="auto">
              <a:xfrm>
                <a:off x="8958263" y="3971925"/>
                <a:ext cx="34925" cy="46038"/>
              </a:xfrm>
              <a:custGeom>
                <a:avLst/>
                <a:gdLst>
                  <a:gd name="T0" fmla="*/ 3 w 22"/>
                  <a:gd name="T1" fmla="*/ 29 h 29"/>
                  <a:gd name="T2" fmla="*/ 3 w 22"/>
                  <a:gd name="T3" fmla="*/ 9 h 29"/>
                  <a:gd name="T4" fmla="*/ 0 w 22"/>
                  <a:gd name="T5" fmla="*/ 0 h 29"/>
                  <a:gd name="T6" fmla="*/ 9 w 22"/>
                  <a:gd name="T7" fmla="*/ 4 h 29"/>
                  <a:gd name="T8" fmla="*/ 12 w 22"/>
                  <a:gd name="T9" fmla="*/ 6 h 29"/>
                  <a:gd name="T10" fmla="*/ 16 w 22"/>
                  <a:gd name="T11" fmla="*/ 6 h 29"/>
                  <a:gd name="T12" fmla="*/ 22 w 22"/>
                  <a:gd name="T13" fmla="*/ 9 h 29"/>
                  <a:gd name="T14" fmla="*/ 22 w 22"/>
                  <a:gd name="T15" fmla="*/ 13 h 29"/>
                  <a:gd name="T16" fmla="*/ 19 w 22"/>
                  <a:gd name="T17" fmla="*/ 19 h 29"/>
                  <a:gd name="T18" fmla="*/ 3 w 22"/>
                  <a:gd name="T19" fmla="*/ 29 h 29"/>
                  <a:gd name="T20" fmla="*/ 3 w 22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29">
                    <a:moveTo>
                      <a:pt x="3" y="29"/>
                    </a:moveTo>
                    <a:lnTo>
                      <a:pt x="3" y="9"/>
                    </a:lnTo>
                    <a:lnTo>
                      <a:pt x="0" y="0"/>
                    </a:lnTo>
                    <a:lnTo>
                      <a:pt x="9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22" y="9"/>
                    </a:lnTo>
                    <a:lnTo>
                      <a:pt x="22" y="13"/>
                    </a:lnTo>
                    <a:lnTo>
                      <a:pt x="19" y="19"/>
                    </a:lnTo>
                    <a:lnTo>
                      <a:pt x="3" y="29"/>
                    </a:lnTo>
                    <a:lnTo>
                      <a:pt x="3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4" name="Freeform 412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5" name="Freeform 413"/>
              <p:cNvSpPr>
                <a:spLocks/>
              </p:cNvSpPr>
              <p:nvPr/>
            </p:nvSpPr>
            <p:spPr bwMode="auto">
              <a:xfrm>
                <a:off x="8831263" y="3986213"/>
                <a:ext cx="69850" cy="82550"/>
              </a:xfrm>
              <a:custGeom>
                <a:avLst/>
                <a:gdLst>
                  <a:gd name="T0" fmla="*/ 0 w 44"/>
                  <a:gd name="T1" fmla="*/ 52 h 52"/>
                  <a:gd name="T2" fmla="*/ 10 w 44"/>
                  <a:gd name="T3" fmla="*/ 43 h 52"/>
                  <a:gd name="T4" fmla="*/ 15 w 44"/>
                  <a:gd name="T5" fmla="*/ 41 h 52"/>
                  <a:gd name="T6" fmla="*/ 24 w 44"/>
                  <a:gd name="T7" fmla="*/ 28 h 52"/>
                  <a:gd name="T8" fmla="*/ 31 w 44"/>
                  <a:gd name="T9" fmla="*/ 22 h 52"/>
                  <a:gd name="T10" fmla="*/ 37 w 44"/>
                  <a:gd name="T11" fmla="*/ 16 h 52"/>
                  <a:gd name="T12" fmla="*/ 37 w 44"/>
                  <a:gd name="T13" fmla="*/ 7 h 52"/>
                  <a:gd name="T14" fmla="*/ 40 w 44"/>
                  <a:gd name="T15" fmla="*/ 0 h 52"/>
                  <a:gd name="T16" fmla="*/ 40 w 44"/>
                  <a:gd name="T17" fmla="*/ 4 h 52"/>
                  <a:gd name="T18" fmla="*/ 40 w 44"/>
                  <a:gd name="T19" fmla="*/ 10 h 52"/>
                  <a:gd name="T20" fmla="*/ 44 w 44"/>
                  <a:gd name="T21" fmla="*/ 20 h 52"/>
                  <a:gd name="T22" fmla="*/ 37 w 44"/>
                  <a:gd name="T23" fmla="*/ 20 h 52"/>
                  <a:gd name="T24" fmla="*/ 37 w 44"/>
                  <a:gd name="T25" fmla="*/ 28 h 52"/>
                  <a:gd name="T26" fmla="*/ 28 w 44"/>
                  <a:gd name="T27" fmla="*/ 31 h 52"/>
                  <a:gd name="T28" fmla="*/ 24 w 44"/>
                  <a:gd name="T29" fmla="*/ 41 h 52"/>
                  <a:gd name="T30" fmla="*/ 19 w 44"/>
                  <a:gd name="T31" fmla="*/ 47 h 52"/>
                  <a:gd name="T32" fmla="*/ 10 w 44"/>
                  <a:gd name="T33" fmla="*/ 52 h 52"/>
                  <a:gd name="T34" fmla="*/ 0 w 44"/>
                  <a:gd name="T3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52">
                    <a:moveTo>
                      <a:pt x="0" y="52"/>
                    </a:moveTo>
                    <a:lnTo>
                      <a:pt x="10" y="43"/>
                    </a:lnTo>
                    <a:lnTo>
                      <a:pt x="15" y="41"/>
                    </a:lnTo>
                    <a:lnTo>
                      <a:pt x="24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37" y="7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40" y="10"/>
                    </a:lnTo>
                    <a:lnTo>
                      <a:pt x="44" y="20"/>
                    </a:lnTo>
                    <a:lnTo>
                      <a:pt x="37" y="20"/>
                    </a:lnTo>
                    <a:lnTo>
                      <a:pt x="37" y="28"/>
                    </a:lnTo>
                    <a:lnTo>
                      <a:pt x="28" y="31"/>
                    </a:lnTo>
                    <a:lnTo>
                      <a:pt x="24" y="41"/>
                    </a:lnTo>
                    <a:lnTo>
                      <a:pt x="19" y="47"/>
                    </a:lnTo>
                    <a:lnTo>
                      <a:pt x="10" y="52"/>
                    </a:lnTo>
                    <a:lnTo>
                      <a:pt x="0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6" name="Freeform 414"/>
              <p:cNvSpPr>
                <a:spLocks/>
              </p:cNvSpPr>
              <p:nvPr/>
            </p:nvSpPr>
            <p:spPr bwMode="auto">
              <a:xfrm>
                <a:off x="9026526" y="3952875"/>
                <a:ext cx="39688" cy="49213"/>
              </a:xfrm>
              <a:custGeom>
                <a:avLst/>
                <a:gdLst>
                  <a:gd name="T0" fmla="*/ 25 w 25"/>
                  <a:gd name="T1" fmla="*/ 31 h 31"/>
                  <a:gd name="T2" fmla="*/ 19 w 25"/>
                  <a:gd name="T3" fmla="*/ 25 h 31"/>
                  <a:gd name="T4" fmla="*/ 12 w 25"/>
                  <a:gd name="T5" fmla="*/ 18 h 31"/>
                  <a:gd name="T6" fmla="*/ 7 w 25"/>
                  <a:gd name="T7" fmla="*/ 12 h 31"/>
                  <a:gd name="T8" fmla="*/ 0 w 25"/>
                  <a:gd name="T9" fmla="*/ 3 h 31"/>
                  <a:gd name="T10" fmla="*/ 16 w 25"/>
                  <a:gd name="T11" fmla="*/ 0 h 31"/>
                  <a:gd name="T12" fmla="*/ 16 w 25"/>
                  <a:gd name="T13" fmla="*/ 3 h 31"/>
                  <a:gd name="T14" fmla="*/ 19 w 25"/>
                  <a:gd name="T15" fmla="*/ 7 h 31"/>
                  <a:gd name="T16" fmla="*/ 19 w 25"/>
                  <a:gd name="T17" fmla="*/ 12 h 31"/>
                  <a:gd name="T18" fmla="*/ 25 w 25"/>
                  <a:gd name="T19" fmla="*/ 31 h 31"/>
                  <a:gd name="T20" fmla="*/ 25 w 25"/>
                  <a:gd name="T2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5" y="31"/>
                    </a:moveTo>
                    <a:lnTo>
                      <a:pt x="19" y="25"/>
                    </a:lnTo>
                    <a:lnTo>
                      <a:pt x="12" y="18"/>
                    </a:lnTo>
                    <a:lnTo>
                      <a:pt x="7" y="12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16" y="3"/>
                    </a:lnTo>
                    <a:lnTo>
                      <a:pt x="19" y="7"/>
                    </a:lnTo>
                    <a:lnTo>
                      <a:pt x="19" y="12"/>
                    </a:lnTo>
                    <a:lnTo>
                      <a:pt x="25" y="31"/>
                    </a:lnTo>
                    <a:lnTo>
                      <a:pt x="2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7" name="Freeform 415"/>
              <p:cNvSpPr>
                <a:spLocks/>
              </p:cNvSpPr>
              <p:nvPr/>
            </p:nvSpPr>
            <p:spPr bwMode="auto">
              <a:xfrm>
                <a:off x="8977313" y="4002088"/>
                <a:ext cx="28575" cy="52388"/>
              </a:xfrm>
              <a:custGeom>
                <a:avLst/>
                <a:gdLst>
                  <a:gd name="T0" fmla="*/ 13 w 18"/>
                  <a:gd name="T1" fmla="*/ 33 h 33"/>
                  <a:gd name="T2" fmla="*/ 7 w 18"/>
                  <a:gd name="T3" fmla="*/ 27 h 33"/>
                  <a:gd name="T4" fmla="*/ 4 w 18"/>
                  <a:gd name="T5" fmla="*/ 27 h 33"/>
                  <a:gd name="T6" fmla="*/ 0 w 18"/>
                  <a:gd name="T7" fmla="*/ 18 h 33"/>
                  <a:gd name="T8" fmla="*/ 7 w 18"/>
                  <a:gd name="T9" fmla="*/ 15 h 33"/>
                  <a:gd name="T10" fmla="*/ 13 w 18"/>
                  <a:gd name="T11" fmla="*/ 3 h 33"/>
                  <a:gd name="T12" fmla="*/ 16 w 18"/>
                  <a:gd name="T13" fmla="*/ 0 h 33"/>
                  <a:gd name="T14" fmla="*/ 18 w 18"/>
                  <a:gd name="T15" fmla="*/ 3 h 33"/>
                  <a:gd name="T16" fmla="*/ 16 w 18"/>
                  <a:gd name="T17" fmla="*/ 12 h 33"/>
                  <a:gd name="T18" fmla="*/ 13 w 18"/>
                  <a:gd name="T19" fmla="*/ 24 h 33"/>
                  <a:gd name="T20" fmla="*/ 16 w 18"/>
                  <a:gd name="T21" fmla="*/ 33 h 33"/>
                  <a:gd name="T22" fmla="*/ 13 w 18"/>
                  <a:gd name="T23" fmla="*/ 33 h 33"/>
                  <a:gd name="T24" fmla="*/ 13 w 18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3">
                    <a:moveTo>
                      <a:pt x="13" y="33"/>
                    </a:moveTo>
                    <a:lnTo>
                      <a:pt x="7" y="27"/>
                    </a:lnTo>
                    <a:lnTo>
                      <a:pt x="4" y="27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18" y="3"/>
                    </a:lnTo>
                    <a:lnTo>
                      <a:pt x="16" y="12"/>
                    </a:lnTo>
                    <a:lnTo>
                      <a:pt x="13" y="24"/>
                    </a:lnTo>
                    <a:lnTo>
                      <a:pt x="16" y="33"/>
                    </a:lnTo>
                    <a:lnTo>
                      <a:pt x="13" y="33"/>
                    </a:lnTo>
                    <a:lnTo>
                      <a:pt x="13" y="3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8" name="Freeform 416"/>
              <p:cNvSpPr>
                <a:spLocks/>
              </p:cNvSpPr>
              <p:nvPr/>
            </p:nvSpPr>
            <p:spPr bwMode="auto">
              <a:xfrm>
                <a:off x="9026526" y="3981450"/>
                <a:ext cx="30163" cy="44450"/>
              </a:xfrm>
              <a:custGeom>
                <a:avLst/>
                <a:gdLst>
                  <a:gd name="T0" fmla="*/ 12 w 19"/>
                  <a:gd name="T1" fmla="*/ 28 h 28"/>
                  <a:gd name="T2" fmla="*/ 7 w 19"/>
                  <a:gd name="T3" fmla="*/ 13 h 28"/>
                  <a:gd name="T4" fmla="*/ 3 w 19"/>
                  <a:gd name="T5" fmla="*/ 13 h 28"/>
                  <a:gd name="T6" fmla="*/ 0 w 19"/>
                  <a:gd name="T7" fmla="*/ 0 h 28"/>
                  <a:gd name="T8" fmla="*/ 7 w 19"/>
                  <a:gd name="T9" fmla="*/ 7 h 28"/>
                  <a:gd name="T10" fmla="*/ 10 w 19"/>
                  <a:gd name="T11" fmla="*/ 7 h 28"/>
                  <a:gd name="T12" fmla="*/ 12 w 19"/>
                  <a:gd name="T13" fmla="*/ 13 h 28"/>
                  <a:gd name="T14" fmla="*/ 19 w 19"/>
                  <a:gd name="T15" fmla="*/ 23 h 28"/>
                  <a:gd name="T16" fmla="*/ 12 w 19"/>
                  <a:gd name="T17" fmla="*/ 28 h 28"/>
                  <a:gd name="T18" fmla="*/ 12 w 19"/>
                  <a:gd name="T1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28">
                    <a:moveTo>
                      <a:pt x="12" y="28"/>
                    </a:moveTo>
                    <a:lnTo>
                      <a:pt x="7" y="13"/>
                    </a:lnTo>
                    <a:lnTo>
                      <a:pt x="3" y="13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2" y="13"/>
                    </a:lnTo>
                    <a:lnTo>
                      <a:pt x="19" y="23"/>
                    </a:lnTo>
                    <a:lnTo>
                      <a:pt x="12" y="28"/>
                    </a:lnTo>
                    <a:lnTo>
                      <a:pt x="12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9" name="Freeform 417"/>
              <p:cNvSpPr>
                <a:spLocks/>
              </p:cNvSpPr>
              <p:nvPr/>
            </p:nvSpPr>
            <p:spPr bwMode="auto">
              <a:xfrm>
                <a:off x="9002713" y="3997325"/>
                <a:ext cx="20638" cy="42863"/>
              </a:xfrm>
              <a:custGeom>
                <a:avLst/>
                <a:gdLst>
                  <a:gd name="T0" fmla="*/ 2 w 13"/>
                  <a:gd name="T1" fmla="*/ 27 h 27"/>
                  <a:gd name="T2" fmla="*/ 0 w 13"/>
                  <a:gd name="T3" fmla="*/ 27 h 27"/>
                  <a:gd name="T4" fmla="*/ 6 w 13"/>
                  <a:gd name="T5" fmla="*/ 13 h 27"/>
                  <a:gd name="T6" fmla="*/ 9 w 13"/>
                  <a:gd name="T7" fmla="*/ 0 h 27"/>
                  <a:gd name="T8" fmla="*/ 13 w 13"/>
                  <a:gd name="T9" fmla="*/ 13 h 27"/>
                  <a:gd name="T10" fmla="*/ 9 w 13"/>
                  <a:gd name="T11" fmla="*/ 18 h 27"/>
                  <a:gd name="T12" fmla="*/ 2 w 13"/>
                  <a:gd name="T13" fmla="*/ 27 h 27"/>
                  <a:gd name="T14" fmla="*/ 2 w 13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7">
                    <a:moveTo>
                      <a:pt x="2" y="27"/>
                    </a:moveTo>
                    <a:lnTo>
                      <a:pt x="0" y="27"/>
                    </a:lnTo>
                    <a:lnTo>
                      <a:pt x="6" y="13"/>
                    </a:lnTo>
                    <a:lnTo>
                      <a:pt x="9" y="0"/>
                    </a:lnTo>
                    <a:lnTo>
                      <a:pt x="13" y="13"/>
                    </a:lnTo>
                    <a:lnTo>
                      <a:pt x="9" y="18"/>
                    </a:lnTo>
                    <a:lnTo>
                      <a:pt x="2" y="27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0" name="Freeform 418"/>
              <p:cNvSpPr>
                <a:spLocks/>
              </p:cNvSpPr>
              <p:nvPr/>
            </p:nvSpPr>
            <p:spPr bwMode="auto">
              <a:xfrm>
                <a:off x="9017001" y="4025900"/>
                <a:ext cx="20638" cy="14288"/>
              </a:xfrm>
              <a:custGeom>
                <a:avLst/>
                <a:gdLst>
                  <a:gd name="T0" fmla="*/ 9 w 13"/>
                  <a:gd name="T1" fmla="*/ 9 h 9"/>
                  <a:gd name="T2" fmla="*/ 0 w 13"/>
                  <a:gd name="T3" fmla="*/ 6 h 9"/>
                  <a:gd name="T4" fmla="*/ 4 w 13"/>
                  <a:gd name="T5" fmla="*/ 3 h 9"/>
                  <a:gd name="T6" fmla="*/ 9 w 13"/>
                  <a:gd name="T7" fmla="*/ 0 h 9"/>
                  <a:gd name="T8" fmla="*/ 13 w 13"/>
                  <a:gd name="T9" fmla="*/ 3 h 9"/>
                  <a:gd name="T10" fmla="*/ 9 w 13"/>
                  <a:gd name="T11" fmla="*/ 9 h 9"/>
                  <a:gd name="T12" fmla="*/ 9 w 13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9" y="9"/>
                    </a:moveTo>
                    <a:lnTo>
                      <a:pt x="0" y="6"/>
                    </a:lnTo>
                    <a:lnTo>
                      <a:pt x="4" y="3"/>
                    </a:lnTo>
                    <a:lnTo>
                      <a:pt x="9" y="0"/>
                    </a:lnTo>
                    <a:lnTo>
                      <a:pt x="13" y="3"/>
                    </a:lnTo>
                    <a:lnTo>
                      <a:pt x="9" y="9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1" name="Freeform 419"/>
              <p:cNvSpPr>
                <a:spLocks/>
              </p:cNvSpPr>
              <p:nvPr/>
            </p:nvSpPr>
            <p:spPr bwMode="auto">
              <a:xfrm>
                <a:off x="7799388" y="4035425"/>
                <a:ext cx="63500" cy="109538"/>
              </a:xfrm>
              <a:custGeom>
                <a:avLst/>
                <a:gdLst>
                  <a:gd name="T0" fmla="*/ 18 w 40"/>
                  <a:gd name="T1" fmla="*/ 69 h 69"/>
                  <a:gd name="T2" fmla="*/ 9 w 40"/>
                  <a:gd name="T3" fmla="*/ 58 h 69"/>
                  <a:gd name="T4" fmla="*/ 6 w 40"/>
                  <a:gd name="T5" fmla="*/ 44 h 69"/>
                  <a:gd name="T6" fmla="*/ 0 w 40"/>
                  <a:gd name="T7" fmla="*/ 32 h 69"/>
                  <a:gd name="T8" fmla="*/ 6 w 40"/>
                  <a:gd name="T9" fmla="*/ 32 h 69"/>
                  <a:gd name="T10" fmla="*/ 6 w 40"/>
                  <a:gd name="T11" fmla="*/ 16 h 69"/>
                  <a:gd name="T12" fmla="*/ 2 w 40"/>
                  <a:gd name="T13" fmla="*/ 12 h 69"/>
                  <a:gd name="T14" fmla="*/ 9 w 40"/>
                  <a:gd name="T15" fmla="*/ 10 h 69"/>
                  <a:gd name="T16" fmla="*/ 9 w 40"/>
                  <a:gd name="T17" fmla="*/ 6 h 69"/>
                  <a:gd name="T18" fmla="*/ 9 w 40"/>
                  <a:gd name="T19" fmla="*/ 0 h 69"/>
                  <a:gd name="T20" fmla="*/ 22 w 40"/>
                  <a:gd name="T21" fmla="*/ 10 h 69"/>
                  <a:gd name="T22" fmla="*/ 25 w 40"/>
                  <a:gd name="T23" fmla="*/ 16 h 69"/>
                  <a:gd name="T24" fmla="*/ 30 w 40"/>
                  <a:gd name="T25" fmla="*/ 21 h 69"/>
                  <a:gd name="T26" fmla="*/ 40 w 40"/>
                  <a:gd name="T27" fmla="*/ 41 h 69"/>
                  <a:gd name="T28" fmla="*/ 37 w 40"/>
                  <a:gd name="T29" fmla="*/ 58 h 69"/>
                  <a:gd name="T30" fmla="*/ 18 w 40"/>
                  <a:gd name="T31" fmla="*/ 69 h 69"/>
                  <a:gd name="T32" fmla="*/ 18 w 40"/>
                  <a:gd name="T3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18" y="69"/>
                    </a:moveTo>
                    <a:lnTo>
                      <a:pt x="9" y="58"/>
                    </a:lnTo>
                    <a:lnTo>
                      <a:pt x="6" y="44"/>
                    </a:lnTo>
                    <a:lnTo>
                      <a:pt x="0" y="32"/>
                    </a:lnTo>
                    <a:lnTo>
                      <a:pt x="6" y="32"/>
                    </a:lnTo>
                    <a:lnTo>
                      <a:pt x="6" y="16"/>
                    </a:lnTo>
                    <a:lnTo>
                      <a:pt x="2" y="12"/>
                    </a:lnTo>
                    <a:lnTo>
                      <a:pt x="9" y="10"/>
                    </a:lnTo>
                    <a:lnTo>
                      <a:pt x="9" y="6"/>
                    </a:lnTo>
                    <a:lnTo>
                      <a:pt x="9" y="0"/>
                    </a:lnTo>
                    <a:lnTo>
                      <a:pt x="22" y="10"/>
                    </a:lnTo>
                    <a:lnTo>
                      <a:pt x="25" y="16"/>
                    </a:lnTo>
                    <a:lnTo>
                      <a:pt x="30" y="21"/>
                    </a:lnTo>
                    <a:lnTo>
                      <a:pt x="40" y="41"/>
                    </a:lnTo>
                    <a:lnTo>
                      <a:pt x="37" y="58"/>
                    </a:lnTo>
                    <a:lnTo>
                      <a:pt x="18" y="69"/>
                    </a:lnTo>
                    <a:lnTo>
                      <a:pt x="18" y="6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2" name="Freeform 420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3" name="Freeform 421"/>
              <p:cNvSpPr>
                <a:spLocks/>
              </p:cNvSpPr>
              <p:nvPr/>
            </p:nvSpPr>
            <p:spPr bwMode="auto">
              <a:xfrm>
                <a:off x="8272463" y="3717925"/>
                <a:ext cx="231775" cy="434975"/>
              </a:xfrm>
              <a:custGeom>
                <a:avLst/>
                <a:gdLst>
                  <a:gd name="T0" fmla="*/ 43 w 146"/>
                  <a:gd name="T1" fmla="*/ 3 h 274"/>
                  <a:gd name="T2" fmla="*/ 53 w 146"/>
                  <a:gd name="T3" fmla="*/ 9 h 274"/>
                  <a:gd name="T4" fmla="*/ 53 w 146"/>
                  <a:gd name="T5" fmla="*/ 18 h 274"/>
                  <a:gd name="T6" fmla="*/ 63 w 146"/>
                  <a:gd name="T7" fmla="*/ 21 h 274"/>
                  <a:gd name="T8" fmla="*/ 63 w 146"/>
                  <a:gd name="T9" fmla="*/ 37 h 274"/>
                  <a:gd name="T10" fmla="*/ 66 w 146"/>
                  <a:gd name="T11" fmla="*/ 55 h 274"/>
                  <a:gd name="T12" fmla="*/ 75 w 146"/>
                  <a:gd name="T13" fmla="*/ 46 h 274"/>
                  <a:gd name="T14" fmla="*/ 91 w 146"/>
                  <a:gd name="T15" fmla="*/ 49 h 274"/>
                  <a:gd name="T16" fmla="*/ 96 w 146"/>
                  <a:gd name="T17" fmla="*/ 46 h 274"/>
                  <a:gd name="T18" fmla="*/ 102 w 146"/>
                  <a:gd name="T19" fmla="*/ 41 h 274"/>
                  <a:gd name="T20" fmla="*/ 118 w 146"/>
                  <a:gd name="T21" fmla="*/ 49 h 274"/>
                  <a:gd name="T22" fmla="*/ 130 w 146"/>
                  <a:gd name="T23" fmla="*/ 64 h 274"/>
                  <a:gd name="T24" fmla="*/ 134 w 146"/>
                  <a:gd name="T25" fmla="*/ 80 h 274"/>
                  <a:gd name="T26" fmla="*/ 143 w 146"/>
                  <a:gd name="T27" fmla="*/ 87 h 274"/>
                  <a:gd name="T28" fmla="*/ 143 w 146"/>
                  <a:gd name="T29" fmla="*/ 96 h 274"/>
                  <a:gd name="T30" fmla="*/ 143 w 146"/>
                  <a:gd name="T31" fmla="*/ 117 h 274"/>
                  <a:gd name="T32" fmla="*/ 134 w 146"/>
                  <a:gd name="T33" fmla="*/ 114 h 274"/>
                  <a:gd name="T34" fmla="*/ 115 w 146"/>
                  <a:gd name="T35" fmla="*/ 114 h 274"/>
                  <a:gd name="T36" fmla="*/ 102 w 146"/>
                  <a:gd name="T37" fmla="*/ 130 h 274"/>
                  <a:gd name="T38" fmla="*/ 96 w 146"/>
                  <a:gd name="T39" fmla="*/ 144 h 274"/>
                  <a:gd name="T40" fmla="*/ 100 w 146"/>
                  <a:gd name="T41" fmla="*/ 157 h 274"/>
                  <a:gd name="T42" fmla="*/ 66 w 146"/>
                  <a:gd name="T43" fmla="*/ 148 h 274"/>
                  <a:gd name="T44" fmla="*/ 53 w 146"/>
                  <a:gd name="T45" fmla="*/ 136 h 274"/>
                  <a:gd name="T46" fmla="*/ 53 w 146"/>
                  <a:gd name="T47" fmla="*/ 157 h 274"/>
                  <a:gd name="T48" fmla="*/ 43 w 146"/>
                  <a:gd name="T49" fmla="*/ 185 h 274"/>
                  <a:gd name="T50" fmla="*/ 43 w 146"/>
                  <a:gd name="T51" fmla="*/ 212 h 274"/>
                  <a:gd name="T52" fmla="*/ 59 w 146"/>
                  <a:gd name="T53" fmla="*/ 225 h 274"/>
                  <a:gd name="T54" fmla="*/ 66 w 146"/>
                  <a:gd name="T55" fmla="*/ 249 h 274"/>
                  <a:gd name="T56" fmla="*/ 84 w 146"/>
                  <a:gd name="T57" fmla="*/ 253 h 274"/>
                  <a:gd name="T58" fmla="*/ 91 w 146"/>
                  <a:gd name="T59" fmla="*/ 265 h 274"/>
                  <a:gd name="T60" fmla="*/ 84 w 146"/>
                  <a:gd name="T61" fmla="*/ 265 h 274"/>
                  <a:gd name="T62" fmla="*/ 75 w 146"/>
                  <a:gd name="T63" fmla="*/ 271 h 274"/>
                  <a:gd name="T64" fmla="*/ 63 w 146"/>
                  <a:gd name="T65" fmla="*/ 255 h 274"/>
                  <a:gd name="T66" fmla="*/ 53 w 146"/>
                  <a:gd name="T67" fmla="*/ 249 h 274"/>
                  <a:gd name="T68" fmla="*/ 38 w 146"/>
                  <a:gd name="T69" fmla="*/ 232 h 274"/>
                  <a:gd name="T70" fmla="*/ 32 w 146"/>
                  <a:gd name="T71" fmla="*/ 232 h 274"/>
                  <a:gd name="T72" fmla="*/ 25 w 146"/>
                  <a:gd name="T73" fmla="*/ 216 h 274"/>
                  <a:gd name="T74" fmla="*/ 32 w 146"/>
                  <a:gd name="T75" fmla="*/ 197 h 274"/>
                  <a:gd name="T76" fmla="*/ 32 w 146"/>
                  <a:gd name="T77" fmla="*/ 191 h 274"/>
                  <a:gd name="T78" fmla="*/ 41 w 146"/>
                  <a:gd name="T79" fmla="*/ 169 h 274"/>
                  <a:gd name="T80" fmla="*/ 38 w 146"/>
                  <a:gd name="T81" fmla="*/ 139 h 274"/>
                  <a:gd name="T82" fmla="*/ 23 w 146"/>
                  <a:gd name="T83" fmla="*/ 111 h 274"/>
                  <a:gd name="T84" fmla="*/ 25 w 146"/>
                  <a:gd name="T85" fmla="*/ 96 h 274"/>
                  <a:gd name="T86" fmla="*/ 28 w 146"/>
                  <a:gd name="T87" fmla="*/ 83 h 274"/>
                  <a:gd name="T88" fmla="*/ 23 w 146"/>
                  <a:gd name="T89" fmla="*/ 64 h 274"/>
                  <a:gd name="T90" fmla="*/ 4 w 146"/>
                  <a:gd name="T91" fmla="*/ 41 h 274"/>
                  <a:gd name="T92" fmla="*/ 0 w 146"/>
                  <a:gd name="T93" fmla="*/ 37 h 274"/>
                  <a:gd name="T94" fmla="*/ 7 w 146"/>
                  <a:gd name="T95" fmla="*/ 28 h 274"/>
                  <a:gd name="T96" fmla="*/ 11 w 146"/>
                  <a:gd name="T97" fmla="*/ 16 h 274"/>
                  <a:gd name="T98" fmla="*/ 25 w 146"/>
                  <a:gd name="T99" fmla="*/ 5 h 274"/>
                  <a:gd name="T100" fmla="*/ 32 w 146"/>
                  <a:gd name="T101" fmla="*/ 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6" h="274">
                    <a:moveTo>
                      <a:pt x="43" y="0"/>
                    </a:moveTo>
                    <a:lnTo>
                      <a:pt x="43" y="3"/>
                    </a:lnTo>
                    <a:lnTo>
                      <a:pt x="47" y="3"/>
                    </a:lnTo>
                    <a:lnTo>
                      <a:pt x="53" y="9"/>
                    </a:lnTo>
                    <a:lnTo>
                      <a:pt x="50" y="16"/>
                    </a:lnTo>
                    <a:lnTo>
                      <a:pt x="53" y="18"/>
                    </a:lnTo>
                    <a:lnTo>
                      <a:pt x="63" y="16"/>
                    </a:lnTo>
                    <a:lnTo>
                      <a:pt x="63" y="21"/>
                    </a:lnTo>
                    <a:lnTo>
                      <a:pt x="66" y="28"/>
                    </a:lnTo>
                    <a:lnTo>
                      <a:pt x="63" y="37"/>
                    </a:lnTo>
                    <a:lnTo>
                      <a:pt x="66" y="52"/>
                    </a:lnTo>
                    <a:lnTo>
                      <a:pt x="66" y="55"/>
                    </a:lnTo>
                    <a:lnTo>
                      <a:pt x="71" y="49"/>
                    </a:lnTo>
                    <a:lnTo>
                      <a:pt x="75" y="46"/>
                    </a:lnTo>
                    <a:lnTo>
                      <a:pt x="80" y="43"/>
                    </a:lnTo>
                    <a:lnTo>
                      <a:pt x="91" y="49"/>
                    </a:lnTo>
                    <a:lnTo>
                      <a:pt x="93" y="46"/>
                    </a:lnTo>
                    <a:lnTo>
                      <a:pt x="96" y="46"/>
                    </a:lnTo>
                    <a:lnTo>
                      <a:pt x="100" y="43"/>
                    </a:lnTo>
                    <a:lnTo>
                      <a:pt x="102" y="41"/>
                    </a:lnTo>
                    <a:lnTo>
                      <a:pt x="115" y="41"/>
                    </a:lnTo>
                    <a:lnTo>
                      <a:pt x="118" y="49"/>
                    </a:lnTo>
                    <a:lnTo>
                      <a:pt x="130" y="58"/>
                    </a:lnTo>
                    <a:lnTo>
                      <a:pt x="130" y="64"/>
                    </a:lnTo>
                    <a:lnTo>
                      <a:pt x="130" y="71"/>
                    </a:lnTo>
                    <a:lnTo>
                      <a:pt x="134" y="80"/>
                    </a:lnTo>
                    <a:lnTo>
                      <a:pt x="139" y="83"/>
                    </a:lnTo>
                    <a:lnTo>
                      <a:pt x="143" y="87"/>
                    </a:lnTo>
                    <a:lnTo>
                      <a:pt x="146" y="93"/>
                    </a:lnTo>
                    <a:lnTo>
                      <a:pt x="143" y="96"/>
                    </a:lnTo>
                    <a:lnTo>
                      <a:pt x="146" y="107"/>
                    </a:lnTo>
                    <a:lnTo>
                      <a:pt x="143" y="117"/>
                    </a:lnTo>
                    <a:lnTo>
                      <a:pt x="139" y="117"/>
                    </a:lnTo>
                    <a:lnTo>
                      <a:pt x="134" y="114"/>
                    </a:lnTo>
                    <a:lnTo>
                      <a:pt x="127" y="117"/>
                    </a:lnTo>
                    <a:lnTo>
                      <a:pt x="115" y="114"/>
                    </a:lnTo>
                    <a:lnTo>
                      <a:pt x="102" y="117"/>
                    </a:lnTo>
                    <a:lnTo>
                      <a:pt x="102" y="130"/>
                    </a:lnTo>
                    <a:lnTo>
                      <a:pt x="93" y="136"/>
                    </a:lnTo>
                    <a:lnTo>
                      <a:pt x="96" y="144"/>
                    </a:lnTo>
                    <a:lnTo>
                      <a:pt x="106" y="164"/>
                    </a:lnTo>
                    <a:lnTo>
                      <a:pt x="100" y="157"/>
                    </a:lnTo>
                    <a:lnTo>
                      <a:pt x="84" y="148"/>
                    </a:lnTo>
                    <a:lnTo>
                      <a:pt x="66" y="148"/>
                    </a:lnTo>
                    <a:lnTo>
                      <a:pt x="68" y="130"/>
                    </a:lnTo>
                    <a:lnTo>
                      <a:pt x="53" y="136"/>
                    </a:lnTo>
                    <a:lnTo>
                      <a:pt x="53" y="148"/>
                    </a:lnTo>
                    <a:lnTo>
                      <a:pt x="53" y="157"/>
                    </a:lnTo>
                    <a:lnTo>
                      <a:pt x="47" y="173"/>
                    </a:lnTo>
                    <a:lnTo>
                      <a:pt x="43" y="185"/>
                    </a:lnTo>
                    <a:lnTo>
                      <a:pt x="41" y="194"/>
                    </a:lnTo>
                    <a:lnTo>
                      <a:pt x="43" y="212"/>
                    </a:lnTo>
                    <a:lnTo>
                      <a:pt x="53" y="210"/>
                    </a:lnTo>
                    <a:lnTo>
                      <a:pt x="59" y="225"/>
                    </a:lnTo>
                    <a:lnTo>
                      <a:pt x="63" y="225"/>
                    </a:lnTo>
                    <a:lnTo>
                      <a:pt x="66" y="249"/>
                    </a:lnTo>
                    <a:lnTo>
                      <a:pt x="78" y="253"/>
                    </a:lnTo>
                    <a:lnTo>
                      <a:pt x="84" y="253"/>
                    </a:lnTo>
                    <a:lnTo>
                      <a:pt x="93" y="265"/>
                    </a:lnTo>
                    <a:lnTo>
                      <a:pt x="91" y="265"/>
                    </a:lnTo>
                    <a:lnTo>
                      <a:pt x="87" y="271"/>
                    </a:lnTo>
                    <a:lnTo>
                      <a:pt x="84" y="265"/>
                    </a:lnTo>
                    <a:lnTo>
                      <a:pt x="78" y="274"/>
                    </a:lnTo>
                    <a:lnTo>
                      <a:pt x="75" y="271"/>
                    </a:lnTo>
                    <a:lnTo>
                      <a:pt x="75" y="265"/>
                    </a:lnTo>
                    <a:lnTo>
                      <a:pt x="63" y="255"/>
                    </a:lnTo>
                    <a:lnTo>
                      <a:pt x="59" y="258"/>
                    </a:lnTo>
                    <a:lnTo>
                      <a:pt x="53" y="249"/>
                    </a:lnTo>
                    <a:lnTo>
                      <a:pt x="47" y="241"/>
                    </a:lnTo>
                    <a:lnTo>
                      <a:pt x="38" y="232"/>
                    </a:lnTo>
                    <a:lnTo>
                      <a:pt x="32" y="225"/>
                    </a:lnTo>
                    <a:lnTo>
                      <a:pt x="32" y="232"/>
                    </a:lnTo>
                    <a:lnTo>
                      <a:pt x="28" y="232"/>
                    </a:lnTo>
                    <a:lnTo>
                      <a:pt x="25" y="216"/>
                    </a:lnTo>
                    <a:lnTo>
                      <a:pt x="28" y="203"/>
                    </a:lnTo>
                    <a:lnTo>
                      <a:pt x="32" y="197"/>
                    </a:lnTo>
                    <a:lnTo>
                      <a:pt x="28" y="194"/>
                    </a:lnTo>
                    <a:lnTo>
                      <a:pt x="32" y="191"/>
                    </a:lnTo>
                    <a:lnTo>
                      <a:pt x="34" y="185"/>
                    </a:lnTo>
                    <a:lnTo>
                      <a:pt x="41" y="169"/>
                    </a:lnTo>
                    <a:lnTo>
                      <a:pt x="43" y="160"/>
                    </a:lnTo>
                    <a:lnTo>
                      <a:pt x="38" y="139"/>
                    </a:lnTo>
                    <a:lnTo>
                      <a:pt x="38" y="130"/>
                    </a:lnTo>
                    <a:lnTo>
                      <a:pt x="23" y="111"/>
                    </a:lnTo>
                    <a:lnTo>
                      <a:pt x="20" y="101"/>
                    </a:lnTo>
                    <a:lnTo>
                      <a:pt x="25" y="96"/>
                    </a:lnTo>
                    <a:lnTo>
                      <a:pt x="25" y="87"/>
                    </a:lnTo>
                    <a:lnTo>
                      <a:pt x="28" y="83"/>
                    </a:lnTo>
                    <a:lnTo>
                      <a:pt x="25" y="73"/>
                    </a:lnTo>
                    <a:lnTo>
                      <a:pt x="23" y="64"/>
                    </a:lnTo>
                    <a:lnTo>
                      <a:pt x="7" y="49"/>
                    </a:lnTo>
                    <a:lnTo>
                      <a:pt x="4" y="41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7" y="18"/>
                    </a:lnTo>
                    <a:lnTo>
                      <a:pt x="11" y="16"/>
                    </a:lnTo>
                    <a:lnTo>
                      <a:pt x="25" y="12"/>
                    </a:lnTo>
                    <a:lnTo>
                      <a:pt x="25" y="5"/>
                    </a:lnTo>
                    <a:lnTo>
                      <a:pt x="32" y="5"/>
                    </a:lnTo>
                    <a:lnTo>
                      <a:pt x="32" y="3"/>
                    </a:lnTo>
                    <a:lnTo>
                      <a:pt x="43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4" name="Freeform 422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5" name="Freeform 423"/>
              <p:cNvSpPr>
                <a:spLocks/>
              </p:cNvSpPr>
              <p:nvPr/>
            </p:nvSpPr>
            <p:spPr bwMode="auto">
              <a:xfrm>
                <a:off x="8396288" y="3630613"/>
                <a:ext cx="219075" cy="434975"/>
              </a:xfrm>
              <a:custGeom>
                <a:avLst/>
                <a:gdLst>
                  <a:gd name="T0" fmla="*/ 0 w 138"/>
                  <a:gd name="T1" fmla="*/ 15 h 274"/>
                  <a:gd name="T2" fmla="*/ 13 w 138"/>
                  <a:gd name="T3" fmla="*/ 15 h 274"/>
                  <a:gd name="T4" fmla="*/ 18 w 138"/>
                  <a:gd name="T5" fmla="*/ 12 h 274"/>
                  <a:gd name="T6" fmla="*/ 31 w 138"/>
                  <a:gd name="T7" fmla="*/ 12 h 274"/>
                  <a:gd name="T8" fmla="*/ 40 w 138"/>
                  <a:gd name="T9" fmla="*/ 3 h 274"/>
                  <a:gd name="T10" fmla="*/ 56 w 138"/>
                  <a:gd name="T11" fmla="*/ 5 h 274"/>
                  <a:gd name="T12" fmla="*/ 74 w 138"/>
                  <a:gd name="T13" fmla="*/ 8 h 274"/>
                  <a:gd name="T14" fmla="*/ 87 w 138"/>
                  <a:gd name="T15" fmla="*/ 34 h 274"/>
                  <a:gd name="T16" fmla="*/ 102 w 138"/>
                  <a:gd name="T17" fmla="*/ 34 h 274"/>
                  <a:gd name="T18" fmla="*/ 92 w 138"/>
                  <a:gd name="T19" fmla="*/ 37 h 274"/>
                  <a:gd name="T20" fmla="*/ 83 w 138"/>
                  <a:gd name="T21" fmla="*/ 46 h 274"/>
                  <a:gd name="T22" fmla="*/ 77 w 138"/>
                  <a:gd name="T23" fmla="*/ 60 h 274"/>
                  <a:gd name="T24" fmla="*/ 65 w 138"/>
                  <a:gd name="T25" fmla="*/ 67 h 274"/>
                  <a:gd name="T26" fmla="*/ 77 w 138"/>
                  <a:gd name="T27" fmla="*/ 98 h 274"/>
                  <a:gd name="T28" fmla="*/ 98 w 138"/>
                  <a:gd name="T29" fmla="*/ 128 h 274"/>
                  <a:gd name="T30" fmla="*/ 107 w 138"/>
                  <a:gd name="T31" fmla="*/ 135 h 274"/>
                  <a:gd name="T32" fmla="*/ 123 w 138"/>
                  <a:gd name="T33" fmla="*/ 151 h 274"/>
                  <a:gd name="T34" fmla="*/ 126 w 138"/>
                  <a:gd name="T35" fmla="*/ 160 h 274"/>
                  <a:gd name="T36" fmla="*/ 136 w 138"/>
                  <a:gd name="T37" fmla="*/ 194 h 274"/>
                  <a:gd name="T38" fmla="*/ 136 w 138"/>
                  <a:gd name="T39" fmla="*/ 203 h 274"/>
                  <a:gd name="T40" fmla="*/ 138 w 138"/>
                  <a:gd name="T41" fmla="*/ 206 h 274"/>
                  <a:gd name="T42" fmla="*/ 138 w 138"/>
                  <a:gd name="T43" fmla="*/ 215 h 274"/>
                  <a:gd name="T44" fmla="*/ 120 w 138"/>
                  <a:gd name="T45" fmla="*/ 234 h 274"/>
                  <a:gd name="T46" fmla="*/ 113 w 138"/>
                  <a:gd name="T47" fmla="*/ 237 h 274"/>
                  <a:gd name="T48" fmla="*/ 95 w 138"/>
                  <a:gd name="T49" fmla="*/ 249 h 274"/>
                  <a:gd name="T50" fmla="*/ 83 w 138"/>
                  <a:gd name="T51" fmla="*/ 252 h 274"/>
                  <a:gd name="T52" fmla="*/ 74 w 138"/>
                  <a:gd name="T53" fmla="*/ 265 h 274"/>
                  <a:gd name="T54" fmla="*/ 61 w 138"/>
                  <a:gd name="T55" fmla="*/ 255 h 274"/>
                  <a:gd name="T56" fmla="*/ 61 w 138"/>
                  <a:gd name="T57" fmla="*/ 246 h 274"/>
                  <a:gd name="T58" fmla="*/ 52 w 138"/>
                  <a:gd name="T59" fmla="*/ 244 h 274"/>
                  <a:gd name="T60" fmla="*/ 81 w 138"/>
                  <a:gd name="T61" fmla="*/ 234 h 274"/>
                  <a:gd name="T62" fmla="*/ 77 w 138"/>
                  <a:gd name="T63" fmla="*/ 219 h 274"/>
                  <a:gd name="T64" fmla="*/ 92 w 138"/>
                  <a:gd name="T65" fmla="*/ 212 h 274"/>
                  <a:gd name="T66" fmla="*/ 104 w 138"/>
                  <a:gd name="T67" fmla="*/ 206 h 274"/>
                  <a:gd name="T68" fmla="*/ 104 w 138"/>
                  <a:gd name="T69" fmla="*/ 176 h 274"/>
                  <a:gd name="T70" fmla="*/ 104 w 138"/>
                  <a:gd name="T71" fmla="*/ 166 h 274"/>
                  <a:gd name="T72" fmla="*/ 102 w 138"/>
                  <a:gd name="T73" fmla="*/ 151 h 274"/>
                  <a:gd name="T74" fmla="*/ 98 w 138"/>
                  <a:gd name="T75" fmla="*/ 138 h 274"/>
                  <a:gd name="T76" fmla="*/ 81 w 138"/>
                  <a:gd name="T77" fmla="*/ 119 h 274"/>
                  <a:gd name="T78" fmla="*/ 65 w 138"/>
                  <a:gd name="T79" fmla="*/ 101 h 274"/>
                  <a:gd name="T80" fmla="*/ 52 w 138"/>
                  <a:gd name="T81" fmla="*/ 89 h 274"/>
                  <a:gd name="T82" fmla="*/ 34 w 138"/>
                  <a:gd name="T83" fmla="*/ 71 h 274"/>
                  <a:gd name="T84" fmla="*/ 45 w 138"/>
                  <a:gd name="T85" fmla="*/ 71 h 274"/>
                  <a:gd name="T86" fmla="*/ 43 w 138"/>
                  <a:gd name="T87" fmla="*/ 55 h 274"/>
                  <a:gd name="T88" fmla="*/ 37 w 138"/>
                  <a:gd name="T89" fmla="*/ 49 h 274"/>
                  <a:gd name="T90" fmla="*/ 13 w 138"/>
                  <a:gd name="T91" fmla="*/ 43 h 274"/>
                  <a:gd name="T92" fmla="*/ 13 w 138"/>
                  <a:gd name="T93" fmla="*/ 30 h 274"/>
                  <a:gd name="T94" fmla="*/ 0 w 138"/>
                  <a:gd name="T95" fmla="*/ 18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8" h="274">
                    <a:moveTo>
                      <a:pt x="0" y="18"/>
                    </a:moveTo>
                    <a:lnTo>
                      <a:pt x="0" y="15"/>
                    </a:lnTo>
                    <a:lnTo>
                      <a:pt x="6" y="15"/>
                    </a:lnTo>
                    <a:lnTo>
                      <a:pt x="13" y="15"/>
                    </a:lnTo>
                    <a:lnTo>
                      <a:pt x="15" y="12"/>
                    </a:lnTo>
                    <a:lnTo>
                      <a:pt x="18" y="12"/>
                    </a:lnTo>
                    <a:lnTo>
                      <a:pt x="28" y="18"/>
                    </a:lnTo>
                    <a:lnTo>
                      <a:pt x="31" y="12"/>
                    </a:lnTo>
                    <a:lnTo>
                      <a:pt x="43" y="5"/>
                    </a:lnTo>
                    <a:lnTo>
                      <a:pt x="40" y="3"/>
                    </a:lnTo>
                    <a:lnTo>
                      <a:pt x="49" y="0"/>
                    </a:lnTo>
                    <a:lnTo>
                      <a:pt x="56" y="5"/>
                    </a:lnTo>
                    <a:lnTo>
                      <a:pt x="72" y="5"/>
                    </a:lnTo>
                    <a:lnTo>
                      <a:pt x="74" y="8"/>
                    </a:lnTo>
                    <a:lnTo>
                      <a:pt x="74" y="18"/>
                    </a:lnTo>
                    <a:lnTo>
                      <a:pt x="87" y="34"/>
                    </a:lnTo>
                    <a:lnTo>
                      <a:pt x="95" y="30"/>
                    </a:lnTo>
                    <a:lnTo>
                      <a:pt x="102" y="34"/>
                    </a:lnTo>
                    <a:lnTo>
                      <a:pt x="95" y="37"/>
                    </a:lnTo>
                    <a:lnTo>
                      <a:pt x="92" y="37"/>
                    </a:lnTo>
                    <a:lnTo>
                      <a:pt x="89" y="43"/>
                    </a:lnTo>
                    <a:lnTo>
                      <a:pt x="83" y="46"/>
                    </a:lnTo>
                    <a:lnTo>
                      <a:pt x="77" y="51"/>
                    </a:lnTo>
                    <a:lnTo>
                      <a:pt x="77" y="60"/>
                    </a:lnTo>
                    <a:lnTo>
                      <a:pt x="72" y="60"/>
                    </a:lnTo>
                    <a:lnTo>
                      <a:pt x="65" y="67"/>
                    </a:lnTo>
                    <a:lnTo>
                      <a:pt x="65" y="83"/>
                    </a:lnTo>
                    <a:lnTo>
                      <a:pt x="77" y="98"/>
                    </a:lnTo>
                    <a:lnTo>
                      <a:pt x="83" y="110"/>
                    </a:lnTo>
                    <a:lnTo>
                      <a:pt x="98" y="128"/>
                    </a:lnTo>
                    <a:lnTo>
                      <a:pt x="104" y="132"/>
                    </a:lnTo>
                    <a:lnTo>
                      <a:pt x="107" y="135"/>
                    </a:lnTo>
                    <a:lnTo>
                      <a:pt x="113" y="142"/>
                    </a:lnTo>
                    <a:lnTo>
                      <a:pt x="123" y="151"/>
                    </a:lnTo>
                    <a:lnTo>
                      <a:pt x="126" y="153"/>
                    </a:lnTo>
                    <a:lnTo>
                      <a:pt x="126" y="160"/>
                    </a:lnTo>
                    <a:lnTo>
                      <a:pt x="136" y="185"/>
                    </a:lnTo>
                    <a:lnTo>
                      <a:pt x="136" y="194"/>
                    </a:lnTo>
                    <a:lnTo>
                      <a:pt x="138" y="197"/>
                    </a:lnTo>
                    <a:lnTo>
                      <a:pt x="136" y="203"/>
                    </a:lnTo>
                    <a:lnTo>
                      <a:pt x="136" y="206"/>
                    </a:lnTo>
                    <a:lnTo>
                      <a:pt x="138" y="206"/>
                    </a:lnTo>
                    <a:lnTo>
                      <a:pt x="136" y="212"/>
                    </a:lnTo>
                    <a:lnTo>
                      <a:pt x="138" y="215"/>
                    </a:lnTo>
                    <a:lnTo>
                      <a:pt x="133" y="224"/>
                    </a:lnTo>
                    <a:lnTo>
                      <a:pt x="120" y="234"/>
                    </a:lnTo>
                    <a:lnTo>
                      <a:pt x="117" y="234"/>
                    </a:lnTo>
                    <a:lnTo>
                      <a:pt x="113" y="237"/>
                    </a:lnTo>
                    <a:lnTo>
                      <a:pt x="95" y="246"/>
                    </a:lnTo>
                    <a:lnTo>
                      <a:pt x="95" y="249"/>
                    </a:lnTo>
                    <a:lnTo>
                      <a:pt x="89" y="258"/>
                    </a:lnTo>
                    <a:lnTo>
                      <a:pt x="83" y="252"/>
                    </a:lnTo>
                    <a:lnTo>
                      <a:pt x="83" y="265"/>
                    </a:lnTo>
                    <a:lnTo>
                      <a:pt x="74" y="265"/>
                    </a:lnTo>
                    <a:lnTo>
                      <a:pt x="61" y="274"/>
                    </a:lnTo>
                    <a:lnTo>
                      <a:pt x="61" y="255"/>
                    </a:lnTo>
                    <a:lnTo>
                      <a:pt x="65" y="252"/>
                    </a:lnTo>
                    <a:lnTo>
                      <a:pt x="61" y="246"/>
                    </a:lnTo>
                    <a:lnTo>
                      <a:pt x="56" y="246"/>
                    </a:lnTo>
                    <a:lnTo>
                      <a:pt x="52" y="244"/>
                    </a:lnTo>
                    <a:lnTo>
                      <a:pt x="72" y="237"/>
                    </a:lnTo>
                    <a:lnTo>
                      <a:pt x="81" y="234"/>
                    </a:lnTo>
                    <a:lnTo>
                      <a:pt x="81" y="228"/>
                    </a:lnTo>
                    <a:lnTo>
                      <a:pt x="77" y="219"/>
                    </a:lnTo>
                    <a:lnTo>
                      <a:pt x="83" y="219"/>
                    </a:lnTo>
                    <a:lnTo>
                      <a:pt x="92" y="212"/>
                    </a:lnTo>
                    <a:lnTo>
                      <a:pt x="102" y="210"/>
                    </a:lnTo>
                    <a:lnTo>
                      <a:pt x="104" y="206"/>
                    </a:lnTo>
                    <a:lnTo>
                      <a:pt x="104" y="194"/>
                    </a:lnTo>
                    <a:lnTo>
                      <a:pt x="104" y="176"/>
                    </a:lnTo>
                    <a:lnTo>
                      <a:pt x="102" y="169"/>
                    </a:lnTo>
                    <a:lnTo>
                      <a:pt x="104" y="166"/>
                    </a:lnTo>
                    <a:lnTo>
                      <a:pt x="102" y="156"/>
                    </a:lnTo>
                    <a:lnTo>
                      <a:pt x="102" y="151"/>
                    </a:lnTo>
                    <a:lnTo>
                      <a:pt x="98" y="151"/>
                    </a:lnTo>
                    <a:lnTo>
                      <a:pt x="98" y="138"/>
                    </a:lnTo>
                    <a:lnTo>
                      <a:pt x="87" y="128"/>
                    </a:lnTo>
                    <a:lnTo>
                      <a:pt x="81" y="119"/>
                    </a:lnTo>
                    <a:lnTo>
                      <a:pt x="72" y="107"/>
                    </a:lnTo>
                    <a:lnTo>
                      <a:pt x="65" y="101"/>
                    </a:lnTo>
                    <a:lnTo>
                      <a:pt x="56" y="96"/>
                    </a:lnTo>
                    <a:lnTo>
                      <a:pt x="52" y="89"/>
                    </a:lnTo>
                    <a:lnTo>
                      <a:pt x="34" y="80"/>
                    </a:lnTo>
                    <a:lnTo>
                      <a:pt x="34" y="71"/>
                    </a:lnTo>
                    <a:lnTo>
                      <a:pt x="43" y="71"/>
                    </a:lnTo>
                    <a:lnTo>
                      <a:pt x="45" y="71"/>
                    </a:lnTo>
                    <a:lnTo>
                      <a:pt x="49" y="60"/>
                    </a:lnTo>
                    <a:lnTo>
                      <a:pt x="43" y="55"/>
                    </a:lnTo>
                    <a:lnTo>
                      <a:pt x="40" y="51"/>
                    </a:lnTo>
                    <a:lnTo>
                      <a:pt x="37" y="49"/>
                    </a:lnTo>
                    <a:lnTo>
                      <a:pt x="24" y="49"/>
                    </a:lnTo>
                    <a:lnTo>
                      <a:pt x="13" y="43"/>
                    </a:lnTo>
                    <a:lnTo>
                      <a:pt x="9" y="30"/>
                    </a:lnTo>
                    <a:lnTo>
                      <a:pt x="13" y="30"/>
                    </a:lnTo>
                    <a:lnTo>
                      <a:pt x="2" y="24"/>
                    </a:lnTo>
                    <a:lnTo>
                      <a:pt x="0" y="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6" name="Freeform 424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7" name="Freeform 425"/>
              <p:cNvSpPr>
                <a:spLocks/>
              </p:cNvSpPr>
              <p:nvPr/>
            </p:nvSpPr>
            <p:spPr bwMode="auto">
              <a:xfrm>
                <a:off x="8634413" y="4113213"/>
                <a:ext cx="260350" cy="176213"/>
              </a:xfrm>
              <a:custGeom>
                <a:avLst/>
                <a:gdLst>
                  <a:gd name="T0" fmla="*/ 79 w 164"/>
                  <a:gd name="T1" fmla="*/ 40 h 111"/>
                  <a:gd name="T2" fmla="*/ 84 w 164"/>
                  <a:gd name="T3" fmla="*/ 56 h 111"/>
                  <a:gd name="T4" fmla="*/ 86 w 164"/>
                  <a:gd name="T5" fmla="*/ 47 h 111"/>
                  <a:gd name="T6" fmla="*/ 96 w 164"/>
                  <a:gd name="T7" fmla="*/ 50 h 111"/>
                  <a:gd name="T8" fmla="*/ 89 w 164"/>
                  <a:gd name="T9" fmla="*/ 40 h 111"/>
                  <a:gd name="T10" fmla="*/ 93 w 164"/>
                  <a:gd name="T11" fmla="*/ 40 h 111"/>
                  <a:gd name="T12" fmla="*/ 96 w 164"/>
                  <a:gd name="T13" fmla="*/ 29 h 111"/>
                  <a:gd name="T14" fmla="*/ 100 w 164"/>
                  <a:gd name="T15" fmla="*/ 29 h 111"/>
                  <a:gd name="T16" fmla="*/ 106 w 164"/>
                  <a:gd name="T17" fmla="*/ 29 h 111"/>
                  <a:gd name="T18" fmla="*/ 111 w 164"/>
                  <a:gd name="T19" fmla="*/ 13 h 111"/>
                  <a:gd name="T20" fmla="*/ 122 w 164"/>
                  <a:gd name="T21" fmla="*/ 0 h 111"/>
                  <a:gd name="T22" fmla="*/ 122 w 164"/>
                  <a:gd name="T23" fmla="*/ 4 h 111"/>
                  <a:gd name="T24" fmla="*/ 122 w 164"/>
                  <a:gd name="T25" fmla="*/ 9 h 111"/>
                  <a:gd name="T26" fmla="*/ 124 w 164"/>
                  <a:gd name="T27" fmla="*/ 4 h 111"/>
                  <a:gd name="T28" fmla="*/ 127 w 164"/>
                  <a:gd name="T29" fmla="*/ 4 h 111"/>
                  <a:gd name="T30" fmla="*/ 131 w 164"/>
                  <a:gd name="T31" fmla="*/ 9 h 111"/>
                  <a:gd name="T32" fmla="*/ 134 w 164"/>
                  <a:gd name="T33" fmla="*/ 9 h 111"/>
                  <a:gd name="T34" fmla="*/ 136 w 164"/>
                  <a:gd name="T35" fmla="*/ 16 h 111"/>
                  <a:gd name="T36" fmla="*/ 139 w 164"/>
                  <a:gd name="T37" fmla="*/ 22 h 111"/>
                  <a:gd name="T38" fmla="*/ 143 w 164"/>
                  <a:gd name="T39" fmla="*/ 20 h 111"/>
                  <a:gd name="T40" fmla="*/ 143 w 164"/>
                  <a:gd name="T41" fmla="*/ 22 h 111"/>
                  <a:gd name="T42" fmla="*/ 139 w 164"/>
                  <a:gd name="T43" fmla="*/ 25 h 111"/>
                  <a:gd name="T44" fmla="*/ 145 w 164"/>
                  <a:gd name="T45" fmla="*/ 25 h 111"/>
                  <a:gd name="T46" fmla="*/ 148 w 164"/>
                  <a:gd name="T47" fmla="*/ 22 h 111"/>
                  <a:gd name="T48" fmla="*/ 158 w 164"/>
                  <a:gd name="T49" fmla="*/ 31 h 111"/>
                  <a:gd name="T50" fmla="*/ 164 w 164"/>
                  <a:gd name="T51" fmla="*/ 31 h 111"/>
                  <a:gd name="T52" fmla="*/ 164 w 164"/>
                  <a:gd name="T53" fmla="*/ 35 h 111"/>
                  <a:gd name="T54" fmla="*/ 158 w 164"/>
                  <a:gd name="T55" fmla="*/ 38 h 111"/>
                  <a:gd name="T56" fmla="*/ 152 w 164"/>
                  <a:gd name="T57" fmla="*/ 38 h 111"/>
                  <a:gd name="T58" fmla="*/ 148 w 164"/>
                  <a:gd name="T59" fmla="*/ 38 h 111"/>
                  <a:gd name="T60" fmla="*/ 145 w 164"/>
                  <a:gd name="T61" fmla="*/ 40 h 111"/>
                  <a:gd name="T62" fmla="*/ 152 w 164"/>
                  <a:gd name="T63" fmla="*/ 50 h 111"/>
                  <a:gd name="T64" fmla="*/ 139 w 164"/>
                  <a:gd name="T65" fmla="*/ 50 h 111"/>
                  <a:gd name="T66" fmla="*/ 136 w 164"/>
                  <a:gd name="T67" fmla="*/ 50 h 111"/>
                  <a:gd name="T68" fmla="*/ 134 w 164"/>
                  <a:gd name="T69" fmla="*/ 50 h 111"/>
                  <a:gd name="T70" fmla="*/ 139 w 164"/>
                  <a:gd name="T71" fmla="*/ 59 h 111"/>
                  <a:gd name="T72" fmla="*/ 109 w 164"/>
                  <a:gd name="T73" fmla="*/ 56 h 111"/>
                  <a:gd name="T74" fmla="*/ 100 w 164"/>
                  <a:gd name="T75" fmla="*/ 78 h 111"/>
                  <a:gd name="T76" fmla="*/ 93 w 164"/>
                  <a:gd name="T77" fmla="*/ 81 h 111"/>
                  <a:gd name="T78" fmla="*/ 86 w 164"/>
                  <a:gd name="T79" fmla="*/ 95 h 111"/>
                  <a:gd name="T80" fmla="*/ 72 w 164"/>
                  <a:gd name="T81" fmla="*/ 109 h 111"/>
                  <a:gd name="T82" fmla="*/ 56 w 164"/>
                  <a:gd name="T83" fmla="*/ 111 h 111"/>
                  <a:gd name="T84" fmla="*/ 35 w 164"/>
                  <a:gd name="T85" fmla="*/ 111 h 111"/>
                  <a:gd name="T86" fmla="*/ 26 w 164"/>
                  <a:gd name="T87" fmla="*/ 111 h 111"/>
                  <a:gd name="T88" fmla="*/ 7 w 164"/>
                  <a:gd name="T89" fmla="*/ 106 h 111"/>
                  <a:gd name="T90" fmla="*/ 0 w 164"/>
                  <a:gd name="T91" fmla="*/ 93 h 111"/>
                  <a:gd name="T92" fmla="*/ 13 w 164"/>
                  <a:gd name="T93" fmla="*/ 95 h 111"/>
                  <a:gd name="T94" fmla="*/ 20 w 164"/>
                  <a:gd name="T95" fmla="*/ 95 h 111"/>
                  <a:gd name="T96" fmla="*/ 22 w 164"/>
                  <a:gd name="T97" fmla="*/ 99 h 111"/>
                  <a:gd name="T98" fmla="*/ 26 w 164"/>
                  <a:gd name="T99" fmla="*/ 88 h 111"/>
                  <a:gd name="T100" fmla="*/ 29 w 164"/>
                  <a:gd name="T101" fmla="*/ 81 h 111"/>
                  <a:gd name="T102" fmla="*/ 35 w 164"/>
                  <a:gd name="T103" fmla="*/ 75 h 111"/>
                  <a:gd name="T104" fmla="*/ 56 w 164"/>
                  <a:gd name="T105" fmla="*/ 68 h 111"/>
                  <a:gd name="T106" fmla="*/ 75 w 164"/>
                  <a:gd name="T107" fmla="*/ 43 h 111"/>
                  <a:gd name="T108" fmla="*/ 79 w 164"/>
                  <a:gd name="T109" fmla="*/ 4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11">
                    <a:moveTo>
                      <a:pt x="79" y="40"/>
                    </a:moveTo>
                    <a:lnTo>
                      <a:pt x="84" y="56"/>
                    </a:lnTo>
                    <a:lnTo>
                      <a:pt x="86" y="47"/>
                    </a:lnTo>
                    <a:lnTo>
                      <a:pt x="96" y="50"/>
                    </a:lnTo>
                    <a:lnTo>
                      <a:pt x="89" y="40"/>
                    </a:lnTo>
                    <a:lnTo>
                      <a:pt x="93" y="40"/>
                    </a:lnTo>
                    <a:lnTo>
                      <a:pt x="96" y="29"/>
                    </a:lnTo>
                    <a:lnTo>
                      <a:pt x="100" y="29"/>
                    </a:lnTo>
                    <a:lnTo>
                      <a:pt x="106" y="29"/>
                    </a:lnTo>
                    <a:lnTo>
                      <a:pt x="111" y="13"/>
                    </a:lnTo>
                    <a:lnTo>
                      <a:pt x="122" y="0"/>
                    </a:lnTo>
                    <a:lnTo>
                      <a:pt x="122" y="4"/>
                    </a:lnTo>
                    <a:lnTo>
                      <a:pt x="122" y="9"/>
                    </a:lnTo>
                    <a:lnTo>
                      <a:pt x="124" y="4"/>
                    </a:lnTo>
                    <a:lnTo>
                      <a:pt x="127" y="4"/>
                    </a:lnTo>
                    <a:lnTo>
                      <a:pt x="131" y="9"/>
                    </a:lnTo>
                    <a:lnTo>
                      <a:pt x="134" y="9"/>
                    </a:lnTo>
                    <a:lnTo>
                      <a:pt x="136" y="16"/>
                    </a:lnTo>
                    <a:lnTo>
                      <a:pt x="139" y="22"/>
                    </a:lnTo>
                    <a:lnTo>
                      <a:pt x="143" y="20"/>
                    </a:lnTo>
                    <a:lnTo>
                      <a:pt x="143" y="22"/>
                    </a:lnTo>
                    <a:lnTo>
                      <a:pt x="139" y="25"/>
                    </a:lnTo>
                    <a:lnTo>
                      <a:pt x="145" y="25"/>
                    </a:lnTo>
                    <a:lnTo>
                      <a:pt x="148" y="22"/>
                    </a:lnTo>
                    <a:lnTo>
                      <a:pt x="158" y="31"/>
                    </a:lnTo>
                    <a:lnTo>
                      <a:pt x="164" y="31"/>
                    </a:lnTo>
                    <a:lnTo>
                      <a:pt x="164" y="35"/>
                    </a:lnTo>
                    <a:lnTo>
                      <a:pt x="158" y="38"/>
                    </a:lnTo>
                    <a:lnTo>
                      <a:pt x="152" y="38"/>
                    </a:lnTo>
                    <a:lnTo>
                      <a:pt x="148" y="38"/>
                    </a:lnTo>
                    <a:lnTo>
                      <a:pt x="145" y="40"/>
                    </a:lnTo>
                    <a:lnTo>
                      <a:pt x="152" y="50"/>
                    </a:lnTo>
                    <a:lnTo>
                      <a:pt x="139" y="50"/>
                    </a:lnTo>
                    <a:lnTo>
                      <a:pt x="136" y="50"/>
                    </a:lnTo>
                    <a:lnTo>
                      <a:pt x="134" y="50"/>
                    </a:lnTo>
                    <a:lnTo>
                      <a:pt x="139" y="59"/>
                    </a:lnTo>
                    <a:lnTo>
                      <a:pt x="109" y="56"/>
                    </a:lnTo>
                    <a:lnTo>
                      <a:pt x="100" y="78"/>
                    </a:lnTo>
                    <a:lnTo>
                      <a:pt x="93" y="81"/>
                    </a:lnTo>
                    <a:lnTo>
                      <a:pt x="86" y="95"/>
                    </a:lnTo>
                    <a:lnTo>
                      <a:pt x="72" y="109"/>
                    </a:lnTo>
                    <a:lnTo>
                      <a:pt x="56" y="111"/>
                    </a:lnTo>
                    <a:lnTo>
                      <a:pt x="35" y="111"/>
                    </a:lnTo>
                    <a:lnTo>
                      <a:pt x="26" y="111"/>
                    </a:lnTo>
                    <a:lnTo>
                      <a:pt x="7" y="106"/>
                    </a:lnTo>
                    <a:lnTo>
                      <a:pt x="0" y="93"/>
                    </a:lnTo>
                    <a:lnTo>
                      <a:pt x="13" y="95"/>
                    </a:lnTo>
                    <a:lnTo>
                      <a:pt x="20" y="95"/>
                    </a:lnTo>
                    <a:lnTo>
                      <a:pt x="22" y="99"/>
                    </a:lnTo>
                    <a:lnTo>
                      <a:pt x="26" y="88"/>
                    </a:lnTo>
                    <a:lnTo>
                      <a:pt x="29" y="81"/>
                    </a:lnTo>
                    <a:lnTo>
                      <a:pt x="35" y="75"/>
                    </a:lnTo>
                    <a:lnTo>
                      <a:pt x="56" y="68"/>
                    </a:lnTo>
                    <a:lnTo>
                      <a:pt x="75" y="43"/>
                    </a:lnTo>
                    <a:lnTo>
                      <a:pt x="79" y="4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8" name="Freeform 426"/>
              <p:cNvSpPr>
                <a:spLocks/>
              </p:cNvSpPr>
              <p:nvPr/>
            </p:nvSpPr>
            <p:spPr bwMode="auto">
              <a:xfrm>
                <a:off x="8582026" y="3725863"/>
                <a:ext cx="58738" cy="60325"/>
              </a:xfrm>
              <a:custGeom>
                <a:avLst/>
                <a:gdLst>
                  <a:gd name="T0" fmla="*/ 9 w 37"/>
                  <a:gd name="T1" fmla="*/ 7 h 38"/>
                  <a:gd name="T2" fmla="*/ 6 w 37"/>
                  <a:gd name="T3" fmla="*/ 13 h 38"/>
                  <a:gd name="T4" fmla="*/ 0 w 37"/>
                  <a:gd name="T5" fmla="*/ 20 h 38"/>
                  <a:gd name="T6" fmla="*/ 0 w 37"/>
                  <a:gd name="T7" fmla="*/ 32 h 38"/>
                  <a:gd name="T8" fmla="*/ 16 w 37"/>
                  <a:gd name="T9" fmla="*/ 38 h 38"/>
                  <a:gd name="T10" fmla="*/ 21 w 37"/>
                  <a:gd name="T11" fmla="*/ 32 h 38"/>
                  <a:gd name="T12" fmla="*/ 30 w 37"/>
                  <a:gd name="T13" fmla="*/ 32 h 38"/>
                  <a:gd name="T14" fmla="*/ 30 w 37"/>
                  <a:gd name="T15" fmla="*/ 20 h 38"/>
                  <a:gd name="T16" fmla="*/ 37 w 37"/>
                  <a:gd name="T17" fmla="*/ 13 h 38"/>
                  <a:gd name="T18" fmla="*/ 37 w 37"/>
                  <a:gd name="T19" fmla="*/ 7 h 38"/>
                  <a:gd name="T20" fmla="*/ 33 w 37"/>
                  <a:gd name="T21" fmla="*/ 0 h 38"/>
                  <a:gd name="T22" fmla="*/ 30 w 37"/>
                  <a:gd name="T23" fmla="*/ 4 h 38"/>
                  <a:gd name="T24" fmla="*/ 16 w 37"/>
                  <a:gd name="T25" fmla="*/ 4 h 38"/>
                  <a:gd name="T26" fmla="*/ 9 w 37"/>
                  <a:gd name="T27" fmla="*/ 7 h 38"/>
                  <a:gd name="T28" fmla="*/ 9 w 37"/>
                  <a:gd name="T2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" h="38">
                    <a:moveTo>
                      <a:pt x="9" y="7"/>
                    </a:moveTo>
                    <a:lnTo>
                      <a:pt x="6" y="13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6" y="38"/>
                    </a:lnTo>
                    <a:lnTo>
                      <a:pt x="21" y="32"/>
                    </a:lnTo>
                    <a:lnTo>
                      <a:pt x="30" y="32"/>
                    </a:lnTo>
                    <a:lnTo>
                      <a:pt x="30" y="20"/>
                    </a:lnTo>
                    <a:lnTo>
                      <a:pt x="37" y="13"/>
                    </a:lnTo>
                    <a:lnTo>
                      <a:pt x="37" y="7"/>
                    </a:lnTo>
                    <a:lnTo>
                      <a:pt x="33" y="0"/>
                    </a:lnTo>
                    <a:lnTo>
                      <a:pt x="30" y="4"/>
                    </a:lnTo>
                    <a:lnTo>
                      <a:pt x="16" y="4"/>
                    </a:lnTo>
                    <a:lnTo>
                      <a:pt x="9" y="7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9" name="Freeform 428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0" name="Freeform 429"/>
              <p:cNvSpPr>
                <a:spLocks/>
              </p:cNvSpPr>
              <p:nvPr/>
            </p:nvSpPr>
            <p:spPr bwMode="auto">
              <a:xfrm>
                <a:off x="8669338" y="4624388"/>
                <a:ext cx="1090613" cy="981075"/>
              </a:xfrm>
              <a:custGeom>
                <a:avLst/>
                <a:gdLst>
                  <a:gd name="T0" fmla="*/ 496 w 687"/>
                  <a:gd name="T1" fmla="*/ 594 h 618"/>
                  <a:gd name="T2" fmla="*/ 481 w 687"/>
                  <a:gd name="T3" fmla="*/ 591 h 618"/>
                  <a:gd name="T4" fmla="*/ 441 w 687"/>
                  <a:gd name="T5" fmla="*/ 597 h 618"/>
                  <a:gd name="T6" fmla="*/ 407 w 687"/>
                  <a:gd name="T7" fmla="*/ 566 h 618"/>
                  <a:gd name="T8" fmla="*/ 407 w 687"/>
                  <a:gd name="T9" fmla="*/ 520 h 618"/>
                  <a:gd name="T10" fmla="*/ 396 w 687"/>
                  <a:gd name="T11" fmla="*/ 486 h 618"/>
                  <a:gd name="T12" fmla="*/ 373 w 687"/>
                  <a:gd name="T13" fmla="*/ 508 h 618"/>
                  <a:gd name="T14" fmla="*/ 398 w 687"/>
                  <a:gd name="T15" fmla="*/ 465 h 618"/>
                  <a:gd name="T16" fmla="*/ 373 w 687"/>
                  <a:gd name="T17" fmla="*/ 481 h 618"/>
                  <a:gd name="T18" fmla="*/ 346 w 687"/>
                  <a:gd name="T19" fmla="*/ 499 h 618"/>
                  <a:gd name="T20" fmla="*/ 337 w 687"/>
                  <a:gd name="T21" fmla="*/ 461 h 618"/>
                  <a:gd name="T22" fmla="*/ 330 w 687"/>
                  <a:gd name="T23" fmla="*/ 437 h 618"/>
                  <a:gd name="T24" fmla="*/ 274 w 687"/>
                  <a:gd name="T25" fmla="*/ 422 h 618"/>
                  <a:gd name="T26" fmla="*/ 164 w 687"/>
                  <a:gd name="T27" fmla="*/ 449 h 618"/>
                  <a:gd name="T28" fmla="*/ 133 w 687"/>
                  <a:gd name="T29" fmla="*/ 467 h 618"/>
                  <a:gd name="T30" fmla="*/ 78 w 687"/>
                  <a:gd name="T31" fmla="*/ 474 h 618"/>
                  <a:gd name="T32" fmla="*/ 28 w 687"/>
                  <a:gd name="T33" fmla="*/ 486 h 618"/>
                  <a:gd name="T34" fmla="*/ 9 w 687"/>
                  <a:gd name="T35" fmla="*/ 456 h 618"/>
                  <a:gd name="T36" fmla="*/ 25 w 687"/>
                  <a:gd name="T37" fmla="*/ 406 h 618"/>
                  <a:gd name="T38" fmla="*/ 13 w 687"/>
                  <a:gd name="T39" fmla="*/ 326 h 618"/>
                  <a:gd name="T40" fmla="*/ 13 w 687"/>
                  <a:gd name="T41" fmla="*/ 301 h 618"/>
                  <a:gd name="T42" fmla="*/ 13 w 687"/>
                  <a:gd name="T43" fmla="*/ 295 h 618"/>
                  <a:gd name="T44" fmla="*/ 13 w 687"/>
                  <a:gd name="T45" fmla="*/ 253 h 618"/>
                  <a:gd name="T46" fmla="*/ 28 w 687"/>
                  <a:gd name="T47" fmla="*/ 217 h 618"/>
                  <a:gd name="T48" fmla="*/ 78 w 687"/>
                  <a:gd name="T49" fmla="*/ 185 h 618"/>
                  <a:gd name="T50" fmla="*/ 130 w 687"/>
                  <a:gd name="T51" fmla="*/ 172 h 618"/>
                  <a:gd name="T52" fmla="*/ 176 w 687"/>
                  <a:gd name="T53" fmla="*/ 122 h 618"/>
                  <a:gd name="T54" fmla="*/ 204 w 687"/>
                  <a:gd name="T55" fmla="*/ 126 h 618"/>
                  <a:gd name="T56" fmla="*/ 207 w 687"/>
                  <a:gd name="T57" fmla="*/ 98 h 618"/>
                  <a:gd name="T58" fmla="*/ 219 w 687"/>
                  <a:gd name="T59" fmla="*/ 105 h 618"/>
                  <a:gd name="T60" fmla="*/ 232 w 687"/>
                  <a:gd name="T61" fmla="*/ 79 h 618"/>
                  <a:gd name="T62" fmla="*/ 257 w 687"/>
                  <a:gd name="T63" fmla="*/ 58 h 618"/>
                  <a:gd name="T64" fmla="*/ 287 w 687"/>
                  <a:gd name="T65" fmla="*/ 69 h 618"/>
                  <a:gd name="T66" fmla="*/ 305 w 687"/>
                  <a:gd name="T67" fmla="*/ 82 h 618"/>
                  <a:gd name="T68" fmla="*/ 308 w 687"/>
                  <a:gd name="T69" fmla="*/ 67 h 618"/>
                  <a:gd name="T70" fmla="*/ 330 w 687"/>
                  <a:gd name="T71" fmla="*/ 30 h 618"/>
                  <a:gd name="T72" fmla="*/ 367 w 687"/>
                  <a:gd name="T73" fmla="*/ 26 h 618"/>
                  <a:gd name="T74" fmla="*/ 369 w 687"/>
                  <a:gd name="T75" fmla="*/ 12 h 618"/>
                  <a:gd name="T76" fmla="*/ 405 w 687"/>
                  <a:gd name="T77" fmla="*/ 24 h 618"/>
                  <a:gd name="T78" fmla="*/ 432 w 687"/>
                  <a:gd name="T79" fmla="*/ 30 h 618"/>
                  <a:gd name="T80" fmla="*/ 432 w 687"/>
                  <a:gd name="T81" fmla="*/ 35 h 618"/>
                  <a:gd name="T82" fmla="*/ 419 w 687"/>
                  <a:gd name="T83" fmla="*/ 51 h 618"/>
                  <a:gd name="T84" fmla="*/ 426 w 687"/>
                  <a:gd name="T85" fmla="*/ 92 h 618"/>
                  <a:gd name="T86" fmla="*/ 472 w 687"/>
                  <a:gd name="T87" fmla="*/ 126 h 618"/>
                  <a:gd name="T88" fmla="*/ 517 w 687"/>
                  <a:gd name="T89" fmla="*/ 76 h 618"/>
                  <a:gd name="T90" fmla="*/ 524 w 687"/>
                  <a:gd name="T91" fmla="*/ 33 h 618"/>
                  <a:gd name="T92" fmla="*/ 540 w 687"/>
                  <a:gd name="T93" fmla="*/ 5 h 618"/>
                  <a:gd name="T94" fmla="*/ 553 w 687"/>
                  <a:gd name="T95" fmla="*/ 33 h 618"/>
                  <a:gd name="T96" fmla="*/ 561 w 687"/>
                  <a:gd name="T97" fmla="*/ 69 h 618"/>
                  <a:gd name="T98" fmla="*/ 583 w 687"/>
                  <a:gd name="T99" fmla="*/ 110 h 618"/>
                  <a:gd name="T100" fmla="*/ 592 w 687"/>
                  <a:gd name="T101" fmla="*/ 158 h 618"/>
                  <a:gd name="T102" fmla="*/ 626 w 687"/>
                  <a:gd name="T103" fmla="*/ 187 h 618"/>
                  <a:gd name="T104" fmla="*/ 639 w 687"/>
                  <a:gd name="T105" fmla="*/ 215 h 618"/>
                  <a:gd name="T106" fmla="*/ 656 w 687"/>
                  <a:gd name="T107" fmla="*/ 240 h 618"/>
                  <a:gd name="T108" fmla="*/ 656 w 687"/>
                  <a:gd name="T109" fmla="*/ 261 h 618"/>
                  <a:gd name="T110" fmla="*/ 685 w 687"/>
                  <a:gd name="T111" fmla="*/ 299 h 618"/>
                  <a:gd name="T112" fmla="*/ 681 w 687"/>
                  <a:gd name="T113" fmla="*/ 385 h 618"/>
                  <a:gd name="T114" fmla="*/ 651 w 687"/>
                  <a:gd name="T115" fmla="*/ 461 h 618"/>
                  <a:gd name="T116" fmla="*/ 604 w 687"/>
                  <a:gd name="T117" fmla="*/ 529 h 618"/>
                  <a:gd name="T118" fmla="*/ 528 w 687"/>
                  <a:gd name="T119" fmla="*/ 60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87" h="618">
                    <a:moveTo>
                      <a:pt x="506" y="618"/>
                    </a:moveTo>
                    <a:lnTo>
                      <a:pt x="500" y="606"/>
                    </a:lnTo>
                    <a:lnTo>
                      <a:pt x="496" y="606"/>
                    </a:lnTo>
                    <a:lnTo>
                      <a:pt x="496" y="600"/>
                    </a:lnTo>
                    <a:lnTo>
                      <a:pt x="496" y="594"/>
                    </a:lnTo>
                    <a:lnTo>
                      <a:pt x="487" y="602"/>
                    </a:lnTo>
                    <a:lnTo>
                      <a:pt x="485" y="600"/>
                    </a:lnTo>
                    <a:lnTo>
                      <a:pt x="490" y="597"/>
                    </a:lnTo>
                    <a:lnTo>
                      <a:pt x="490" y="588"/>
                    </a:lnTo>
                    <a:lnTo>
                      <a:pt x="481" y="591"/>
                    </a:lnTo>
                    <a:lnTo>
                      <a:pt x="485" y="594"/>
                    </a:lnTo>
                    <a:lnTo>
                      <a:pt x="481" y="597"/>
                    </a:lnTo>
                    <a:lnTo>
                      <a:pt x="458" y="609"/>
                    </a:lnTo>
                    <a:lnTo>
                      <a:pt x="451" y="600"/>
                    </a:lnTo>
                    <a:lnTo>
                      <a:pt x="441" y="597"/>
                    </a:lnTo>
                    <a:lnTo>
                      <a:pt x="432" y="594"/>
                    </a:lnTo>
                    <a:lnTo>
                      <a:pt x="423" y="588"/>
                    </a:lnTo>
                    <a:lnTo>
                      <a:pt x="417" y="585"/>
                    </a:lnTo>
                    <a:lnTo>
                      <a:pt x="413" y="579"/>
                    </a:lnTo>
                    <a:lnTo>
                      <a:pt x="407" y="566"/>
                    </a:lnTo>
                    <a:lnTo>
                      <a:pt x="407" y="560"/>
                    </a:lnTo>
                    <a:lnTo>
                      <a:pt x="410" y="549"/>
                    </a:lnTo>
                    <a:lnTo>
                      <a:pt x="405" y="526"/>
                    </a:lnTo>
                    <a:lnTo>
                      <a:pt x="407" y="524"/>
                    </a:lnTo>
                    <a:lnTo>
                      <a:pt x="407" y="520"/>
                    </a:lnTo>
                    <a:lnTo>
                      <a:pt x="401" y="520"/>
                    </a:lnTo>
                    <a:lnTo>
                      <a:pt x="392" y="524"/>
                    </a:lnTo>
                    <a:lnTo>
                      <a:pt x="396" y="517"/>
                    </a:lnTo>
                    <a:lnTo>
                      <a:pt x="401" y="504"/>
                    </a:lnTo>
                    <a:lnTo>
                      <a:pt x="396" y="486"/>
                    </a:lnTo>
                    <a:lnTo>
                      <a:pt x="392" y="496"/>
                    </a:lnTo>
                    <a:lnTo>
                      <a:pt x="383" y="511"/>
                    </a:lnTo>
                    <a:lnTo>
                      <a:pt x="376" y="511"/>
                    </a:lnTo>
                    <a:lnTo>
                      <a:pt x="369" y="513"/>
                    </a:lnTo>
                    <a:lnTo>
                      <a:pt x="373" y="508"/>
                    </a:lnTo>
                    <a:lnTo>
                      <a:pt x="380" y="504"/>
                    </a:lnTo>
                    <a:lnTo>
                      <a:pt x="383" y="490"/>
                    </a:lnTo>
                    <a:lnTo>
                      <a:pt x="396" y="477"/>
                    </a:lnTo>
                    <a:lnTo>
                      <a:pt x="398" y="470"/>
                    </a:lnTo>
                    <a:lnTo>
                      <a:pt x="398" y="465"/>
                    </a:lnTo>
                    <a:lnTo>
                      <a:pt x="398" y="449"/>
                    </a:lnTo>
                    <a:lnTo>
                      <a:pt x="396" y="461"/>
                    </a:lnTo>
                    <a:lnTo>
                      <a:pt x="392" y="461"/>
                    </a:lnTo>
                    <a:lnTo>
                      <a:pt x="383" y="474"/>
                    </a:lnTo>
                    <a:lnTo>
                      <a:pt x="373" y="481"/>
                    </a:lnTo>
                    <a:lnTo>
                      <a:pt x="360" y="492"/>
                    </a:lnTo>
                    <a:lnTo>
                      <a:pt x="355" y="499"/>
                    </a:lnTo>
                    <a:lnTo>
                      <a:pt x="355" y="504"/>
                    </a:lnTo>
                    <a:lnTo>
                      <a:pt x="352" y="504"/>
                    </a:lnTo>
                    <a:lnTo>
                      <a:pt x="346" y="499"/>
                    </a:lnTo>
                    <a:lnTo>
                      <a:pt x="348" y="496"/>
                    </a:lnTo>
                    <a:lnTo>
                      <a:pt x="348" y="483"/>
                    </a:lnTo>
                    <a:lnTo>
                      <a:pt x="342" y="477"/>
                    </a:lnTo>
                    <a:lnTo>
                      <a:pt x="342" y="465"/>
                    </a:lnTo>
                    <a:lnTo>
                      <a:pt x="337" y="461"/>
                    </a:lnTo>
                    <a:lnTo>
                      <a:pt x="333" y="453"/>
                    </a:lnTo>
                    <a:lnTo>
                      <a:pt x="337" y="449"/>
                    </a:lnTo>
                    <a:lnTo>
                      <a:pt x="330" y="447"/>
                    </a:lnTo>
                    <a:lnTo>
                      <a:pt x="333" y="443"/>
                    </a:lnTo>
                    <a:lnTo>
                      <a:pt x="330" y="437"/>
                    </a:lnTo>
                    <a:lnTo>
                      <a:pt x="321" y="437"/>
                    </a:lnTo>
                    <a:lnTo>
                      <a:pt x="314" y="431"/>
                    </a:lnTo>
                    <a:lnTo>
                      <a:pt x="308" y="433"/>
                    </a:lnTo>
                    <a:lnTo>
                      <a:pt x="290" y="422"/>
                    </a:lnTo>
                    <a:lnTo>
                      <a:pt x="274" y="422"/>
                    </a:lnTo>
                    <a:lnTo>
                      <a:pt x="248" y="428"/>
                    </a:lnTo>
                    <a:lnTo>
                      <a:pt x="219" y="433"/>
                    </a:lnTo>
                    <a:lnTo>
                      <a:pt x="201" y="433"/>
                    </a:lnTo>
                    <a:lnTo>
                      <a:pt x="176" y="443"/>
                    </a:lnTo>
                    <a:lnTo>
                      <a:pt x="164" y="449"/>
                    </a:lnTo>
                    <a:lnTo>
                      <a:pt x="161" y="458"/>
                    </a:lnTo>
                    <a:lnTo>
                      <a:pt x="155" y="465"/>
                    </a:lnTo>
                    <a:lnTo>
                      <a:pt x="146" y="470"/>
                    </a:lnTo>
                    <a:lnTo>
                      <a:pt x="142" y="467"/>
                    </a:lnTo>
                    <a:lnTo>
                      <a:pt x="133" y="467"/>
                    </a:lnTo>
                    <a:lnTo>
                      <a:pt x="126" y="470"/>
                    </a:lnTo>
                    <a:lnTo>
                      <a:pt x="123" y="465"/>
                    </a:lnTo>
                    <a:lnTo>
                      <a:pt x="102" y="461"/>
                    </a:lnTo>
                    <a:lnTo>
                      <a:pt x="93" y="465"/>
                    </a:lnTo>
                    <a:lnTo>
                      <a:pt x="78" y="474"/>
                    </a:lnTo>
                    <a:lnTo>
                      <a:pt x="74" y="477"/>
                    </a:lnTo>
                    <a:lnTo>
                      <a:pt x="64" y="477"/>
                    </a:lnTo>
                    <a:lnTo>
                      <a:pt x="53" y="486"/>
                    </a:lnTo>
                    <a:lnTo>
                      <a:pt x="41" y="486"/>
                    </a:lnTo>
                    <a:lnTo>
                      <a:pt x="28" y="486"/>
                    </a:lnTo>
                    <a:lnTo>
                      <a:pt x="19" y="481"/>
                    </a:lnTo>
                    <a:lnTo>
                      <a:pt x="9" y="470"/>
                    </a:lnTo>
                    <a:lnTo>
                      <a:pt x="4" y="467"/>
                    </a:lnTo>
                    <a:lnTo>
                      <a:pt x="7" y="453"/>
                    </a:lnTo>
                    <a:lnTo>
                      <a:pt x="9" y="456"/>
                    </a:lnTo>
                    <a:lnTo>
                      <a:pt x="16" y="45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8" y="418"/>
                    </a:lnTo>
                    <a:lnTo>
                      <a:pt x="25" y="406"/>
                    </a:lnTo>
                    <a:lnTo>
                      <a:pt x="19" y="381"/>
                    </a:lnTo>
                    <a:lnTo>
                      <a:pt x="21" y="359"/>
                    </a:lnTo>
                    <a:lnTo>
                      <a:pt x="19" y="344"/>
                    </a:lnTo>
                    <a:lnTo>
                      <a:pt x="13" y="338"/>
                    </a:lnTo>
                    <a:lnTo>
                      <a:pt x="13" y="326"/>
                    </a:lnTo>
                    <a:lnTo>
                      <a:pt x="9" y="310"/>
                    </a:lnTo>
                    <a:lnTo>
                      <a:pt x="0" y="295"/>
                    </a:lnTo>
                    <a:lnTo>
                      <a:pt x="7" y="292"/>
                    </a:lnTo>
                    <a:lnTo>
                      <a:pt x="9" y="305"/>
                    </a:lnTo>
                    <a:lnTo>
                      <a:pt x="13" y="301"/>
                    </a:lnTo>
                    <a:lnTo>
                      <a:pt x="9" y="292"/>
                    </a:lnTo>
                    <a:lnTo>
                      <a:pt x="9" y="283"/>
                    </a:lnTo>
                    <a:lnTo>
                      <a:pt x="13" y="285"/>
                    </a:lnTo>
                    <a:lnTo>
                      <a:pt x="13" y="292"/>
                    </a:lnTo>
                    <a:lnTo>
                      <a:pt x="13" y="295"/>
                    </a:lnTo>
                    <a:lnTo>
                      <a:pt x="19" y="299"/>
                    </a:lnTo>
                    <a:lnTo>
                      <a:pt x="19" y="285"/>
                    </a:lnTo>
                    <a:lnTo>
                      <a:pt x="16" y="276"/>
                    </a:lnTo>
                    <a:lnTo>
                      <a:pt x="9" y="258"/>
                    </a:lnTo>
                    <a:lnTo>
                      <a:pt x="13" y="253"/>
                    </a:lnTo>
                    <a:lnTo>
                      <a:pt x="19" y="237"/>
                    </a:lnTo>
                    <a:lnTo>
                      <a:pt x="21" y="224"/>
                    </a:lnTo>
                    <a:lnTo>
                      <a:pt x="25" y="215"/>
                    </a:lnTo>
                    <a:lnTo>
                      <a:pt x="32" y="206"/>
                    </a:lnTo>
                    <a:lnTo>
                      <a:pt x="28" y="217"/>
                    </a:lnTo>
                    <a:lnTo>
                      <a:pt x="32" y="217"/>
                    </a:lnTo>
                    <a:lnTo>
                      <a:pt x="41" y="206"/>
                    </a:lnTo>
                    <a:lnTo>
                      <a:pt x="47" y="203"/>
                    </a:lnTo>
                    <a:lnTo>
                      <a:pt x="62" y="194"/>
                    </a:lnTo>
                    <a:lnTo>
                      <a:pt x="78" y="185"/>
                    </a:lnTo>
                    <a:lnTo>
                      <a:pt x="89" y="185"/>
                    </a:lnTo>
                    <a:lnTo>
                      <a:pt x="100" y="181"/>
                    </a:lnTo>
                    <a:lnTo>
                      <a:pt x="112" y="181"/>
                    </a:lnTo>
                    <a:lnTo>
                      <a:pt x="117" y="174"/>
                    </a:lnTo>
                    <a:lnTo>
                      <a:pt x="130" y="172"/>
                    </a:lnTo>
                    <a:lnTo>
                      <a:pt x="157" y="158"/>
                    </a:lnTo>
                    <a:lnTo>
                      <a:pt x="169" y="144"/>
                    </a:lnTo>
                    <a:lnTo>
                      <a:pt x="176" y="137"/>
                    </a:lnTo>
                    <a:lnTo>
                      <a:pt x="176" y="132"/>
                    </a:lnTo>
                    <a:lnTo>
                      <a:pt x="176" y="122"/>
                    </a:lnTo>
                    <a:lnTo>
                      <a:pt x="189" y="113"/>
                    </a:lnTo>
                    <a:lnTo>
                      <a:pt x="191" y="105"/>
                    </a:lnTo>
                    <a:lnTo>
                      <a:pt x="194" y="105"/>
                    </a:lnTo>
                    <a:lnTo>
                      <a:pt x="198" y="110"/>
                    </a:lnTo>
                    <a:lnTo>
                      <a:pt x="204" y="126"/>
                    </a:lnTo>
                    <a:lnTo>
                      <a:pt x="204" y="117"/>
                    </a:lnTo>
                    <a:lnTo>
                      <a:pt x="210" y="119"/>
                    </a:lnTo>
                    <a:lnTo>
                      <a:pt x="207" y="110"/>
                    </a:lnTo>
                    <a:lnTo>
                      <a:pt x="204" y="98"/>
                    </a:lnTo>
                    <a:lnTo>
                      <a:pt x="207" y="98"/>
                    </a:lnTo>
                    <a:lnTo>
                      <a:pt x="210" y="105"/>
                    </a:lnTo>
                    <a:lnTo>
                      <a:pt x="212" y="101"/>
                    </a:lnTo>
                    <a:lnTo>
                      <a:pt x="216" y="105"/>
                    </a:lnTo>
                    <a:lnTo>
                      <a:pt x="225" y="105"/>
                    </a:lnTo>
                    <a:lnTo>
                      <a:pt x="219" y="105"/>
                    </a:lnTo>
                    <a:lnTo>
                      <a:pt x="223" y="98"/>
                    </a:lnTo>
                    <a:lnTo>
                      <a:pt x="219" y="92"/>
                    </a:lnTo>
                    <a:lnTo>
                      <a:pt x="228" y="85"/>
                    </a:lnTo>
                    <a:lnTo>
                      <a:pt x="228" y="79"/>
                    </a:lnTo>
                    <a:lnTo>
                      <a:pt x="232" y="79"/>
                    </a:lnTo>
                    <a:lnTo>
                      <a:pt x="237" y="79"/>
                    </a:lnTo>
                    <a:lnTo>
                      <a:pt x="235" y="69"/>
                    </a:lnTo>
                    <a:lnTo>
                      <a:pt x="244" y="64"/>
                    </a:lnTo>
                    <a:lnTo>
                      <a:pt x="248" y="69"/>
                    </a:lnTo>
                    <a:lnTo>
                      <a:pt x="257" y="58"/>
                    </a:lnTo>
                    <a:lnTo>
                      <a:pt x="259" y="58"/>
                    </a:lnTo>
                    <a:lnTo>
                      <a:pt x="262" y="62"/>
                    </a:lnTo>
                    <a:lnTo>
                      <a:pt x="269" y="51"/>
                    </a:lnTo>
                    <a:lnTo>
                      <a:pt x="271" y="58"/>
                    </a:lnTo>
                    <a:lnTo>
                      <a:pt x="287" y="69"/>
                    </a:lnTo>
                    <a:lnTo>
                      <a:pt x="284" y="79"/>
                    </a:lnTo>
                    <a:lnTo>
                      <a:pt x="284" y="85"/>
                    </a:lnTo>
                    <a:lnTo>
                      <a:pt x="293" y="73"/>
                    </a:lnTo>
                    <a:lnTo>
                      <a:pt x="300" y="76"/>
                    </a:lnTo>
                    <a:lnTo>
                      <a:pt x="305" y="82"/>
                    </a:lnTo>
                    <a:lnTo>
                      <a:pt x="305" y="76"/>
                    </a:lnTo>
                    <a:lnTo>
                      <a:pt x="314" y="85"/>
                    </a:lnTo>
                    <a:lnTo>
                      <a:pt x="312" y="76"/>
                    </a:lnTo>
                    <a:lnTo>
                      <a:pt x="314" y="76"/>
                    </a:lnTo>
                    <a:lnTo>
                      <a:pt x="308" y="67"/>
                    </a:lnTo>
                    <a:lnTo>
                      <a:pt x="314" y="58"/>
                    </a:lnTo>
                    <a:lnTo>
                      <a:pt x="317" y="48"/>
                    </a:lnTo>
                    <a:lnTo>
                      <a:pt x="324" y="48"/>
                    </a:lnTo>
                    <a:lnTo>
                      <a:pt x="321" y="39"/>
                    </a:lnTo>
                    <a:lnTo>
                      <a:pt x="330" y="30"/>
                    </a:lnTo>
                    <a:lnTo>
                      <a:pt x="337" y="33"/>
                    </a:lnTo>
                    <a:lnTo>
                      <a:pt x="339" y="30"/>
                    </a:lnTo>
                    <a:lnTo>
                      <a:pt x="342" y="24"/>
                    </a:lnTo>
                    <a:lnTo>
                      <a:pt x="360" y="26"/>
                    </a:lnTo>
                    <a:lnTo>
                      <a:pt x="367" y="26"/>
                    </a:lnTo>
                    <a:lnTo>
                      <a:pt x="364" y="12"/>
                    </a:lnTo>
                    <a:lnTo>
                      <a:pt x="360" y="14"/>
                    </a:lnTo>
                    <a:lnTo>
                      <a:pt x="355" y="9"/>
                    </a:lnTo>
                    <a:lnTo>
                      <a:pt x="364" y="9"/>
                    </a:lnTo>
                    <a:lnTo>
                      <a:pt x="369" y="12"/>
                    </a:lnTo>
                    <a:lnTo>
                      <a:pt x="373" y="12"/>
                    </a:lnTo>
                    <a:lnTo>
                      <a:pt x="376" y="17"/>
                    </a:lnTo>
                    <a:lnTo>
                      <a:pt x="389" y="17"/>
                    </a:lnTo>
                    <a:lnTo>
                      <a:pt x="396" y="24"/>
                    </a:lnTo>
                    <a:lnTo>
                      <a:pt x="405" y="24"/>
                    </a:lnTo>
                    <a:lnTo>
                      <a:pt x="407" y="26"/>
                    </a:lnTo>
                    <a:lnTo>
                      <a:pt x="417" y="24"/>
                    </a:lnTo>
                    <a:lnTo>
                      <a:pt x="426" y="26"/>
                    </a:lnTo>
                    <a:lnTo>
                      <a:pt x="428" y="30"/>
                    </a:lnTo>
                    <a:lnTo>
                      <a:pt x="432" y="30"/>
                    </a:lnTo>
                    <a:lnTo>
                      <a:pt x="428" y="26"/>
                    </a:lnTo>
                    <a:lnTo>
                      <a:pt x="432" y="24"/>
                    </a:lnTo>
                    <a:lnTo>
                      <a:pt x="439" y="26"/>
                    </a:lnTo>
                    <a:lnTo>
                      <a:pt x="441" y="30"/>
                    </a:lnTo>
                    <a:lnTo>
                      <a:pt x="432" y="35"/>
                    </a:lnTo>
                    <a:lnTo>
                      <a:pt x="435" y="39"/>
                    </a:lnTo>
                    <a:lnTo>
                      <a:pt x="432" y="46"/>
                    </a:lnTo>
                    <a:lnTo>
                      <a:pt x="432" y="42"/>
                    </a:lnTo>
                    <a:lnTo>
                      <a:pt x="426" y="46"/>
                    </a:lnTo>
                    <a:lnTo>
                      <a:pt x="419" y="51"/>
                    </a:lnTo>
                    <a:lnTo>
                      <a:pt x="423" y="55"/>
                    </a:lnTo>
                    <a:lnTo>
                      <a:pt x="423" y="62"/>
                    </a:lnTo>
                    <a:lnTo>
                      <a:pt x="410" y="76"/>
                    </a:lnTo>
                    <a:lnTo>
                      <a:pt x="423" y="85"/>
                    </a:lnTo>
                    <a:lnTo>
                      <a:pt x="426" y="92"/>
                    </a:lnTo>
                    <a:lnTo>
                      <a:pt x="432" y="94"/>
                    </a:lnTo>
                    <a:lnTo>
                      <a:pt x="435" y="98"/>
                    </a:lnTo>
                    <a:lnTo>
                      <a:pt x="453" y="113"/>
                    </a:lnTo>
                    <a:lnTo>
                      <a:pt x="469" y="119"/>
                    </a:lnTo>
                    <a:lnTo>
                      <a:pt x="472" y="126"/>
                    </a:lnTo>
                    <a:lnTo>
                      <a:pt x="485" y="135"/>
                    </a:lnTo>
                    <a:lnTo>
                      <a:pt x="494" y="135"/>
                    </a:lnTo>
                    <a:lnTo>
                      <a:pt x="503" y="132"/>
                    </a:lnTo>
                    <a:lnTo>
                      <a:pt x="508" y="110"/>
                    </a:lnTo>
                    <a:lnTo>
                      <a:pt x="517" y="76"/>
                    </a:lnTo>
                    <a:lnTo>
                      <a:pt x="517" y="58"/>
                    </a:lnTo>
                    <a:lnTo>
                      <a:pt x="524" y="51"/>
                    </a:lnTo>
                    <a:lnTo>
                      <a:pt x="521" y="42"/>
                    </a:lnTo>
                    <a:lnTo>
                      <a:pt x="528" y="35"/>
                    </a:lnTo>
                    <a:lnTo>
                      <a:pt x="524" y="33"/>
                    </a:lnTo>
                    <a:lnTo>
                      <a:pt x="528" y="26"/>
                    </a:lnTo>
                    <a:lnTo>
                      <a:pt x="530" y="26"/>
                    </a:lnTo>
                    <a:lnTo>
                      <a:pt x="533" y="5"/>
                    </a:lnTo>
                    <a:lnTo>
                      <a:pt x="542" y="0"/>
                    </a:lnTo>
                    <a:lnTo>
                      <a:pt x="540" y="5"/>
                    </a:lnTo>
                    <a:lnTo>
                      <a:pt x="546" y="12"/>
                    </a:lnTo>
                    <a:lnTo>
                      <a:pt x="546" y="21"/>
                    </a:lnTo>
                    <a:lnTo>
                      <a:pt x="549" y="24"/>
                    </a:lnTo>
                    <a:lnTo>
                      <a:pt x="549" y="30"/>
                    </a:lnTo>
                    <a:lnTo>
                      <a:pt x="553" y="33"/>
                    </a:lnTo>
                    <a:lnTo>
                      <a:pt x="553" y="42"/>
                    </a:lnTo>
                    <a:lnTo>
                      <a:pt x="555" y="42"/>
                    </a:lnTo>
                    <a:lnTo>
                      <a:pt x="555" y="58"/>
                    </a:lnTo>
                    <a:lnTo>
                      <a:pt x="558" y="73"/>
                    </a:lnTo>
                    <a:lnTo>
                      <a:pt x="561" y="69"/>
                    </a:lnTo>
                    <a:lnTo>
                      <a:pt x="567" y="67"/>
                    </a:lnTo>
                    <a:lnTo>
                      <a:pt x="571" y="73"/>
                    </a:lnTo>
                    <a:lnTo>
                      <a:pt x="583" y="79"/>
                    </a:lnTo>
                    <a:lnTo>
                      <a:pt x="583" y="105"/>
                    </a:lnTo>
                    <a:lnTo>
                      <a:pt x="583" y="110"/>
                    </a:lnTo>
                    <a:lnTo>
                      <a:pt x="589" y="119"/>
                    </a:lnTo>
                    <a:lnTo>
                      <a:pt x="592" y="135"/>
                    </a:lnTo>
                    <a:lnTo>
                      <a:pt x="589" y="148"/>
                    </a:lnTo>
                    <a:lnTo>
                      <a:pt x="592" y="153"/>
                    </a:lnTo>
                    <a:lnTo>
                      <a:pt x="592" y="158"/>
                    </a:lnTo>
                    <a:lnTo>
                      <a:pt x="601" y="169"/>
                    </a:lnTo>
                    <a:lnTo>
                      <a:pt x="610" y="172"/>
                    </a:lnTo>
                    <a:lnTo>
                      <a:pt x="613" y="178"/>
                    </a:lnTo>
                    <a:lnTo>
                      <a:pt x="617" y="178"/>
                    </a:lnTo>
                    <a:lnTo>
                      <a:pt x="626" y="187"/>
                    </a:lnTo>
                    <a:lnTo>
                      <a:pt x="629" y="190"/>
                    </a:lnTo>
                    <a:lnTo>
                      <a:pt x="633" y="196"/>
                    </a:lnTo>
                    <a:lnTo>
                      <a:pt x="629" y="196"/>
                    </a:lnTo>
                    <a:lnTo>
                      <a:pt x="633" y="203"/>
                    </a:lnTo>
                    <a:lnTo>
                      <a:pt x="639" y="215"/>
                    </a:lnTo>
                    <a:lnTo>
                      <a:pt x="639" y="217"/>
                    </a:lnTo>
                    <a:lnTo>
                      <a:pt x="642" y="237"/>
                    </a:lnTo>
                    <a:lnTo>
                      <a:pt x="648" y="240"/>
                    </a:lnTo>
                    <a:lnTo>
                      <a:pt x="648" y="227"/>
                    </a:lnTo>
                    <a:lnTo>
                      <a:pt x="656" y="240"/>
                    </a:lnTo>
                    <a:lnTo>
                      <a:pt x="656" y="233"/>
                    </a:lnTo>
                    <a:lnTo>
                      <a:pt x="660" y="240"/>
                    </a:lnTo>
                    <a:lnTo>
                      <a:pt x="660" y="255"/>
                    </a:lnTo>
                    <a:lnTo>
                      <a:pt x="651" y="258"/>
                    </a:lnTo>
                    <a:lnTo>
                      <a:pt x="656" y="261"/>
                    </a:lnTo>
                    <a:lnTo>
                      <a:pt x="665" y="270"/>
                    </a:lnTo>
                    <a:lnTo>
                      <a:pt x="672" y="276"/>
                    </a:lnTo>
                    <a:lnTo>
                      <a:pt x="678" y="285"/>
                    </a:lnTo>
                    <a:lnTo>
                      <a:pt x="681" y="295"/>
                    </a:lnTo>
                    <a:lnTo>
                      <a:pt x="685" y="299"/>
                    </a:lnTo>
                    <a:lnTo>
                      <a:pt x="685" y="308"/>
                    </a:lnTo>
                    <a:lnTo>
                      <a:pt x="687" y="319"/>
                    </a:lnTo>
                    <a:lnTo>
                      <a:pt x="681" y="348"/>
                    </a:lnTo>
                    <a:lnTo>
                      <a:pt x="685" y="363"/>
                    </a:lnTo>
                    <a:lnTo>
                      <a:pt x="681" y="385"/>
                    </a:lnTo>
                    <a:lnTo>
                      <a:pt x="672" y="406"/>
                    </a:lnTo>
                    <a:lnTo>
                      <a:pt x="665" y="431"/>
                    </a:lnTo>
                    <a:lnTo>
                      <a:pt x="651" y="456"/>
                    </a:lnTo>
                    <a:lnTo>
                      <a:pt x="651" y="458"/>
                    </a:lnTo>
                    <a:lnTo>
                      <a:pt x="651" y="461"/>
                    </a:lnTo>
                    <a:lnTo>
                      <a:pt x="633" y="477"/>
                    </a:lnTo>
                    <a:lnTo>
                      <a:pt x="626" y="486"/>
                    </a:lnTo>
                    <a:lnTo>
                      <a:pt x="623" y="496"/>
                    </a:lnTo>
                    <a:lnTo>
                      <a:pt x="610" y="511"/>
                    </a:lnTo>
                    <a:lnTo>
                      <a:pt x="604" y="529"/>
                    </a:lnTo>
                    <a:lnTo>
                      <a:pt x="589" y="556"/>
                    </a:lnTo>
                    <a:lnTo>
                      <a:pt x="576" y="581"/>
                    </a:lnTo>
                    <a:lnTo>
                      <a:pt x="561" y="591"/>
                    </a:lnTo>
                    <a:lnTo>
                      <a:pt x="537" y="591"/>
                    </a:lnTo>
                    <a:lnTo>
                      <a:pt x="528" y="600"/>
                    </a:lnTo>
                    <a:lnTo>
                      <a:pt x="506" y="609"/>
                    </a:lnTo>
                    <a:lnTo>
                      <a:pt x="508" y="613"/>
                    </a:lnTo>
                    <a:lnTo>
                      <a:pt x="506" y="61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1" name="Freeform 430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2" name="Freeform 431"/>
              <p:cNvSpPr>
                <a:spLocks/>
              </p:cNvSpPr>
              <p:nvPr/>
            </p:nvSpPr>
            <p:spPr bwMode="auto">
              <a:xfrm>
                <a:off x="9912351" y="5732463"/>
                <a:ext cx="241300" cy="280988"/>
              </a:xfrm>
              <a:custGeom>
                <a:avLst/>
                <a:gdLst>
                  <a:gd name="T0" fmla="*/ 28 w 152"/>
                  <a:gd name="T1" fmla="*/ 170 h 177"/>
                  <a:gd name="T2" fmla="*/ 21 w 152"/>
                  <a:gd name="T3" fmla="*/ 164 h 177"/>
                  <a:gd name="T4" fmla="*/ 14 w 152"/>
                  <a:gd name="T5" fmla="*/ 158 h 177"/>
                  <a:gd name="T6" fmla="*/ 7 w 152"/>
                  <a:gd name="T7" fmla="*/ 158 h 177"/>
                  <a:gd name="T8" fmla="*/ 4 w 152"/>
                  <a:gd name="T9" fmla="*/ 147 h 177"/>
                  <a:gd name="T10" fmla="*/ 0 w 152"/>
                  <a:gd name="T11" fmla="*/ 143 h 177"/>
                  <a:gd name="T12" fmla="*/ 7 w 152"/>
                  <a:gd name="T13" fmla="*/ 136 h 177"/>
                  <a:gd name="T14" fmla="*/ 14 w 152"/>
                  <a:gd name="T15" fmla="*/ 133 h 177"/>
                  <a:gd name="T16" fmla="*/ 14 w 152"/>
                  <a:gd name="T17" fmla="*/ 127 h 177"/>
                  <a:gd name="T18" fmla="*/ 21 w 152"/>
                  <a:gd name="T19" fmla="*/ 122 h 177"/>
                  <a:gd name="T20" fmla="*/ 30 w 152"/>
                  <a:gd name="T21" fmla="*/ 115 h 177"/>
                  <a:gd name="T22" fmla="*/ 41 w 152"/>
                  <a:gd name="T23" fmla="*/ 109 h 177"/>
                  <a:gd name="T24" fmla="*/ 50 w 152"/>
                  <a:gd name="T25" fmla="*/ 93 h 177"/>
                  <a:gd name="T26" fmla="*/ 68 w 152"/>
                  <a:gd name="T27" fmla="*/ 88 h 177"/>
                  <a:gd name="T28" fmla="*/ 105 w 152"/>
                  <a:gd name="T29" fmla="*/ 63 h 177"/>
                  <a:gd name="T30" fmla="*/ 117 w 152"/>
                  <a:gd name="T31" fmla="*/ 35 h 177"/>
                  <a:gd name="T32" fmla="*/ 130 w 152"/>
                  <a:gd name="T33" fmla="*/ 22 h 177"/>
                  <a:gd name="T34" fmla="*/ 139 w 152"/>
                  <a:gd name="T35" fmla="*/ 0 h 177"/>
                  <a:gd name="T36" fmla="*/ 139 w 152"/>
                  <a:gd name="T37" fmla="*/ 10 h 177"/>
                  <a:gd name="T38" fmla="*/ 139 w 152"/>
                  <a:gd name="T39" fmla="*/ 20 h 177"/>
                  <a:gd name="T40" fmla="*/ 141 w 152"/>
                  <a:gd name="T41" fmla="*/ 22 h 177"/>
                  <a:gd name="T42" fmla="*/ 145 w 152"/>
                  <a:gd name="T43" fmla="*/ 26 h 177"/>
                  <a:gd name="T44" fmla="*/ 148 w 152"/>
                  <a:gd name="T45" fmla="*/ 31 h 177"/>
                  <a:gd name="T46" fmla="*/ 141 w 152"/>
                  <a:gd name="T47" fmla="*/ 50 h 177"/>
                  <a:gd name="T48" fmla="*/ 130 w 152"/>
                  <a:gd name="T49" fmla="*/ 75 h 177"/>
                  <a:gd name="T50" fmla="*/ 120 w 152"/>
                  <a:gd name="T51" fmla="*/ 90 h 177"/>
                  <a:gd name="T52" fmla="*/ 117 w 152"/>
                  <a:gd name="T53" fmla="*/ 97 h 177"/>
                  <a:gd name="T54" fmla="*/ 111 w 152"/>
                  <a:gd name="T55" fmla="*/ 93 h 177"/>
                  <a:gd name="T56" fmla="*/ 102 w 152"/>
                  <a:gd name="T57" fmla="*/ 106 h 177"/>
                  <a:gd name="T58" fmla="*/ 89 w 152"/>
                  <a:gd name="T59" fmla="*/ 127 h 177"/>
                  <a:gd name="T60" fmla="*/ 73 w 152"/>
                  <a:gd name="T61" fmla="*/ 143 h 177"/>
                  <a:gd name="T62" fmla="*/ 71 w 152"/>
                  <a:gd name="T63" fmla="*/ 152 h 177"/>
                  <a:gd name="T64" fmla="*/ 62 w 152"/>
                  <a:gd name="T65" fmla="*/ 161 h 177"/>
                  <a:gd name="T66" fmla="*/ 50 w 152"/>
                  <a:gd name="T67" fmla="*/ 17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2" h="177">
                    <a:moveTo>
                      <a:pt x="30" y="177"/>
                    </a:moveTo>
                    <a:lnTo>
                      <a:pt x="28" y="170"/>
                    </a:lnTo>
                    <a:lnTo>
                      <a:pt x="21" y="168"/>
                    </a:lnTo>
                    <a:lnTo>
                      <a:pt x="21" y="164"/>
                    </a:lnTo>
                    <a:lnTo>
                      <a:pt x="13" y="161"/>
                    </a:lnTo>
                    <a:lnTo>
                      <a:pt x="14" y="158"/>
                    </a:lnTo>
                    <a:lnTo>
                      <a:pt x="13" y="154"/>
                    </a:lnTo>
                    <a:lnTo>
                      <a:pt x="7" y="158"/>
                    </a:lnTo>
                    <a:lnTo>
                      <a:pt x="0" y="152"/>
                    </a:lnTo>
                    <a:lnTo>
                      <a:pt x="4" y="147"/>
                    </a:lnTo>
                    <a:lnTo>
                      <a:pt x="0" y="147"/>
                    </a:lnTo>
                    <a:lnTo>
                      <a:pt x="0" y="143"/>
                    </a:lnTo>
                    <a:lnTo>
                      <a:pt x="7" y="143"/>
                    </a:lnTo>
                    <a:lnTo>
                      <a:pt x="7" y="136"/>
                    </a:lnTo>
                    <a:lnTo>
                      <a:pt x="9" y="131"/>
                    </a:lnTo>
                    <a:lnTo>
                      <a:pt x="14" y="133"/>
                    </a:lnTo>
                    <a:lnTo>
                      <a:pt x="13" y="127"/>
                    </a:lnTo>
                    <a:lnTo>
                      <a:pt x="14" y="127"/>
                    </a:lnTo>
                    <a:lnTo>
                      <a:pt x="14" y="124"/>
                    </a:lnTo>
                    <a:lnTo>
                      <a:pt x="21" y="122"/>
                    </a:lnTo>
                    <a:lnTo>
                      <a:pt x="25" y="118"/>
                    </a:lnTo>
                    <a:lnTo>
                      <a:pt x="30" y="115"/>
                    </a:lnTo>
                    <a:lnTo>
                      <a:pt x="37" y="106"/>
                    </a:lnTo>
                    <a:lnTo>
                      <a:pt x="41" y="109"/>
                    </a:lnTo>
                    <a:lnTo>
                      <a:pt x="43" y="102"/>
                    </a:lnTo>
                    <a:lnTo>
                      <a:pt x="50" y="93"/>
                    </a:lnTo>
                    <a:lnTo>
                      <a:pt x="56" y="93"/>
                    </a:lnTo>
                    <a:lnTo>
                      <a:pt x="68" y="88"/>
                    </a:lnTo>
                    <a:lnTo>
                      <a:pt x="86" y="75"/>
                    </a:lnTo>
                    <a:lnTo>
                      <a:pt x="105" y="63"/>
                    </a:lnTo>
                    <a:lnTo>
                      <a:pt x="114" y="44"/>
                    </a:lnTo>
                    <a:lnTo>
                      <a:pt x="117" y="35"/>
                    </a:lnTo>
                    <a:lnTo>
                      <a:pt x="120" y="35"/>
                    </a:lnTo>
                    <a:lnTo>
                      <a:pt x="130" y="22"/>
                    </a:lnTo>
                    <a:lnTo>
                      <a:pt x="130" y="10"/>
                    </a:lnTo>
                    <a:lnTo>
                      <a:pt x="139" y="0"/>
                    </a:lnTo>
                    <a:lnTo>
                      <a:pt x="139" y="4"/>
                    </a:lnTo>
                    <a:lnTo>
                      <a:pt x="139" y="10"/>
                    </a:lnTo>
                    <a:lnTo>
                      <a:pt x="141" y="13"/>
                    </a:lnTo>
                    <a:lnTo>
                      <a:pt x="139" y="20"/>
                    </a:lnTo>
                    <a:lnTo>
                      <a:pt x="139" y="26"/>
                    </a:lnTo>
                    <a:lnTo>
                      <a:pt x="141" y="22"/>
                    </a:lnTo>
                    <a:lnTo>
                      <a:pt x="145" y="20"/>
                    </a:lnTo>
                    <a:lnTo>
                      <a:pt x="145" y="26"/>
                    </a:lnTo>
                    <a:lnTo>
                      <a:pt x="152" y="26"/>
                    </a:lnTo>
                    <a:lnTo>
                      <a:pt x="148" y="31"/>
                    </a:lnTo>
                    <a:lnTo>
                      <a:pt x="148" y="42"/>
                    </a:lnTo>
                    <a:lnTo>
                      <a:pt x="141" y="50"/>
                    </a:lnTo>
                    <a:lnTo>
                      <a:pt x="136" y="63"/>
                    </a:lnTo>
                    <a:lnTo>
                      <a:pt x="130" y="75"/>
                    </a:lnTo>
                    <a:lnTo>
                      <a:pt x="123" y="81"/>
                    </a:lnTo>
                    <a:lnTo>
                      <a:pt x="120" y="90"/>
                    </a:lnTo>
                    <a:lnTo>
                      <a:pt x="123" y="99"/>
                    </a:lnTo>
                    <a:lnTo>
                      <a:pt x="117" y="97"/>
                    </a:lnTo>
                    <a:lnTo>
                      <a:pt x="114" y="99"/>
                    </a:lnTo>
                    <a:lnTo>
                      <a:pt x="111" y="93"/>
                    </a:lnTo>
                    <a:lnTo>
                      <a:pt x="111" y="99"/>
                    </a:lnTo>
                    <a:lnTo>
                      <a:pt x="102" y="106"/>
                    </a:lnTo>
                    <a:lnTo>
                      <a:pt x="93" y="115"/>
                    </a:lnTo>
                    <a:lnTo>
                      <a:pt x="89" y="127"/>
                    </a:lnTo>
                    <a:lnTo>
                      <a:pt x="82" y="133"/>
                    </a:lnTo>
                    <a:lnTo>
                      <a:pt x="73" y="143"/>
                    </a:lnTo>
                    <a:lnTo>
                      <a:pt x="71" y="149"/>
                    </a:lnTo>
                    <a:lnTo>
                      <a:pt x="71" y="152"/>
                    </a:lnTo>
                    <a:lnTo>
                      <a:pt x="68" y="154"/>
                    </a:lnTo>
                    <a:lnTo>
                      <a:pt x="62" y="161"/>
                    </a:lnTo>
                    <a:lnTo>
                      <a:pt x="52" y="164"/>
                    </a:lnTo>
                    <a:lnTo>
                      <a:pt x="50" y="170"/>
                    </a:lnTo>
                    <a:lnTo>
                      <a:pt x="30" y="17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3" name="Freeform 432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4" name="Freeform 433"/>
              <p:cNvSpPr>
                <a:spLocks/>
              </p:cNvSpPr>
              <p:nvPr/>
            </p:nvSpPr>
            <p:spPr bwMode="auto">
              <a:xfrm>
                <a:off x="10153651" y="5475288"/>
                <a:ext cx="155575" cy="317500"/>
              </a:xfrm>
              <a:custGeom>
                <a:avLst/>
                <a:gdLst>
                  <a:gd name="T0" fmla="*/ 5 w 98"/>
                  <a:gd name="T1" fmla="*/ 200 h 200"/>
                  <a:gd name="T2" fmla="*/ 5 w 98"/>
                  <a:gd name="T3" fmla="*/ 193 h 200"/>
                  <a:gd name="T4" fmla="*/ 2 w 98"/>
                  <a:gd name="T5" fmla="*/ 193 h 200"/>
                  <a:gd name="T6" fmla="*/ 0 w 98"/>
                  <a:gd name="T7" fmla="*/ 191 h 200"/>
                  <a:gd name="T8" fmla="*/ 2 w 98"/>
                  <a:gd name="T9" fmla="*/ 184 h 200"/>
                  <a:gd name="T10" fmla="*/ 9 w 98"/>
                  <a:gd name="T11" fmla="*/ 166 h 200"/>
                  <a:gd name="T12" fmla="*/ 9 w 98"/>
                  <a:gd name="T13" fmla="*/ 151 h 200"/>
                  <a:gd name="T14" fmla="*/ 5 w 98"/>
                  <a:gd name="T15" fmla="*/ 148 h 200"/>
                  <a:gd name="T16" fmla="*/ 2 w 98"/>
                  <a:gd name="T17" fmla="*/ 141 h 200"/>
                  <a:gd name="T18" fmla="*/ 2 w 98"/>
                  <a:gd name="T19" fmla="*/ 132 h 200"/>
                  <a:gd name="T20" fmla="*/ 5 w 98"/>
                  <a:gd name="T21" fmla="*/ 125 h 200"/>
                  <a:gd name="T22" fmla="*/ 12 w 98"/>
                  <a:gd name="T23" fmla="*/ 123 h 200"/>
                  <a:gd name="T24" fmla="*/ 17 w 98"/>
                  <a:gd name="T25" fmla="*/ 102 h 200"/>
                  <a:gd name="T26" fmla="*/ 21 w 98"/>
                  <a:gd name="T27" fmla="*/ 104 h 200"/>
                  <a:gd name="T28" fmla="*/ 21 w 98"/>
                  <a:gd name="T29" fmla="*/ 93 h 200"/>
                  <a:gd name="T30" fmla="*/ 21 w 98"/>
                  <a:gd name="T31" fmla="*/ 73 h 200"/>
                  <a:gd name="T32" fmla="*/ 23 w 98"/>
                  <a:gd name="T33" fmla="*/ 73 h 200"/>
                  <a:gd name="T34" fmla="*/ 27 w 98"/>
                  <a:gd name="T35" fmla="*/ 66 h 200"/>
                  <a:gd name="T36" fmla="*/ 21 w 98"/>
                  <a:gd name="T37" fmla="*/ 70 h 200"/>
                  <a:gd name="T38" fmla="*/ 21 w 98"/>
                  <a:gd name="T39" fmla="*/ 58 h 200"/>
                  <a:gd name="T40" fmla="*/ 23 w 98"/>
                  <a:gd name="T41" fmla="*/ 58 h 200"/>
                  <a:gd name="T42" fmla="*/ 23 w 98"/>
                  <a:gd name="T43" fmla="*/ 49 h 200"/>
                  <a:gd name="T44" fmla="*/ 21 w 98"/>
                  <a:gd name="T45" fmla="*/ 49 h 200"/>
                  <a:gd name="T46" fmla="*/ 17 w 98"/>
                  <a:gd name="T47" fmla="*/ 52 h 200"/>
                  <a:gd name="T48" fmla="*/ 12 w 98"/>
                  <a:gd name="T49" fmla="*/ 18 h 200"/>
                  <a:gd name="T50" fmla="*/ 12 w 98"/>
                  <a:gd name="T51" fmla="*/ 3 h 200"/>
                  <a:gd name="T52" fmla="*/ 14 w 98"/>
                  <a:gd name="T53" fmla="*/ 0 h 200"/>
                  <a:gd name="T54" fmla="*/ 14 w 98"/>
                  <a:gd name="T55" fmla="*/ 3 h 200"/>
                  <a:gd name="T56" fmla="*/ 14 w 98"/>
                  <a:gd name="T57" fmla="*/ 9 h 200"/>
                  <a:gd name="T58" fmla="*/ 17 w 98"/>
                  <a:gd name="T59" fmla="*/ 13 h 200"/>
                  <a:gd name="T60" fmla="*/ 23 w 98"/>
                  <a:gd name="T61" fmla="*/ 14 h 200"/>
                  <a:gd name="T62" fmla="*/ 27 w 98"/>
                  <a:gd name="T63" fmla="*/ 24 h 200"/>
                  <a:gd name="T64" fmla="*/ 30 w 98"/>
                  <a:gd name="T65" fmla="*/ 20 h 200"/>
                  <a:gd name="T66" fmla="*/ 30 w 98"/>
                  <a:gd name="T67" fmla="*/ 36 h 200"/>
                  <a:gd name="T68" fmla="*/ 27 w 98"/>
                  <a:gd name="T69" fmla="*/ 39 h 200"/>
                  <a:gd name="T70" fmla="*/ 30 w 98"/>
                  <a:gd name="T71" fmla="*/ 45 h 200"/>
                  <a:gd name="T72" fmla="*/ 30 w 98"/>
                  <a:gd name="T73" fmla="*/ 58 h 200"/>
                  <a:gd name="T74" fmla="*/ 33 w 98"/>
                  <a:gd name="T75" fmla="*/ 64 h 200"/>
                  <a:gd name="T76" fmla="*/ 39 w 98"/>
                  <a:gd name="T77" fmla="*/ 77 h 200"/>
                  <a:gd name="T78" fmla="*/ 46 w 98"/>
                  <a:gd name="T79" fmla="*/ 73 h 200"/>
                  <a:gd name="T80" fmla="*/ 48 w 98"/>
                  <a:gd name="T81" fmla="*/ 61 h 200"/>
                  <a:gd name="T82" fmla="*/ 52 w 98"/>
                  <a:gd name="T83" fmla="*/ 61 h 200"/>
                  <a:gd name="T84" fmla="*/ 48 w 98"/>
                  <a:gd name="T85" fmla="*/ 52 h 200"/>
                  <a:gd name="T86" fmla="*/ 57 w 98"/>
                  <a:gd name="T87" fmla="*/ 52 h 200"/>
                  <a:gd name="T88" fmla="*/ 57 w 98"/>
                  <a:gd name="T89" fmla="*/ 61 h 200"/>
                  <a:gd name="T90" fmla="*/ 69 w 98"/>
                  <a:gd name="T91" fmla="*/ 73 h 200"/>
                  <a:gd name="T92" fmla="*/ 78 w 98"/>
                  <a:gd name="T93" fmla="*/ 73 h 200"/>
                  <a:gd name="T94" fmla="*/ 89 w 98"/>
                  <a:gd name="T95" fmla="*/ 61 h 200"/>
                  <a:gd name="T96" fmla="*/ 98 w 98"/>
                  <a:gd name="T97" fmla="*/ 61 h 200"/>
                  <a:gd name="T98" fmla="*/ 98 w 98"/>
                  <a:gd name="T99" fmla="*/ 73 h 200"/>
                  <a:gd name="T100" fmla="*/ 89 w 98"/>
                  <a:gd name="T101" fmla="*/ 82 h 200"/>
                  <a:gd name="T102" fmla="*/ 57 w 98"/>
                  <a:gd name="T103" fmla="*/ 141 h 200"/>
                  <a:gd name="T104" fmla="*/ 39 w 98"/>
                  <a:gd name="T105" fmla="*/ 161 h 200"/>
                  <a:gd name="T106" fmla="*/ 27 w 98"/>
                  <a:gd name="T107" fmla="*/ 172 h 200"/>
                  <a:gd name="T108" fmla="*/ 17 w 98"/>
                  <a:gd name="T109" fmla="*/ 184 h 200"/>
                  <a:gd name="T110" fmla="*/ 5 w 98"/>
                  <a:gd name="T111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98" h="200">
                    <a:moveTo>
                      <a:pt x="5" y="200"/>
                    </a:moveTo>
                    <a:lnTo>
                      <a:pt x="5" y="193"/>
                    </a:lnTo>
                    <a:lnTo>
                      <a:pt x="2" y="193"/>
                    </a:lnTo>
                    <a:lnTo>
                      <a:pt x="0" y="191"/>
                    </a:lnTo>
                    <a:lnTo>
                      <a:pt x="2" y="184"/>
                    </a:lnTo>
                    <a:lnTo>
                      <a:pt x="9" y="166"/>
                    </a:lnTo>
                    <a:lnTo>
                      <a:pt x="9" y="151"/>
                    </a:lnTo>
                    <a:lnTo>
                      <a:pt x="5" y="148"/>
                    </a:lnTo>
                    <a:lnTo>
                      <a:pt x="2" y="141"/>
                    </a:lnTo>
                    <a:lnTo>
                      <a:pt x="2" y="132"/>
                    </a:lnTo>
                    <a:lnTo>
                      <a:pt x="5" y="125"/>
                    </a:lnTo>
                    <a:lnTo>
                      <a:pt x="12" y="123"/>
                    </a:lnTo>
                    <a:lnTo>
                      <a:pt x="17" y="102"/>
                    </a:lnTo>
                    <a:lnTo>
                      <a:pt x="21" y="104"/>
                    </a:lnTo>
                    <a:lnTo>
                      <a:pt x="21" y="93"/>
                    </a:lnTo>
                    <a:lnTo>
                      <a:pt x="21" y="73"/>
                    </a:lnTo>
                    <a:lnTo>
                      <a:pt x="23" y="73"/>
                    </a:lnTo>
                    <a:lnTo>
                      <a:pt x="27" y="66"/>
                    </a:lnTo>
                    <a:lnTo>
                      <a:pt x="21" y="70"/>
                    </a:lnTo>
                    <a:lnTo>
                      <a:pt x="21" y="58"/>
                    </a:lnTo>
                    <a:lnTo>
                      <a:pt x="23" y="58"/>
                    </a:lnTo>
                    <a:lnTo>
                      <a:pt x="23" y="49"/>
                    </a:lnTo>
                    <a:lnTo>
                      <a:pt x="21" y="49"/>
                    </a:lnTo>
                    <a:lnTo>
                      <a:pt x="17" y="52"/>
                    </a:lnTo>
                    <a:lnTo>
                      <a:pt x="12" y="18"/>
                    </a:lnTo>
                    <a:lnTo>
                      <a:pt x="12" y="3"/>
                    </a:lnTo>
                    <a:lnTo>
                      <a:pt x="14" y="0"/>
                    </a:lnTo>
                    <a:lnTo>
                      <a:pt x="14" y="3"/>
                    </a:lnTo>
                    <a:lnTo>
                      <a:pt x="14" y="9"/>
                    </a:lnTo>
                    <a:lnTo>
                      <a:pt x="17" y="13"/>
                    </a:lnTo>
                    <a:lnTo>
                      <a:pt x="23" y="14"/>
                    </a:lnTo>
                    <a:lnTo>
                      <a:pt x="27" y="24"/>
                    </a:lnTo>
                    <a:lnTo>
                      <a:pt x="30" y="20"/>
                    </a:lnTo>
                    <a:lnTo>
                      <a:pt x="30" y="36"/>
                    </a:lnTo>
                    <a:lnTo>
                      <a:pt x="27" y="39"/>
                    </a:lnTo>
                    <a:lnTo>
                      <a:pt x="30" y="45"/>
                    </a:lnTo>
                    <a:lnTo>
                      <a:pt x="30" y="58"/>
                    </a:lnTo>
                    <a:lnTo>
                      <a:pt x="33" y="64"/>
                    </a:lnTo>
                    <a:lnTo>
                      <a:pt x="39" y="77"/>
                    </a:lnTo>
                    <a:lnTo>
                      <a:pt x="46" y="73"/>
                    </a:lnTo>
                    <a:lnTo>
                      <a:pt x="48" y="61"/>
                    </a:lnTo>
                    <a:lnTo>
                      <a:pt x="52" y="61"/>
                    </a:lnTo>
                    <a:lnTo>
                      <a:pt x="48" y="52"/>
                    </a:lnTo>
                    <a:lnTo>
                      <a:pt x="57" y="52"/>
                    </a:lnTo>
                    <a:lnTo>
                      <a:pt x="57" y="61"/>
                    </a:lnTo>
                    <a:lnTo>
                      <a:pt x="69" y="73"/>
                    </a:lnTo>
                    <a:lnTo>
                      <a:pt x="78" y="73"/>
                    </a:lnTo>
                    <a:lnTo>
                      <a:pt x="89" y="61"/>
                    </a:lnTo>
                    <a:lnTo>
                      <a:pt x="98" y="61"/>
                    </a:lnTo>
                    <a:lnTo>
                      <a:pt x="98" y="73"/>
                    </a:lnTo>
                    <a:lnTo>
                      <a:pt x="89" y="82"/>
                    </a:lnTo>
                    <a:lnTo>
                      <a:pt x="57" y="141"/>
                    </a:lnTo>
                    <a:lnTo>
                      <a:pt x="39" y="161"/>
                    </a:lnTo>
                    <a:lnTo>
                      <a:pt x="27" y="172"/>
                    </a:lnTo>
                    <a:lnTo>
                      <a:pt x="17" y="184"/>
                    </a:lnTo>
                    <a:lnTo>
                      <a:pt x="5" y="20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5" name="Freeform 434"/>
              <p:cNvSpPr>
                <a:spLocks/>
              </p:cNvSpPr>
              <p:nvPr/>
            </p:nvSpPr>
            <p:spPr bwMode="auto">
              <a:xfrm>
                <a:off x="9486901" y="4387850"/>
                <a:ext cx="269875" cy="236538"/>
              </a:xfrm>
              <a:custGeom>
                <a:avLst/>
                <a:gdLst>
                  <a:gd name="T0" fmla="*/ 0 w 170"/>
                  <a:gd name="T1" fmla="*/ 120 h 149"/>
                  <a:gd name="T2" fmla="*/ 6 w 170"/>
                  <a:gd name="T3" fmla="*/ 0 h 149"/>
                  <a:gd name="T4" fmla="*/ 22 w 170"/>
                  <a:gd name="T5" fmla="*/ 10 h 149"/>
                  <a:gd name="T6" fmla="*/ 43 w 170"/>
                  <a:gd name="T7" fmla="*/ 15 h 149"/>
                  <a:gd name="T8" fmla="*/ 56 w 170"/>
                  <a:gd name="T9" fmla="*/ 22 h 149"/>
                  <a:gd name="T10" fmla="*/ 61 w 170"/>
                  <a:gd name="T11" fmla="*/ 22 h 149"/>
                  <a:gd name="T12" fmla="*/ 74 w 170"/>
                  <a:gd name="T13" fmla="*/ 31 h 149"/>
                  <a:gd name="T14" fmla="*/ 81 w 170"/>
                  <a:gd name="T15" fmla="*/ 31 h 149"/>
                  <a:gd name="T16" fmla="*/ 86 w 170"/>
                  <a:gd name="T17" fmla="*/ 40 h 149"/>
                  <a:gd name="T18" fmla="*/ 86 w 170"/>
                  <a:gd name="T19" fmla="*/ 52 h 149"/>
                  <a:gd name="T20" fmla="*/ 114 w 170"/>
                  <a:gd name="T21" fmla="*/ 63 h 149"/>
                  <a:gd name="T22" fmla="*/ 124 w 170"/>
                  <a:gd name="T23" fmla="*/ 74 h 149"/>
                  <a:gd name="T24" fmla="*/ 108 w 170"/>
                  <a:gd name="T25" fmla="*/ 77 h 149"/>
                  <a:gd name="T26" fmla="*/ 111 w 170"/>
                  <a:gd name="T27" fmla="*/ 90 h 149"/>
                  <a:gd name="T28" fmla="*/ 127 w 170"/>
                  <a:gd name="T29" fmla="*/ 99 h 149"/>
                  <a:gd name="T30" fmla="*/ 127 w 170"/>
                  <a:gd name="T31" fmla="*/ 102 h 149"/>
                  <a:gd name="T32" fmla="*/ 129 w 170"/>
                  <a:gd name="T33" fmla="*/ 111 h 149"/>
                  <a:gd name="T34" fmla="*/ 133 w 170"/>
                  <a:gd name="T35" fmla="*/ 120 h 149"/>
                  <a:gd name="T36" fmla="*/ 145 w 170"/>
                  <a:gd name="T37" fmla="*/ 118 h 149"/>
                  <a:gd name="T38" fmla="*/ 145 w 170"/>
                  <a:gd name="T39" fmla="*/ 120 h 149"/>
                  <a:gd name="T40" fmla="*/ 145 w 170"/>
                  <a:gd name="T41" fmla="*/ 127 h 149"/>
                  <a:gd name="T42" fmla="*/ 157 w 170"/>
                  <a:gd name="T43" fmla="*/ 129 h 149"/>
                  <a:gd name="T44" fmla="*/ 154 w 170"/>
                  <a:gd name="T45" fmla="*/ 136 h 149"/>
                  <a:gd name="T46" fmla="*/ 161 w 170"/>
                  <a:gd name="T47" fmla="*/ 139 h 149"/>
                  <a:gd name="T48" fmla="*/ 166 w 170"/>
                  <a:gd name="T49" fmla="*/ 142 h 149"/>
                  <a:gd name="T50" fmla="*/ 163 w 170"/>
                  <a:gd name="T51" fmla="*/ 145 h 149"/>
                  <a:gd name="T52" fmla="*/ 166 w 170"/>
                  <a:gd name="T53" fmla="*/ 145 h 149"/>
                  <a:gd name="T54" fmla="*/ 170 w 170"/>
                  <a:gd name="T55" fmla="*/ 149 h 149"/>
                  <a:gd name="T56" fmla="*/ 157 w 170"/>
                  <a:gd name="T57" fmla="*/ 149 h 149"/>
                  <a:gd name="T58" fmla="*/ 157 w 170"/>
                  <a:gd name="T59" fmla="*/ 145 h 149"/>
                  <a:gd name="T60" fmla="*/ 129 w 170"/>
                  <a:gd name="T61" fmla="*/ 139 h 149"/>
                  <a:gd name="T62" fmla="*/ 120 w 170"/>
                  <a:gd name="T63" fmla="*/ 139 h 149"/>
                  <a:gd name="T64" fmla="*/ 104 w 170"/>
                  <a:gd name="T65" fmla="*/ 127 h 149"/>
                  <a:gd name="T66" fmla="*/ 102 w 170"/>
                  <a:gd name="T67" fmla="*/ 120 h 149"/>
                  <a:gd name="T68" fmla="*/ 98 w 170"/>
                  <a:gd name="T69" fmla="*/ 118 h 149"/>
                  <a:gd name="T70" fmla="*/ 95 w 170"/>
                  <a:gd name="T71" fmla="*/ 114 h 149"/>
                  <a:gd name="T72" fmla="*/ 86 w 170"/>
                  <a:gd name="T73" fmla="*/ 99 h 149"/>
                  <a:gd name="T74" fmla="*/ 83 w 170"/>
                  <a:gd name="T75" fmla="*/ 99 h 149"/>
                  <a:gd name="T76" fmla="*/ 81 w 170"/>
                  <a:gd name="T77" fmla="*/ 95 h 149"/>
                  <a:gd name="T78" fmla="*/ 70 w 170"/>
                  <a:gd name="T79" fmla="*/ 95 h 149"/>
                  <a:gd name="T80" fmla="*/ 68 w 170"/>
                  <a:gd name="T81" fmla="*/ 90 h 149"/>
                  <a:gd name="T82" fmla="*/ 61 w 170"/>
                  <a:gd name="T83" fmla="*/ 90 h 149"/>
                  <a:gd name="T84" fmla="*/ 61 w 170"/>
                  <a:gd name="T85" fmla="*/ 93 h 149"/>
                  <a:gd name="T86" fmla="*/ 56 w 170"/>
                  <a:gd name="T87" fmla="*/ 95 h 149"/>
                  <a:gd name="T88" fmla="*/ 52 w 170"/>
                  <a:gd name="T89" fmla="*/ 90 h 149"/>
                  <a:gd name="T90" fmla="*/ 52 w 170"/>
                  <a:gd name="T91" fmla="*/ 99 h 149"/>
                  <a:gd name="T92" fmla="*/ 46 w 170"/>
                  <a:gd name="T93" fmla="*/ 99 h 149"/>
                  <a:gd name="T94" fmla="*/ 46 w 170"/>
                  <a:gd name="T95" fmla="*/ 102 h 149"/>
                  <a:gd name="T96" fmla="*/ 31 w 170"/>
                  <a:gd name="T97" fmla="*/ 102 h 149"/>
                  <a:gd name="T98" fmla="*/ 38 w 170"/>
                  <a:gd name="T99" fmla="*/ 108 h 149"/>
                  <a:gd name="T100" fmla="*/ 43 w 170"/>
                  <a:gd name="T101" fmla="*/ 118 h 149"/>
                  <a:gd name="T102" fmla="*/ 31 w 170"/>
                  <a:gd name="T103" fmla="*/ 123 h 149"/>
                  <a:gd name="T104" fmla="*/ 0 w 170"/>
                  <a:gd name="T105" fmla="*/ 120 h 149"/>
                  <a:gd name="T106" fmla="*/ 0 w 170"/>
                  <a:gd name="T107" fmla="*/ 12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0" h="149">
                    <a:moveTo>
                      <a:pt x="0" y="120"/>
                    </a:moveTo>
                    <a:lnTo>
                      <a:pt x="6" y="0"/>
                    </a:lnTo>
                    <a:lnTo>
                      <a:pt x="22" y="10"/>
                    </a:lnTo>
                    <a:lnTo>
                      <a:pt x="43" y="15"/>
                    </a:lnTo>
                    <a:lnTo>
                      <a:pt x="56" y="22"/>
                    </a:lnTo>
                    <a:lnTo>
                      <a:pt x="61" y="22"/>
                    </a:lnTo>
                    <a:lnTo>
                      <a:pt x="74" y="31"/>
                    </a:lnTo>
                    <a:lnTo>
                      <a:pt x="81" y="31"/>
                    </a:lnTo>
                    <a:lnTo>
                      <a:pt x="86" y="40"/>
                    </a:lnTo>
                    <a:lnTo>
                      <a:pt x="86" y="52"/>
                    </a:lnTo>
                    <a:lnTo>
                      <a:pt x="114" y="63"/>
                    </a:lnTo>
                    <a:lnTo>
                      <a:pt x="124" y="74"/>
                    </a:lnTo>
                    <a:lnTo>
                      <a:pt x="108" y="77"/>
                    </a:lnTo>
                    <a:lnTo>
                      <a:pt x="111" y="90"/>
                    </a:lnTo>
                    <a:lnTo>
                      <a:pt x="127" y="99"/>
                    </a:lnTo>
                    <a:lnTo>
                      <a:pt x="127" y="102"/>
                    </a:lnTo>
                    <a:lnTo>
                      <a:pt x="129" y="111"/>
                    </a:lnTo>
                    <a:lnTo>
                      <a:pt x="133" y="120"/>
                    </a:lnTo>
                    <a:lnTo>
                      <a:pt x="145" y="118"/>
                    </a:lnTo>
                    <a:lnTo>
                      <a:pt x="145" y="120"/>
                    </a:lnTo>
                    <a:lnTo>
                      <a:pt x="145" y="127"/>
                    </a:lnTo>
                    <a:lnTo>
                      <a:pt x="157" y="129"/>
                    </a:lnTo>
                    <a:lnTo>
                      <a:pt x="154" y="136"/>
                    </a:lnTo>
                    <a:lnTo>
                      <a:pt x="161" y="139"/>
                    </a:lnTo>
                    <a:lnTo>
                      <a:pt x="166" y="142"/>
                    </a:lnTo>
                    <a:lnTo>
                      <a:pt x="163" y="145"/>
                    </a:lnTo>
                    <a:lnTo>
                      <a:pt x="166" y="145"/>
                    </a:lnTo>
                    <a:lnTo>
                      <a:pt x="170" y="149"/>
                    </a:lnTo>
                    <a:lnTo>
                      <a:pt x="157" y="149"/>
                    </a:lnTo>
                    <a:lnTo>
                      <a:pt x="157" y="145"/>
                    </a:lnTo>
                    <a:lnTo>
                      <a:pt x="129" y="139"/>
                    </a:lnTo>
                    <a:lnTo>
                      <a:pt x="120" y="139"/>
                    </a:lnTo>
                    <a:lnTo>
                      <a:pt x="104" y="127"/>
                    </a:lnTo>
                    <a:lnTo>
                      <a:pt x="102" y="120"/>
                    </a:lnTo>
                    <a:lnTo>
                      <a:pt x="98" y="118"/>
                    </a:lnTo>
                    <a:lnTo>
                      <a:pt x="95" y="114"/>
                    </a:lnTo>
                    <a:lnTo>
                      <a:pt x="86" y="99"/>
                    </a:lnTo>
                    <a:lnTo>
                      <a:pt x="83" y="99"/>
                    </a:lnTo>
                    <a:lnTo>
                      <a:pt x="81" y="95"/>
                    </a:lnTo>
                    <a:lnTo>
                      <a:pt x="70" y="95"/>
                    </a:lnTo>
                    <a:lnTo>
                      <a:pt x="68" y="90"/>
                    </a:lnTo>
                    <a:lnTo>
                      <a:pt x="61" y="90"/>
                    </a:lnTo>
                    <a:lnTo>
                      <a:pt x="61" y="93"/>
                    </a:lnTo>
                    <a:lnTo>
                      <a:pt x="56" y="95"/>
                    </a:lnTo>
                    <a:lnTo>
                      <a:pt x="52" y="90"/>
                    </a:lnTo>
                    <a:lnTo>
                      <a:pt x="52" y="99"/>
                    </a:lnTo>
                    <a:lnTo>
                      <a:pt x="46" y="99"/>
                    </a:lnTo>
                    <a:lnTo>
                      <a:pt x="46" y="102"/>
                    </a:lnTo>
                    <a:lnTo>
                      <a:pt x="31" y="102"/>
                    </a:lnTo>
                    <a:lnTo>
                      <a:pt x="38" y="108"/>
                    </a:lnTo>
                    <a:lnTo>
                      <a:pt x="43" y="118"/>
                    </a:lnTo>
                    <a:lnTo>
                      <a:pt x="31" y="123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6" name="Freeform 435"/>
              <p:cNvSpPr>
                <a:spLocks/>
              </p:cNvSpPr>
              <p:nvPr/>
            </p:nvSpPr>
            <p:spPr bwMode="auto">
              <a:xfrm>
                <a:off x="9698038" y="4437063"/>
                <a:ext cx="106363" cy="58738"/>
              </a:xfrm>
              <a:custGeom>
                <a:avLst/>
                <a:gdLst>
                  <a:gd name="T0" fmla="*/ 37 w 67"/>
                  <a:gd name="T1" fmla="*/ 37 h 37"/>
                  <a:gd name="T2" fmla="*/ 21 w 67"/>
                  <a:gd name="T3" fmla="*/ 37 h 37"/>
                  <a:gd name="T4" fmla="*/ 17 w 67"/>
                  <a:gd name="T5" fmla="*/ 34 h 37"/>
                  <a:gd name="T6" fmla="*/ 12 w 67"/>
                  <a:gd name="T7" fmla="*/ 34 h 37"/>
                  <a:gd name="T8" fmla="*/ 5 w 67"/>
                  <a:gd name="T9" fmla="*/ 32 h 37"/>
                  <a:gd name="T10" fmla="*/ 0 w 67"/>
                  <a:gd name="T11" fmla="*/ 28 h 37"/>
                  <a:gd name="T12" fmla="*/ 0 w 67"/>
                  <a:gd name="T13" fmla="*/ 21 h 37"/>
                  <a:gd name="T14" fmla="*/ 3 w 67"/>
                  <a:gd name="T15" fmla="*/ 25 h 37"/>
                  <a:gd name="T16" fmla="*/ 8 w 67"/>
                  <a:gd name="T17" fmla="*/ 21 h 37"/>
                  <a:gd name="T18" fmla="*/ 15 w 67"/>
                  <a:gd name="T19" fmla="*/ 25 h 37"/>
                  <a:gd name="T20" fmla="*/ 24 w 67"/>
                  <a:gd name="T21" fmla="*/ 21 h 37"/>
                  <a:gd name="T22" fmla="*/ 28 w 67"/>
                  <a:gd name="T23" fmla="*/ 12 h 37"/>
                  <a:gd name="T24" fmla="*/ 30 w 67"/>
                  <a:gd name="T25" fmla="*/ 12 h 37"/>
                  <a:gd name="T26" fmla="*/ 30 w 67"/>
                  <a:gd name="T27" fmla="*/ 25 h 37"/>
                  <a:gd name="T28" fmla="*/ 33 w 67"/>
                  <a:gd name="T29" fmla="*/ 21 h 37"/>
                  <a:gd name="T30" fmla="*/ 37 w 67"/>
                  <a:gd name="T31" fmla="*/ 25 h 37"/>
                  <a:gd name="T32" fmla="*/ 42 w 67"/>
                  <a:gd name="T33" fmla="*/ 21 h 37"/>
                  <a:gd name="T34" fmla="*/ 49 w 67"/>
                  <a:gd name="T35" fmla="*/ 12 h 37"/>
                  <a:gd name="T36" fmla="*/ 55 w 67"/>
                  <a:gd name="T37" fmla="*/ 12 h 37"/>
                  <a:gd name="T38" fmla="*/ 58 w 67"/>
                  <a:gd name="T39" fmla="*/ 12 h 37"/>
                  <a:gd name="T40" fmla="*/ 55 w 67"/>
                  <a:gd name="T41" fmla="*/ 0 h 37"/>
                  <a:gd name="T42" fmla="*/ 67 w 67"/>
                  <a:gd name="T43" fmla="*/ 0 h 37"/>
                  <a:gd name="T44" fmla="*/ 67 w 67"/>
                  <a:gd name="T45" fmla="*/ 3 h 37"/>
                  <a:gd name="T46" fmla="*/ 67 w 67"/>
                  <a:gd name="T47" fmla="*/ 9 h 37"/>
                  <a:gd name="T48" fmla="*/ 60 w 67"/>
                  <a:gd name="T49" fmla="*/ 12 h 37"/>
                  <a:gd name="T50" fmla="*/ 64 w 67"/>
                  <a:gd name="T51" fmla="*/ 21 h 37"/>
                  <a:gd name="T52" fmla="*/ 58 w 67"/>
                  <a:gd name="T53" fmla="*/ 25 h 37"/>
                  <a:gd name="T54" fmla="*/ 51 w 67"/>
                  <a:gd name="T55" fmla="*/ 25 h 37"/>
                  <a:gd name="T56" fmla="*/ 51 w 67"/>
                  <a:gd name="T57" fmla="*/ 28 h 37"/>
                  <a:gd name="T58" fmla="*/ 37 w 67"/>
                  <a:gd name="T59" fmla="*/ 37 h 37"/>
                  <a:gd name="T60" fmla="*/ 37 w 67"/>
                  <a:gd name="T6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7" h="37">
                    <a:moveTo>
                      <a:pt x="37" y="37"/>
                    </a:moveTo>
                    <a:lnTo>
                      <a:pt x="21" y="37"/>
                    </a:lnTo>
                    <a:lnTo>
                      <a:pt x="17" y="34"/>
                    </a:lnTo>
                    <a:lnTo>
                      <a:pt x="12" y="34"/>
                    </a:lnTo>
                    <a:lnTo>
                      <a:pt x="5" y="32"/>
                    </a:lnTo>
                    <a:lnTo>
                      <a:pt x="0" y="28"/>
                    </a:lnTo>
                    <a:lnTo>
                      <a:pt x="0" y="21"/>
                    </a:lnTo>
                    <a:lnTo>
                      <a:pt x="3" y="25"/>
                    </a:lnTo>
                    <a:lnTo>
                      <a:pt x="8" y="21"/>
                    </a:lnTo>
                    <a:lnTo>
                      <a:pt x="15" y="25"/>
                    </a:lnTo>
                    <a:lnTo>
                      <a:pt x="24" y="21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25"/>
                    </a:lnTo>
                    <a:lnTo>
                      <a:pt x="33" y="21"/>
                    </a:lnTo>
                    <a:lnTo>
                      <a:pt x="37" y="25"/>
                    </a:lnTo>
                    <a:lnTo>
                      <a:pt x="42" y="21"/>
                    </a:lnTo>
                    <a:lnTo>
                      <a:pt x="49" y="12"/>
                    </a:lnTo>
                    <a:lnTo>
                      <a:pt x="55" y="12"/>
                    </a:lnTo>
                    <a:lnTo>
                      <a:pt x="58" y="12"/>
                    </a:lnTo>
                    <a:lnTo>
                      <a:pt x="55" y="0"/>
                    </a:lnTo>
                    <a:lnTo>
                      <a:pt x="67" y="0"/>
                    </a:lnTo>
                    <a:lnTo>
                      <a:pt x="67" y="3"/>
                    </a:lnTo>
                    <a:lnTo>
                      <a:pt x="67" y="9"/>
                    </a:lnTo>
                    <a:lnTo>
                      <a:pt x="60" y="12"/>
                    </a:lnTo>
                    <a:lnTo>
                      <a:pt x="64" y="21"/>
                    </a:lnTo>
                    <a:lnTo>
                      <a:pt x="58" y="25"/>
                    </a:lnTo>
                    <a:lnTo>
                      <a:pt x="51" y="25"/>
                    </a:lnTo>
                    <a:lnTo>
                      <a:pt x="51" y="28"/>
                    </a:lnTo>
                    <a:lnTo>
                      <a:pt x="37" y="37"/>
                    </a:lnTo>
                    <a:lnTo>
                      <a:pt x="37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7" name="Freeform 436"/>
              <p:cNvSpPr>
                <a:spLocks/>
              </p:cNvSpPr>
              <p:nvPr/>
            </p:nvSpPr>
            <p:spPr bwMode="auto">
              <a:xfrm>
                <a:off x="9759951" y="4387850"/>
                <a:ext cx="65088" cy="63500"/>
              </a:xfrm>
              <a:custGeom>
                <a:avLst/>
                <a:gdLst>
                  <a:gd name="T0" fmla="*/ 37 w 41"/>
                  <a:gd name="T1" fmla="*/ 40 h 40"/>
                  <a:gd name="T2" fmla="*/ 37 w 41"/>
                  <a:gd name="T3" fmla="*/ 34 h 40"/>
                  <a:gd name="T4" fmla="*/ 35 w 41"/>
                  <a:gd name="T5" fmla="*/ 25 h 40"/>
                  <a:gd name="T6" fmla="*/ 21 w 41"/>
                  <a:gd name="T7" fmla="*/ 15 h 40"/>
                  <a:gd name="T8" fmla="*/ 7 w 41"/>
                  <a:gd name="T9" fmla="*/ 6 h 40"/>
                  <a:gd name="T10" fmla="*/ 0 w 41"/>
                  <a:gd name="T11" fmla="*/ 4 h 40"/>
                  <a:gd name="T12" fmla="*/ 3 w 41"/>
                  <a:gd name="T13" fmla="*/ 0 h 40"/>
                  <a:gd name="T14" fmla="*/ 25 w 41"/>
                  <a:gd name="T15" fmla="*/ 13 h 40"/>
                  <a:gd name="T16" fmla="*/ 37 w 41"/>
                  <a:gd name="T17" fmla="*/ 22 h 40"/>
                  <a:gd name="T18" fmla="*/ 37 w 41"/>
                  <a:gd name="T19" fmla="*/ 25 h 40"/>
                  <a:gd name="T20" fmla="*/ 41 w 41"/>
                  <a:gd name="T21" fmla="*/ 34 h 40"/>
                  <a:gd name="T22" fmla="*/ 37 w 41"/>
                  <a:gd name="T23" fmla="*/ 40 h 40"/>
                  <a:gd name="T24" fmla="*/ 37 w 41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0">
                    <a:moveTo>
                      <a:pt x="37" y="40"/>
                    </a:moveTo>
                    <a:lnTo>
                      <a:pt x="37" y="34"/>
                    </a:lnTo>
                    <a:lnTo>
                      <a:pt x="35" y="25"/>
                    </a:lnTo>
                    <a:lnTo>
                      <a:pt x="21" y="15"/>
                    </a:lnTo>
                    <a:lnTo>
                      <a:pt x="7" y="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5" y="13"/>
                    </a:lnTo>
                    <a:lnTo>
                      <a:pt x="37" y="22"/>
                    </a:lnTo>
                    <a:lnTo>
                      <a:pt x="37" y="25"/>
                    </a:lnTo>
                    <a:lnTo>
                      <a:pt x="41" y="34"/>
                    </a:lnTo>
                    <a:lnTo>
                      <a:pt x="37" y="40"/>
                    </a:lnTo>
                    <a:lnTo>
                      <a:pt x="37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8" name="Freeform 437"/>
              <p:cNvSpPr>
                <a:spLocks/>
              </p:cNvSpPr>
              <p:nvPr/>
            </p:nvSpPr>
            <p:spPr bwMode="auto">
              <a:xfrm>
                <a:off x="9869488" y="4456113"/>
                <a:ext cx="31750" cy="53975"/>
              </a:xfrm>
              <a:custGeom>
                <a:avLst/>
                <a:gdLst>
                  <a:gd name="T0" fmla="*/ 20 w 20"/>
                  <a:gd name="T1" fmla="*/ 34 h 34"/>
                  <a:gd name="T2" fmla="*/ 11 w 20"/>
                  <a:gd name="T3" fmla="*/ 34 h 34"/>
                  <a:gd name="T4" fmla="*/ 9 w 20"/>
                  <a:gd name="T5" fmla="*/ 25 h 34"/>
                  <a:gd name="T6" fmla="*/ 2 w 20"/>
                  <a:gd name="T7" fmla="*/ 22 h 34"/>
                  <a:gd name="T8" fmla="*/ 2 w 20"/>
                  <a:gd name="T9" fmla="*/ 13 h 34"/>
                  <a:gd name="T10" fmla="*/ 0 w 20"/>
                  <a:gd name="T11" fmla="*/ 6 h 34"/>
                  <a:gd name="T12" fmla="*/ 0 w 20"/>
                  <a:gd name="T13" fmla="*/ 0 h 34"/>
                  <a:gd name="T14" fmla="*/ 2 w 20"/>
                  <a:gd name="T15" fmla="*/ 6 h 34"/>
                  <a:gd name="T16" fmla="*/ 2 w 20"/>
                  <a:gd name="T17" fmla="*/ 9 h 34"/>
                  <a:gd name="T18" fmla="*/ 11 w 20"/>
                  <a:gd name="T19" fmla="*/ 16 h 34"/>
                  <a:gd name="T20" fmla="*/ 11 w 20"/>
                  <a:gd name="T21" fmla="*/ 22 h 34"/>
                  <a:gd name="T22" fmla="*/ 15 w 20"/>
                  <a:gd name="T23" fmla="*/ 25 h 34"/>
                  <a:gd name="T24" fmla="*/ 20 w 20"/>
                  <a:gd name="T25" fmla="*/ 31 h 34"/>
                  <a:gd name="T26" fmla="*/ 20 w 20"/>
                  <a:gd name="T27" fmla="*/ 34 h 34"/>
                  <a:gd name="T28" fmla="*/ 20 w 20"/>
                  <a:gd name="T29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34">
                    <a:moveTo>
                      <a:pt x="20" y="34"/>
                    </a:moveTo>
                    <a:lnTo>
                      <a:pt x="11" y="34"/>
                    </a:lnTo>
                    <a:lnTo>
                      <a:pt x="9" y="25"/>
                    </a:lnTo>
                    <a:lnTo>
                      <a:pt x="2" y="22"/>
                    </a:lnTo>
                    <a:lnTo>
                      <a:pt x="2" y="13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2" y="6"/>
                    </a:lnTo>
                    <a:lnTo>
                      <a:pt x="2" y="9"/>
                    </a:lnTo>
                    <a:lnTo>
                      <a:pt x="11" y="16"/>
                    </a:lnTo>
                    <a:lnTo>
                      <a:pt x="11" y="22"/>
                    </a:lnTo>
                    <a:lnTo>
                      <a:pt x="15" y="25"/>
                    </a:lnTo>
                    <a:lnTo>
                      <a:pt x="20" y="31"/>
                    </a:lnTo>
                    <a:lnTo>
                      <a:pt x="20" y="34"/>
                    </a:lnTo>
                    <a:lnTo>
                      <a:pt x="2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9" name="Freeform 438"/>
              <p:cNvSpPr>
                <a:spLocks/>
              </p:cNvSpPr>
              <p:nvPr/>
            </p:nvSpPr>
            <p:spPr bwMode="auto">
              <a:xfrm>
                <a:off x="10028238" y="4556125"/>
                <a:ext cx="25400" cy="47625"/>
              </a:xfrm>
              <a:custGeom>
                <a:avLst/>
                <a:gdLst>
                  <a:gd name="T0" fmla="*/ 16 w 16"/>
                  <a:gd name="T1" fmla="*/ 30 h 30"/>
                  <a:gd name="T2" fmla="*/ 9 w 16"/>
                  <a:gd name="T3" fmla="*/ 21 h 30"/>
                  <a:gd name="T4" fmla="*/ 4 w 16"/>
                  <a:gd name="T5" fmla="*/ 12 h 30"/>
                  <a:gd name="T6" fmla="*/ 0 w 16"/>
                  <a:gd name="T7" fmla="*/ 0 h 30"/>
                  <a:gd name="T8" fmla="*/ 4 w 16"/>
                  <a:gd name="T9" fmla="*/ 2 h 30"/>
                  <a:gd name="T10" fmla="*/ 7 w 16"/>
                  <a:gd name="T11" fmla="*/ 8 h 30"/>
                  <a:gd name="T12" fmla="*/ 9 w 16"/>
                  <a:gd name="T13" fmla="*/ 12 h 30"/>
                  <a:gd name="T14" fmla="*/ 13 w 16"/>
                  <a:gd name="T15" fmla="*/ 21 h 30"/>
                  <a:gd name="T16" fmla="*/ 16 w 16"/>
                  <a:gd name="T17" fmla="*/ 30 h 30"/>
                  <a:gd name="T18" fmla="*/ 16 w 16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30">
                    <a:moveTo>
                      <a:pt x="16" y="30"/>
                    </a:moveTo>
                    <a:lnTo>
                      <a:pt x="9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7" y="8"/>
                    </a:lnTo>
                    <a:lnTo>
                      <a:pt x="9" y="12"/>
                    </a:lnTo>
                    <a:lnTo>
                      <a:pt x="13" y="21"/>
                    </a:lnTo>
                    <a:lnTo>
                      <a:pt x="16" y="30"/>
                    </a:lnTo>
                    <a:lnTo>
                      <a:pt x="16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0" name="Freeform 439"/>
              <p:cNvSpPr>
                <a:spLocks/>
              </p:cNvSpPr>
              <p:nvPr/>
            </p:nvSpPr>
            <p:spPr bwMode="auto">
              <a:xfrm>
                <a:off x="9977438" y="4535488"/>
                <a:ext cx="33338" cy="28575"/>
              </a:xfrm>
              <a:custGeom>
                <a:avLst/>
                <a:gdLst>
                  <a:gd name="T0" fmla="*/ 21 w 21"/>
                  <a:gd name="T1" fmla="*/ 18 h 18"/>
                  <a:gd name="T2" fmla="*/ 11 w 21"/>
                  <a:gd name="T3" fmla="*/ 13 h 18"/>
                  <a:gd name="T4" fmla="*/ 5 w 21"/>
                  <a:gd name="T5" fmla="*/ 9 h 18"/>
                  <a:gd name="T6" fmla="*/ 0 w 21"/>
                  <a:gd name="T7" fmla="*/ 0 h 18"/>
                  <a:gd name="T8" fmla="*/ 2 w 21"/>
                  <a:gd name="T9" fmla="*/ 0 h 18"/>
                  <a:gd name="T10" fmla="*/ 9 w 21"/>
                  <a:gd name="T11" fmla="*/ 6 h 18"/>
                  <a:gd name="T12" fmla="*/ 11 w 21"/>
                  <a:gd name="T13" fmla="*/ 6 h 18"/>
                  <a:gd name="T14" fmla="*/ 21 w 21"/>
                  <a:gd name="T15" fmla="*/ 15 h 18"/>
                  <a:gd name="T16" fmla="*/ 21 w 21"/>
                  <a:gd name="T17" fmla="*/ 18 h 18"/>
                  <a:gd name="T18" fmla="*/ 21 w 21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18">
                    <a:moveTo>
                      <a:pt x="21" y="18"/>
                    </a:moveTo>
                    <a:lnTo>
                      <a:pt x="11" y="13"/>
                    </a:lnTo>
                    <a:lnTo>
                      <a:pt x="5" y="9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21" y="15"/>
                    </a:lnTo>
                    <a:lnTo>
                      <a:pt x="21" y="18"/>
                    </a:lnTo>
                    <a:lnTo>
                      <a:pt x="21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1" name="Freeform 440"/>
              <p:cNvSpPr>
                <a:spLocks/>
              </p:cNvSpPr>
              <p:nvPr/>
            </p:nvSpPr>
            <p:spPr bwMode="auto">
              <a:xfrm>
                <a:off x="10001251" y="4589463"/>
                <a:ext cx="26988" cy="9525"/>
              </a:xfrm>
              <a:custGeom>
                <a:avLst/>
                <a:gdLst>
                  <a:gd name="T0" fmla="*/ 17 w 17"/>
                  <a:gd name="T1" fmla="*/ 6 h 6"/>
                  <a:gd name="T2" fmla="*/ 12 w 17"/>
                  <a:gd name="T3" fmla="*/ 6 h 6"/>
                  <a:gd name="T4" fmla="*/ 3 w 17"/>
                  <a:gd name="T5" fmla="*/ 6 h 6"/>
                  <a:gd name="T6" fmla="*/ 0 w 17"/>
                  <a:gd name="T7" fmla="*/ 0 h 6"/>
                  <a:gd name="T8" fmla="*/ 15 w 17"/>
                  <a:gd name="T9" fmla="*/ 0 h 6"/>
                  <a:gd name="T10" fmla="*/ 17 w 17"/>
                  <a:gd name="T11" fmla="*/ 6 h 6"/>
                  <a:gd name="T12" fmla="*/ 17 w 1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">
                    <a:moveTo>
                      <a:pt x="17" y="6"/>
                    </a:moveTo>
                    <a:lnTo>
                      <a:pt x="12" y="6"/>
                    </a:lnTo>
                    <a:lnTo>
                      <a:pt x="3" y="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2" name="Freeform 441"/>
              <p:cNvSpPr>
                <a:spLocks/>
              </p:cNvSpPr>
              <p:nvPr/>
            </p:nvSpPr>
            <p:spPr bwMode="auto">
              <a:xfrm>
                <a:off x="9918701" y="4505325"/>
                <a:ext cx="22225" cy="25400"/>
              </a:xfrm>
              <a:custGeom>
                <a:avLst/>
                <a:gdLst>
                  <a:gd name="T0" fmla="*/ 9 w 14"/>
                  <a:gd name="T1" fmla="*/ 16 h 16"/>
                  <a:gd name="T2" fmla="*/ 3 w 14"/>
                  <a:gd name="T3" fmla="*/ 7 h 16"/>
                  <a:gd name="T4" fmla="*/ 0 w 14"/>
                  <a:gd name="T5" fmla="*/ 0 h 16"/>
                  <a:gd name="T6" fmla="*/ 5 w 14"/>
                  <a:gd name="T7" fmla="*/ 3 h 16"/>
                  <a:gd name="T8" fmla="*/ 10 w 14"/>
                  <a:gd name="T9" fmla="*/ 10 h 16"/>
                  <a:gd name="T10" fmla="*/ 14 w 14"/>
                  <a:gd name="T11" fmla="*/ 12 h 16"/>
                  <a:gd name="T12" fmla="*/ 9 w 14"/>
                  <a:gd name="T13" fmla="*/ 16 h 16"/>
                  <a:gd name="T14" fmla="*/ 9 w 14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9" y="16"/>
                    </a:moveTo>
                    <a:lnTo>
                      <a:pt x="3" y="7"/>
                    </a:lnTo>
                    <a:lnTo>
                      <a:pt x="0" y="0"/>
                    </a:lnTo>
                    <a:lnTo>
                      <a:pt x="5" y="3"/>
                    </a:lnTo>
                    <a:lnTo>
                      <a:pt x="10" y="10"/>
                    </a:lnTo>
                    <a:lnTo>
                      <a:pt x="14" y="12"/>
                    </a:lnTo>
                    <a:lnTo>
                      <a:pt x="9" y="16"/>
                    </a:lnTo>
                    <a:lnTo>
                      <a:pt x="9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3" name="Freeform 442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4" name="Freeform 443"/>
              <p:cNvSpPr>
                <a:spLocks/>
              </p:cNvSpPr>
              <p:nvPr/>
            </p:nvSpPr>
            <p:spPr bwMode="auto">
              <a:xfrm>
                <a:off x="9402763" y="5670550"/>
                <a:ext cx="98425" cy="128588"/>
              </a:xfrm>
              <a:custGeom>
                <a:avLst/>
                <a:gdLst>
                  <a:gd name="T0" fmla="*/ 16 w 62"/>
                  <a:gd name="T1" fmla="*/ 81 h 81"/>
                  <a:gd name="T2" fmla="*/ 7 w 62"/>
                  <a:gd name="T3" fmla="*/ 77 h 81"/>
                  <a:gd name="T4" fmla="*/ 7 w 62"/>
                  <a:gd name="T5" fmla="*/ 74 h 81"/>
                  <a:gd name="T6" fmla="*/ 10 w 62"/>
                  <a:gd name="T7" fmla="*/ 70 h 81"/>
                  <a:gd name="T8" fmla="*/ 10 w 62"/>
                  <a:gd name="T9" fmla="*/ 68 h 81"/>
                  <a:gd name="T10" fmla="*/ 3 w 62"/>
                  <a:gd name="T11" fmla="*/ 68 h 81"/>
                  <a:gd name="T12" fmla="*/ 0 w 62"/>
                  <a:gd name="T13" fmla="*/ 55 h 81"/>
                  <a:gd name="T14" fmla="*/ 0 w 62"/>
                  <a:gd name="T15" fmla="*/ 43 h 81"/>
                  <a:gd name="T16" fmla="*/ 3 w 62"/>
                  <a:gd name="T17" fmla="*/ 45 h 81"/>
                  <a:gd name="T18" fmla="*/ 7 w 62"/>
                  <a:gd name="T19" fmla="*/ 43 h 81"/>
                  <a:gd name="T20" fmla="*/ 0 w 62"/>
                  <a:gd name="T21" fmla="*/ 6 h 81"/>
                  <a:gd name="T22" fmla="*/ 3 w 62"/>
                  <a:gd name="T23" fmla="*/ 0 h 81"/>
                  <a:gd name="T24" fmla="*/ 10 w 62"/>
                  <a:gd name="T25" fmla="*/ 0 h 81"/>
                  <a:gd name="T26" fmla="*/ 12 w 62"/>
                  <a:gd name="T27" fmla="*/ 2 h 81"/>
                  <a:gd name="T28" fmla="*/ 23 w 62"/>
                  <a:gd name="T29" fmla="*/ 9 h 81"/>
                  <a:gd name="T30" fmla="*/ 38 w 62"/>
                  <a:gd name="T31" fmla="*/ 13 h 81"/>
                  <a:gd name="T32" fmla="*/ 46 w 62"/>
                  <a:gd name="T33" fmla="*/ 13 h 81"/>
                  <a:gd name="T34" fmla="*/ 50 w 62"/>
                  <a:gd name="T35" fmla="*/ 9 h 81"/>
                  <a:gd name="T36" fmla="*/ 59 w 62"/>
                  <a:gd name="T37" fmla="*/ 6 h 81"/>
                  <a:gd name="T38" fmla="*/ 62 w 62"/>
                  <a:gd name="T39" fmla="*/ 13 h 81"/>
                  <a:gd name="T40" fmla="*/ 53 w 62"/>
                  <a:gd name="T41" fmla="*/ 45 h 81"/>
                  <a:gd name="T42" fmla="*/ 53 w 62"/>
                  <a:gd name="T43" fmla="*/ 43 h 81"/>
                  <a:gd name="T44" fmla="*/ 46 w 62"/>
                  <a:gd name="T45" fmla="*/ 45 h 81"/>
                  <a:gd name="T46" fmla="*/ 46 w 62"/>
                  <a:gd name="T47" fmla="*/ 52 h 81"/>
                  <a:gd name="T48" fmla="*/ 44 w 62"/>
                  <a:gd name="T49" fmla="*/ 61 h 81"/>
                  <a:gd name="T50" fmla="*/ 41 w 62"/>
                  <a:gd name="T51" fmla="*/ 70 h 81"/>
                  <a:gd name="T52" fmla="*/ 34 w 62"/>
                  <a:gd name="T53" fmla="*/ 70 h 81"/>
                  <a:gd name="T54" fmla="*/ 34 w 62"/>
                  <a:gd name="T55" fmla="*/ 65 h 81"/>
                  <a:gd name="T56" fmla="*/ 38 w 62"/>
                  <a:gd name="T57" fmla="*/ 65 h 81"/>
                  <a:gd name="T58" fmla="*/ 38 w 62"/>
                  <a:gd name="T59" fmla="*/ 61 h 81"/>
                  <a:gd name="T60" fmla="*/ 34 w 62"/>
                  <a:gd name="T61" fmla="*/ 59 h 81"/>
                  <a:gd name="T62" fmla="*/ 28 w 62"/>
                  <a:gd name="T63" fmla="*/ 70 h 81"/>
                  <a:gd name="T64" fmla="*/ 25 w 62"/>
                  <a:gd name="T65" fmla="*/ 70 h 81"/>
                  <a:gd name="T66" fmla="*/ 19 w 62"/>
                  <a:gd name="T67" fmla="*/ 77 h 81"/>
                  <a:gd name="T68" fmla="*/ 16 w 62"/>
                  <a:gd name="T6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" h="81">
                    <a:moveTo>
                      <a:pt x="16" y="81"/>
                    </a:moveTo>
                    <a:lnTo>
                      <a:pt x="7" y="77"/>
                    </a:lnTo>
                    <a:lnTo>
                      <a:pt x="7" y="74"/>
                    </a:lnTo>
                    <a:lnTo>
                      <a:pt x="10" y="70"/>
                    </a:lnTo>
                    <a:lnTo>
                      <a:pt x="10" y="68"/>
                    </a:lnTo>
                    <a:lnTo>
                      <a:pt x="3" y="68"/>
                    </a:lnTo>
                    <a:lnTo>
                      <a:pt x="0" y="55"/>
                    </a:lnTo>
                    <a:lnTo>
                      <a:pt x="0" y="43"/>
                    </a:lnTo>
                    <a:lnTo>
                      <a:pt x="3" y="45"/>
                    </a:lnTo>
                    <a:lnTo>
                      <a:pt x="7" y="43"/>
                    </a:lnTo>
                    <a:lnTo>
                      <a:pt x="0" y="6"/>
                    </a:lnTo>
                    <a:lnTo>
                      <a:pt x="3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23" y="9"/>
                    </a:lnTo>
                    <a:lnTo>
                      <a:pt x="38" y="13"/>
                    </a:lnTo>
                    <a:lnTo>
                      <a:pt x="46" y="13"/>
                    </a:lnTo>
                    <a:lnTo>
                      <a:pt x="50" y="9"/>
                    </a:lnTo>
                    <a:lnTo>
                      <a:pt x="59" y="6"/>
                    </a:lnTo>
                    <a:lnTo>
                      <a:pt x="62" y="13"/>
                    </a:lnTo>
                    <a:lnTo>
                      <a:pt x="53" y="45"/>
                    </a:lnTo>
                    <a:lnTo>
                      <a:pt x="53" y="43"/>
                    </a:lnTo>
                    <a:lnTo>
                      <a:pt x="46" y="45"/>
                    </a:lnTo>
                    <a:lnTo>
                      <a:pt x="46" y="52"/>
                    </a:lnTo>
                    <a:lnTo>
                      <a:pt x="44" y="61"/>
                    </a:lnTo>
                    <a:lnTo>
                      <a:pt x="41" y="70"/>
                    </a:lnTo>
                    <a:lnTo>
                      <a:pt x="34" y="70"/>
                    </a:lnTo>
                    <a:lnTo>
                      <a:pt x="34" y="65"/>
                    </a:lnTo>
                    <a:lnTo>
                      <a:pt x="38" y="65"/>
                    </a:lnTo>
                    <a:lnTo>
                      <a:pt x="38" y="61"/>
                    </a:lnTo>
                    <a:lnTo>
                      <a:pt x="34" y="59"/>
                    </a:lnTo>
                    <a:lnTo>
                      <a:pt x="28" y="70"/>
                    </a:lnTo>
                    <a:lnTo>
                      <a:pt x="25" y="70"/>
                    </a:lnTo>
                    <a:lnTo>
                      <a:pt x="19" y="77"/>
                    </a:lnTo>
                    <a:lnTo>
                      <a:pt x="16" y="81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5" name="Freeform 444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6" name="Freeform 445"/>
              <p:cNvSpPr>
                <a:spLocks/>
              </p:cNvSpPr>
              <p:nvPr/>
            </p:nvSpPr>
            <p:spPr bwMode="auto">
              <a:xfrm>
                <a:off x="10088563" y="4932363"/>
                <a:ext cx="47625" cy="76200"/>
              </a:xfrm>
              <a:custGeom>
                <a:avLst/>
                <a:gdLst>
                  <a:gd name="T0" fmla="*/ 30 w 30"/>
                  <a:gd name="T1" fmla="*/ 48 h 48"/>
                  <a:gd name="T2" fmla="*/ 21 w 30"/>
                  <a:gd name="T3" fmla="*/ 46 h 48"/>
                  <a:gd name="T4" fmla="*/ 21 w 30"/>
                  <a:gd name="T5" fmla="*/ 43 h 48"/>
                  <a:gd name="T6" fmla="*/ 12 w 30"/>
                  <a:gd name="T7" fmla="*/ 33 h 48"/>
                  <a:gd name="T8" fmla="*/ 3 w 30"/>
                  <a:gd name="T9" fmla="*/ 14 h 48"/>
                  <a:gd name="T10" fmla="*/ 0 w 30"/>
                  <a:gd name="T11" fmla="*/ 0 h 48"/>
                  <a:gd name="T12" fmla="*/ 3 w 30"/>
                  <a:gd name="T13" fmla="*/ 2 h 48"/>
                  <a:gd name="T14" fmla="*/ 12 w 30"/>
                  <a:gd name="T15" fmla="*/ 14 h 48"/>
                  <a:gd name="T16" fmla="*/ 15 w 30"/>
                  <a:gd name="T17" fmla="*/ 14 h 48"/>
                  <a:gd name="T18" fmla="*/ 15 w 30"/>
                  <a:gd name="T19" fmla="*/ 23 h 48"/>
                  <a:gd name="T20" fmla="*/ 21 w 30"/>
                  <a:gd name="T21" fmla="*/ 30 h 48"/>
                  <a:gd name="T22" fmla="*/ 30 w 30"/>
                  <a:gd name="T23" fmla="*/ 43 h 48"/>
                  <a:gd name="T24" fmla="*/ 30 w 30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" h="48">
                    <a:moveTo>
                      <a:pt x="30" y="48"/>
                    </a:moveTo>
                    <a:lnTo>
                      <a:pt x="21" y="46"/>
                    </a:lnTo>
                    <a:lnTo>
                      <a:pt x="21" y="43"/>
                    </a:lnTo>
                    <a:lnTo>
                      <a:pt x="12" y="33"/>
                    </a:lnTo>
                    <a:lnTo>
                      <a:pt x="3" y="14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12" y="14"/>
                    </a:lnTo>
                    <a:lnTo>
                      <a:pt x="15" y="14"/>
                    </a:lnTo>
                    <a:lnTo>
                      <a:pt x="15" y="23"/>
                    </a:lnTo>
                    <a:lnTo>
                      <a:pt x="21" y="30"/>
                    </a:lnTo>
                    <a:lnTo>
                      <a:pt x="30" y="43"/>
                    </a:lnTo>
                    <a:lnTo>
                      <a:pt x="30" y="4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7" name="Freeform 446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8" name="Freeform 447"/>
              <p:cNvSpPr>
                <a:spLocks/>
              </p:cNvSpPr>
              <p:nvPr/>
            </p:nvSpPr>
            <p:spPr bwMode="auto">
              <a:xfrm>
                <a:off x="8612188" y="4202113"/>
                <a:ext cx="277813" cy="225425"/>
              </a:xfrm>
              <a:custGeom>
                <a:avLst/>
                <a:gdLst>
                  <a:gd name="T0" fmla="*/ 14 w 175"/>
                  <a:gd name="T1" fmla="*/ 37 h 142"/>
                  <a:gd name="T2" fmla="*/ 21 w 175"/>
                  <a:gd name="T3" fmla="*/ 50 h 142"/>
                  <a:gd name="T4" fmla="*/ 40 w 175"/>
                  <a:gd name="T5" fmla="*/ 55 h 142"/>
                  <a:gd name="T6" fmla="*/ 49 w 175"/>
                  <a:gd name="T7" fmla="*/ 55 h 142"/>
                  <a:gd name="T8" fmla="*/ 70 w 175"/>
                  <a:gd name="T9" fmla="*/ 55 h 142"/>
                  <a:gd name="T10" fmla="*/ 86 w 175"/>
                  <a:gd name="T11" fmla="*/ 53 h 142"/>
                  <a:gd name="T12" fmla="*/ 100 w 175"/>
                  <a:gd name="T13" fmla="*/ 39 h 142"/>
                  <a:gd name="T14" fmla="*/ 107 w 175"/>
                  <a:gd name="T15" fmla="*/ 25 h 142"/>
                  <a:gd name="T16" fmla="*/ 114 w 175"/>
                  <a:gd name="T17" fmla="*/ 22 h 142"/>
                  <a:gd name="T18" fmla="*/ 123 w 175"/>
                  <a:gd name="T19" fmla="*/ 0 h 142"/>
                  <a:gd name="T20" fmla="*/ 153 w 175"/>
                  <a:gd name="T21" fmla="*/ 3 h 142"/>
                  <a:gd name="T22" fmla="*/ 150 w 175"/>
                  <a:gd name="T23" fmla="*/ 7 h 142"/>
                  <a:gd name="T24" fmla="*/ 150 w 175"/>
                  <a:gd name="T25" fmla="*/ 12 h 142"/>
                  <a:gd name="T26" fmla="*/ 148 w 175"/>
                  <a:gd name="T27" fmla="*/ 12 h 142"/>
                  <a:gd name="T28" fmla="*/ 145 w 175"/>
                  <a:gd name="T29" fmla="*/ 16 h 142"/>
                  <a:gd name="T30" fmla="*/ 150 w 175"/>
                  <a:gd name="T31" fmla="*/ 19 h 142"/>
                  <a:gd name="T32" fmla="*/ 153 w 175"/>
                  <a:gd name="T33" fmla="*/ 25 h 142"/>
                  <a:gd name="T34" fmla="*/ 157 w 175"/>
                  <a:gd name="T35" fmla="*/ 28 h 142"/>
                  <a:gd name="T36" fmla="*/ 153 w 175"/>
                  <a:gd name="T37" fmla="*/ 34 h 142"/>
                  <a:gd name="T38" fmla="*/ 157 w 175"/>
                  <a:gd name="T39" fmla="*/ 39 h 142"/>
                  <a:gd name="T40" fmla="*/ 169 w 175"/>
                  <a:gd name="T41" fmla="*/ 50 h 142"/>
                  <a:gd name="T42" fmla="*/ 175 w 175"/>
                  <a:gd name="T43" fmla="*/ 53 h 142"/>
                  <a:gd name="T44" fmla="*/ 169 w 175"/>
                  <a:gd name="T45" fmla="*/ 55 h 142"/>
                  <a:gd name="T46" fmla="*/ 157 w 175"/>
                  <a:gd name="T47" fmla="*/ 55 h 142"/>
                  <a:gd name="T48" fmla="*/ 148 w 175"/>
                  <a:gd name="T49" fmla="*/ 62 h 142"/>
                  <a:gd name="T50" fmla="*/ 148 w 175"/>
                  <a:gd name="T51" fmla="*/ 75 h 142"/>
                  <a:gd name="T52" fmla="*/ 150 w 175"/>
                  <a:gd name="T53" fmla="*/ 83 h 142"/>
                  <a:gd name="T54" fmla="*/ 136 w 175"/>
                  <a:gd name="T55" fmla="*/ 92 h 142"/>
                  <a:gd name="T56" fmla="*/ 125 w 175"/>
                  <a:gd name="T57" fmla="*/ 101 h 142"/>
                  <a:gd name="T58" fmla="*/ 132 w 175"/>
                  <a:gd name="T59" fmla="*/ 105 h 142"/>
                  <a:gd name="T60" fmla="*/ 125 w 175"/>
                  <a:gd name="T61" fmla="*/ 121 h 142"/>
                  <a:gd name="T62" fmla="*/ 120 w 175"/>
                  <a:gd name="T63" fmla="*/ 132 h 142"/>
                  <a:gd name="T64" fmla="*/ 98 w 175"/>
                  <a:gd name="T65" fmla="*/ 142 h 142"/>
                  <a:gd name="T66" fmla="*/ 95 w 175"/>
                  <a:gd name="T67" fmla="*/ 130 h 142"/>
                  <a:gd name="T68" fmla="*/ 89 w 175"/>
                  <a:gd name="T69" fmla="*/ 130 h 142"/>
                  <a:gd name="T70" fmla="*/ 83 w 175"/>
                  <a:gd name="T71" fmla="*/ 130 h 142"/>
                  <a:gd name="T72" fmla="*/ 79 w 175"/>
                  <a:gd name="T73" fmla="*/ 123 h 142"/>
                  <a:gd name="T74" fmla="*/ 77 w 175"/>
                  <a:gd name="T75" fmla="*/ 127 h 142"/>
                  <a:gd name="T76" fmla="*/ 70 w 175"/>
                  <a:gd name="T77" fmla="*/ 123 h 142"/>
                  <a:gd name="T78" fmla="*/ 68 w 175"/>
                  <a:gd name="T79" fmla="*/ 127 h 142"/>
                  <a:gd name="T80" fmla="*/ 61 w 175"/>
                  <a:gd name="T81" fmla="*/ 130 h 142"/>
                  <a:gd name="T82" fmla="*/ 57 w 175"/>
                  <a:gd name="T83" fmla="*/ 127 h 142"/>
                  <a:gd name="T84" fmla="*/ 49 w 175"/>
                  <a:gd name="T85" fmla="*/ 130 h 142"/>
                  <a:gd name="T86" fmla="*/ 49 w 175"/>
                  <a:gd name="T87" fmla="*/ 123 h 142"/>
                  <a:gd name="T88" fmla="*/ 40 w 175"/>
                  <a:gd name="T89" fmla="*/ 121 h 142"/>
                  <a:gd name="T90" fmla="*/ 34 w 175"/>
                  <a:gd name="T91" fmla="*/ 123 h 142"/>
                  <a:gd name="T92" fmla="*/ 27 w 175"/>
                  <a:gd name="T93" fmla="*/ 121 h 142"/>
                  <a:gd name="T94" fmla="*/ 25 w 175"/>
                  <a:gd name="T95" fmla="*/ 123 h 142"/>
                  <a:gd name="T96" fmla="*/ 21 w 175"/>
                  <a:gd name="T97" fmla="*/ 111 h 142"/>
                  <a:gd name="T98" fmla="*/ 21 w 175"/>
                  <a:gd name="T99" fmla="*/ 101 h 142"/>
                  <a:gd name="T100" fmla="*/ 18 w 175"/>
                  <a:gd name="T101" fmla="*/ 89 h 142"/>
                  <a:gd name="T102" fmla="*/ 11 w 175"/>
                  <a:gd name="T103" fmla="*/ 83 h 142"/>
                  <a:gd name="T104" fmla="*/ 5 w 175"/>
                  <a:gd name="T105" fmla="*/ 83 h 142"/>
                  <a:gd name="T106" fmla="*/ 9 w 175"/>
                  <a:gd name="T107" fmla="*/ 80 h 142"/>
                  <a:gd name="T108" fmla="*/ 2 w 175"/>
                  <a:gd name="T109" fmla="*/ 77 h 142"/>
                  <a:gd name="T110" fmla="*/ 5 w 175"/>
                  <a:gd name="T111" fmla="*/ 71 h 142"/>
                  <a:gd name="T112" fmla="*/ 0 w 175"/>
                  <a:gd name="T113" fmla="*/ 62 h 142"/>
                  <a:gd name="T114" fmla="*/ 0 w 175"/>
                  <a:gd name="T115" fmla="*/ 55 h 142"/>
                  <a:gd name="T116" fmla="*/ 2 w 175"/>
                  <a:gd name="T117" fmla="*/ 46 h 142"/>
                  <a:gd name="T118" fmla="*/ 5 w 175"/>
                  <a:gd name="T119" fmla="*/ 39 h 142"/>
                  <a:gd name="T120" fmla="*/ 9 w 175"/>
                  <a:gd name="T121" fmla="*/ 34 h 142"/>
                  <a:gd name="T122" fmla="*/ 11 w 175"/>
                  <a:gd name="T123" fmla="*/ 34 h 142"/>
                  <a:gd name="T124" fmla="*/ 14 w 175"/>
                  <a:gd name="T125" fmla="*/ 3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75" h="142">
                    <a:moveTo>
                      <a:pt x="14" y="37"/>
                    </a:moveTo>
                    <a:lnTo>
                      <a:pt x="21" y="50"/>
                    </a:lnTo>
                    <a:lnTo>
                      <a:pt x="40" y="55"/>
                    </a:lnTo>
                    <a:lnTo>
                      <a:pt x="49" y="55"/>
                    </a:lnTo>
                    <a:lnTo>
                      <a:pt x="70" y="55"/>
                    </a:lnTo>
                    <a:lnTo>
                      <a:pt x="86" y="53"/>
                    </a:lnTo>
                    <a:lnTo>
                      <a:pt x="100" y="39"/>
                    </a:lnTo>
                    <a:lnTo>
                      <a:pt x="107" y="25"/>
                    </a:lnTo>
                    <a:lnTo>
                      <a:pt x="114" y="22"/>
                    </a:lnTo>
                    <a:lnTo>
                      <a:pt x="123" y="0"/>
                    </a:lnTo>
                    <a:lnTo>
                      <a:pt x="153" y="3"/>
                    </a:lnTo>
                    <a:lnTo>
                      <a:pt x="150" y="7"/>
                    </a:lnTo>
                    <a:lnTo>
                      <a:pt x="150" y="12"/>
                    </a:lnTo>
                    <a:lnTo>
                      <a:pt x="148" y="12"/>
                    </a:lnTo>
                    <a:lnTo>
                      <a:pt x="145" y="16"/>
                    </a:lnTo>
                    <a:lnTo>
                      <a:pt x="150" y="19"/>
                    </a:lnTo>
                    <a:lnTo>
                      <a:pt x="153" y="25"/>
                    </a:lnTo>
                    <a:lnTo>
                      <a:pt x="157" y="28"/>
                    </a:lnTo>
                    <a:lnTo>
                      <a:pt x="153" y="34"/>
                    </a:lnTo>
                    <a:lnTo>
                      <a:pt x="157" y="39"/>
                    </a:lnTo>
                    <a:lnTo>
                      <a:pt x="169" y="50"/>
                    </a:lnTo>
                    <a:lnTo>
                      <a:pt x="175" y="53"/>
                    </a:lnTo>
                    <a:lnTo>
                      <a:pt x="169" y="55"/>
                    </a:lnTo>
                    <a:lnTo>
                      <a:pt x="157" y="55"/>
                    </a:lnTo>
                    <a:lnTo>
                      <a:pt x="148" y="62"/>
                    </a:lnTo>
                    <a:lnTo>
                      <a:pt x="148" y="75"/>
                    </a:lnTo>
                    <a:lnTo>
                      <a:pt x="150" y="83"/>
                    </a:lnTo>
                    <a:lnTo>
                      <a:pt x="136" y="92"/>
                    </a:lnTo>
                    <a:lnTo>
                      <a:pt x="125" y="101"/>
                    </a:lnTo>
                    <a:lnTo>
                      <a:pt x="132" y="105"/>
                    </a:lnTo>
                    <a:lnTo>
                      <a:pt x="125" y="121"/>
                    </a:lnTo>
                    <a:lnTo>
                      <a:pt x="120" y="132"/>
                    </a:lnTo>
                    <a:lnTo>
                      <a:pt x="98" y="142"/>
                    </a:lnTo>
                    <a:lnTo>
                      <a:pt x="95" y="130"/>
                    </a:lnTo>
                    <a:lnTo>
                      <a:pt x="89" y="130"/>
                    </a:lnTo>
                    <a:lnTo>
                      <a:pt x="83" y="130"/>
                    </a:lnTo>
                    <a:lnTo>
                      <a:pt x="79" y="123"/>
                    </a:lnTo>
                    <a:lnTo>
                      <a:pt x="77" y="127"/>
                    </a:lnTo>
                    <a:lnTo>
                      <a:pt x="70" y="123"/>
                    </a:lnTo>
                    <a:lnTo>
                      <a:pt x="68" y="127"/>
                    </a:lnTo>
                    <a:lnTo>
                      <a:pt x="61" y="130"/>
                    </a:lnTo>
                    <a:lnTo>
                      <a:pt x="57" y="127"/>
                    </a:lnTo>
                    <a:lnTo>
                      <a:pt x="49" y="130"/>
                    </a:lnTo>
                    <a:lnTo>
                      <a:pt x="49" y="123"/>
                    </a:lnTo>
                    <a:lnTo>
                      <a:pt x="40" y="121"/>
                    </a:lnTo>
                    <a:lnTo>
                      <a:pt x="34" y="123"/>
                    </a:lnTo>
                    <a:lnTo>
                      <a:pt x="27" y="121"/>
                    </a:lnTo>
                    <a:lnTo>
                      <a:pt x="25" y="123"/>
                    </a:lnTo>
                    <a:lnTo>
                      <a:pt x="21" y="111"/>
                    </a:lnTo>
                    <a:lnTo>
                      <a:pt x="21" y="101"/>
                    </a:lnTo>
                    <a:lnTo>
                      <a:pt x="18" y="89"/>
                    </a:lnTo>
                    <a:lnTo>
                      <a:pt x="11" y="83"/>
                    </a:lnTo>
                    <a:lnTo>
                      <a:pt x="5" y="83"/>
                    </a:lnTo>
                    <a:lnTo>
                      <a:pt x="9" y="80"/>
                    </a:lnTo>
                    <a:lnTo>
                      <a:pt x="2" y="77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5"/>
                    </a:lnTo>
                    <a:lnTo>
                      <a:pt x="2" y="46"/>
                    </a:lnTo>
                    <a:lnTo>
                      <a:pt x="5" y="39"/>
                    </a:lnTo>
                    <a:lnTo>
                      <a:pt x="9" y="34"/>
                    </a:lnTo>
                    <a:lnTo>
                      <a:pt x="11" y="34"/>
                    </a:lnTo>
                    <a:lnTo>
                      <a:pt x="14" y="37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9" name="Freeform 448"/>
              <p:cNvSpPr>
                <a:spLocks/>
              </p:cNvSpPr>
              <p:nvPr/>
            </p:nvSpPr>
            <p:spPr bwMode="auto">
              <a:xfrm>
                <a:off x="8759826" y="4173538"/>
                <a:ext cx="26988" cy="28575"/>
              </a:xfrm>
              <a:custGeom>
                <a:avLst/>
                <a:gdLst>
                  <a:gd name="T0" fmla="*/ 0 w 17"/>
                  <a:gd name="T1" fmla="*/ 2 h 18"/>
                  <a:gd name="T2" fmla="*/ 10 w 17"/>
                  <a:gd name="T3" fmla="*/ 0 h 18"/>
                  <a:gd name="T4" fmla="*/ 10 w 17"/>
                  <a:gd name="T5" fmla="*/ 2 h 18"/>
                  <a:gd name="T6" fmla="*/ 17 w 17"/>
                  <a:gd name="T7" fmla="*/ 12 h 18"/>
                  <a:gd name="T8" fmla="*/ 7 w 17"/>
                  <a:gd name="T9" fmla="*/ 9 h 18"/>
                  <a:gd name="T10" fmla="*/ 5 w 17"/>
                  <a:gd name="T11" fmla="*/ 18 h 18"/>
                  <a:gd name="T12" fmla="*/ 0 w 17"/>
                  <a:gd name="T13" fmla="*/ 2 h 18"/>
                  <a:gd name="T14" fmla="*/ 0 w 17"/>
                  <a:gd name="T15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8">
                    <a:moveTo>
                      <a:pt x="0" y="2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7" y="12"/>
                    </a:lnTo>
                    <a:lnTo>
                      <a:pt x="7" y="9"/>
                    </a:lnTo>
                    <a:lnTo>
                      <a:pt x="5" y="18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50" name="Freeform 449"/>
              <p:cNvSpPr>
                <a:spLocks/>
              </p:cNvSpPr>
              <p:nvPr/>
            </p:nvSpPr>
            <p:spPr bwMode="auto">
              <a:xfrm>
                <a:off x="9396413" y="4524375"/>
                <a:ext cx="36513" cy="34925"/>
              </a:xfrm>
              <a:custGeom>
                <a:avLst/>
                <a:gdLst>
                  <a:gd name="T0" fmla="*/ 0 w 23"/>
                  <a:gd name="T1" fmla="*/ 22 h 22"/>
                  <a:gd name="T2" fmla="*/ 4 w 23"/>
                  <a:gd name="T3" fmla="*/ 7 h 22"/>
                  <a:gd name="T4" fmla="*/ 20 w 23"/>
                  <a:gd name="T5" fmla="*/ 0 h 22"/>
                  <a:gd name="T6" fmla="*/ 23 w 23"/>
                  <a:gd name="T7" fmla="*/ 4 h 22"/>
                  <a:gd name="T8" fmla="*/ 23 w 23"/>
                  <a:gd name="T9" fmla="*/ 9 h 22"/>
                  <a:gd name="T10" fmla="*/ 14 w 23"/>
                  <a:gd name="T11" fmla="*/ 20 h 22"/>
                  <a:gd name="T12" fmla="*/ 0 w 23"/>
                  <a:gd name="T13" fmla="*/ 22 h 22"/>
                  <a:gd name="T14" fmla="*/ 0 w 23"/>
                  <a:gd name="T1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2">
                    <a:moveTo>
                      <a:pt x="0" y="22"/>
                    </a:moveTo>
                    <a:lnTo>
                      <a:pt x="4" y="7"/>
                    </a:lnTo>
                    <a:lnTo>
                      <a:pt x="20" y="0"/>
                    </a:lnTo>
                    <a:lnTo>
                      <a:pt x="23" y="4"/>
                    </a:lnTo>
                    <a:lnTo>
                      <a:pt x="23" y="9"/>
                    </a:lnTo>
                    <a:lnTo>
                      <a:pt x="14" y="20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51" name="Freeform 450"/>
              <p:cNvSpPr>
                <a:spLocks/>
              </p:cNvSpPr>
              <p:nvPr/>
            </p:nvSpPr>
            <p:spPr bwMode="auto">
              <a:xfrm>
                <a:off x="8459788" y="4264025"/>
                <a:ext cx="14288" cy="17463"/>
              </a:xfrm>
              <a:custGeom>
                <a:avLst/>
                <a:gdLst>
                  <a:gd name="T0" fmla="*/ 9 w 9"/>
                  <a:gd name="T1" fmla="*/ 0 h 11"/>
                  <a:gd name="T2" fmla="*/ 9 w 9"/>
                  <a:gd name="T3" fmla="*/ 7 h 11"/>
                  <a:gd name="T4" fmla="*/ 3 w 9"/>
                  <a:gd name="T5" fmla="*/ 11 h 11"/>
                  <a:gd name="T6" fmla="*/ 0 w 9"/>
                  <a:gd name="T7" fmla="*/ 4 h 11"/>
                  <a:gd name="T8" fmla="*/ 3 w 9"/>
                  <a:gd name="T9" fmla="*/ 0 h 11"/>
                  <a:gd name="T10" fmla="*/ 9 w 9"/>
                  <a:gd name="T11" fmla="*/ 0 h 11"/>
                  <a:gd name="T12" fmla="*/ 9 w 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lnTo>
                      <a:pt x="9" y="7"/>
                    </a:lnTo>
                    <a:lnTo>
                      <a:pt x="3" y="11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</p:grpSp>
        <p:grpSp>
          <p:nvGrpSpPr>
            <p:cNvPr id="5" name="Group 2267"/>
            <p:cNvGrpSpPr/>
            <p:nvPr/>
          </p:nvGrpSpPr>
          <p:grpSpPr>
            <a:xfrm>
              <a:off x="3491822" y="1117776"/>
              <a:ext cx="3900979" cy="2893133"/>
              <a:chOff x="4303713" y="1141413"/>
              <a:chExt cx="5603876" cy="4156075"/>
            </a:xfrm>
            <a:grpFill/>
          </p:grpSpPr>
          <p:sp>
            <p:nvSpPr>
              <p:cNvPr id="109" name="Freeform 427"/>
              <p:cNvSpPr>
                <a:spLocks/>
              </p:cNvSpPr>
              <p:nvPr/>
            </p:nvSpPr>
            <p:spPr bwMode="auto">
              <a:xfrm>
                <a:off x="7667626" y="4176713"/>
                <a:ext cx="4763" cy="11113"/>
              </a:xfrm>
              <a:custGeom>
                <a:avLst/>
                <a:gdLst>
                  <a:gd name="T0" fmla="*/ 3 w 3"/>
                  <a:gd name="T1" fmla="*/ 0 h 7"/>
                  <a:gd name="T2" fmla="*/ 3 w 3"/>
                  <a:gd name="T3" fmla="*/ 7 h 7"/>
                  <a:gd name="T4" fmla="*/ 0 w 3"/>
                  <a:gd name="T5" fmla="*/ 3 h 7"/>
                  <a:gd name="T6" fmla="*/ 0 w 3"/>
                  <a:gd name="T7" fmla="*/ 0 h 7"/>
                  <a:gd name="T8" fmla="*/ 3 w 3"/>
                  <a:gd name="T9" fmla="*/ 0 h 7"/>
                  <a:gd name="T10" fmla="*/ 3 w 3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7">
                    <a:moveTo>
                      <a:pt x="3" y="0"/>
                    </a:moveTo>
                    <a:lnTo>
                      <a:pt x="3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0" name="Freeform 451"/>
              <p:cNvSpPr>
                <a:spLocks/>
              </p:cNvSpPr>
              <p:nvPr/>
            </p:nvSpPr>
            <p:spPr bwMode="auto">
              <a:xfrm>
                <a:off x="6111876" y="3048000"/>
                <a:ext cx="53975" cy="103188"/>
              </a:xfrm>
              <a:custGeom>
                <a:avLst/>
                <a:gdLst>
                  <a:gd name="T0" fmla="*/ 0 w 34"/>
                  <a:gd name="T1" fmla="*/ 16 h 65"/>
                  <a:gd name="T2" fmla="*/ 7 w 34"/>
                  <a:gd name="T3" fmla="*/ 7 h 65"/>
                  <a:gd name="T4" fmla="*/ 12 w 34"/>
                  <a:gd name="T5" fmla="*/ 0 h 65"/>
                  <a:gd name="T6" fmla="*/ 25 w 34"/>
                  <a:gd name="T7" fmla="*/ 10 h 65"/>
                  <a:gd name="T8" fmla="*/ 25 w 34"/>
                  <a:gd name="T9" fmla="*/ 16 h 65"/>
                  <a:gd name="T10" fmla="*/ 25 w 34"/>
                  <a:gd name="T11" fmla="*/ 19 h 65"/>
                  <a:gd name="T12" fmla="*/ 25 w 34"/>
                  <a:gd name="T13" fmla="*/ 25 h 65"/>
                  <a:gd name="T14" fmla="*/ 28 w 34"/>
                  <a:gd name="T15" fmla="*/ 35 h 65"/>
                  <a:gd name="T16" fmla="*/ 34 w 34"/>
                  <a:gd name="T17" fmla="*/ 40 h 65"/>
                  <a:gd name="T18" fmla="*/ 25 w 34"/>
                  <a:gd name="T19" fmla="*/ 59 h 65"/>
                  <a:gd name="T20" fmla="*/ 18 w 34"/>
                  <a:gd name="T21" fmla="*/ 65 h 65"/>
                  <a:gd name="T22" fmla="*/ 18 w 34"/>
                  <a:gd name="T23" fmla="*/ 62 h 65"/>
                  <a:gd name="T24" fmla="*/ 12 w 34"/>
                  <a:gd name="T25" fmla="*/ 53 h 65"/>
                  <a:gd name="T26" fmla="*/ 3 w 34"/>
                  <a:gd name="T27" fmla="*/ 46 h 65"/>
                  <a:gd name="T28" fmla="*/ 7 w 34"/>
                  <a:gd name="T29" fmla="*/ 46 h 65"/>
                  <a:gd name="T30" fmla="*/ 7 w 34"/>
                  <a:gd name="T31" fmla="*/ 37 h 65"/>
                  <a:gd name="T32" fmla="*/ 9 w 34"/>
                  <a:gd name="T33" fmla="*/ 35 h 65"/>
                  <a:gd name="T34" fmla="*/ 7 w 34"/>
                  <a:gd name="T35" fmla="*/ 35 h 65"/>
                  <a:gd name="T36" fmla="*/ 7 w 34"/>
                  <a:gd name="T37" fmla="*/ 19 h 65"/>
                  <a:gd name="T38" fmla="*/ 0 w 34"/>
                  <a:gd name="T39" fmla="*/ 16 h 65"/>
                  <a:gd name="T40" fmla="*/ 0 w 34"/>
                  <a:gd name="T41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65">
                    <a:moveTo>
                      <a:pt x="0" y="16"/>
                    </a:moveTo>
                    <a:lnTo>
                      <a:pt x="7" y="7"/>
                    </a:lnTo>
                    <a:lnTo>
                      <a:pt x="12" y="0"/>
                    </a:lnTo>
                    <a:lnTo>
                      <a:pt x="25" y="10"/>
                    </a:lnTo>
                    <a:lnTo>
                      <a:pt x="25" y="16"/>
                    </a:lnTo>
                    <a:lnTo>
                      <a:pt x="25" y="19"/>
                    </a:lnTo>
                    <a:lnTo>
                      <a:pt x="25" y="25"/>
                    </a:lnTo>
                    <a:lnTo>
                      <a:pt x="28" y="35"/>
                    </a:lnTo>
                    <a:lnTo>
                      <a:pt x="34" y="40"/>
                    </a:lnTo>
                    <a:lnTo>
                      <a:pt x="25" y="59"/>
                    </a:lnTo>
                    <a:lnTo>
                      <a:pt x="18" y="65"/>
                    </a:lnTo>
                    <a:lnTo>
                      <a:pt x="18" y="62"/>
                    </a:lnTo>
                    <a:lnTo>
                      <a:pt x="12" y="53"/>
                    </a:lnTo>
                    <a:lnTo>
                      <a:pt x="3" y="46"/>
                    </a:lnTo>
                    <a:lnTo>
                      <a:pt x="7" y="46"/>
                    </a:lnTo>
                    <a:lnTo>
                      <a:pt x="7" y="37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7" y="19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1" name="Freeform 452"/>
              <p:cNvSpPr>
                <a:spLocks/>
              </p:cNvSpPr>
              <p:nvPr/>
            </p:nvSpPr>
            <p:spPr bwMode="auto">
              <a:xfrm>
                <a:off x="5688013" y="2741613"/>
                <a:ext cx="92075" cy="66675"/>
              </a:xfrm>
              <a:custGeom>
                <a:avLst/>
                <a:gdLst>
                  <a:gd name="T0" fmla="*/ 0 w 58"/>
                  <a:gd name="T1" fmla="*/ 9 h 42"/>
                  <a:gd name="T2" fmla="*/ 9 w 58"/>
                  <a:gd name="T3" fmla="*/ 2 h 42"/>
                  <a:gd name="T4" fmla="*/ 12 w 58"/>
                  <a:gd name="T5" fmla="*/ 2 h 42"/>
                  <a:gd name="T6" fmla="*/ 16 w 58"/>
                  <a:gd name="T7" fmla="*/ 6 h 42"/>
                  <a:gd name="T8" fmla="*/ 21 w 58"/>
                  <a:gd name="T9" fmla="*/ 6 h 42"/>
                  <a:gd name="T10" fmla="*/ 28 w 58"/>
                  <a:gd name="T11" fmla="*/ 0 h 42"/>
                  <a:gd name="T12" fmla="*/ 34 w 58"/>
                  <a:gd name="T13" fmla="*/ 0 h 42"/>
                  <a:gd name="T14" fmla="*/ 39 w 58"/>
                  <a:gd name="T15" fmla="*/ 6 h 42"/>
                  <a:gd name="T16" fmla="*/ 52 w 58"/>
                  <a:gd name="T17" fmla="*/ 6 h 42"/>
                  <a:gd name="T18" fmla="*/ 46 w 58"/>
                  <a:gd name="T19" fmla="*/ 15 h 42"/>
                  <a:gd name="T20" fmla="*/ 55 w 58"/>
                  <a:gd name="T21" fmla="*/ 15 h 42"/>
                  <a:gd name="T22" fmla="*/ 55 w 58"/>
                  <a:gd name="T23" fmla="*/ 18 h 42"/>
                  <a:gd name="T24" fmla="*/ 58 w 58"/>
                  <a:gd name="T25" fmla="*/ 27 h 42"/>
                  <a:gd name="T26" fmla="*/ 52 w 58"/>
                  <a:gd name="T27" fmla="*/ 30 h 42"/>
                  <a:gd name="T28" fmla="*/ 48 w 58"/>
                  <a:gd name="T29" fmla="*/ 32 h 42"/>
                  <a:gd name="T30" fmla="*/ 52 w 58"/>
                  <a:gd name="T31" fmla="*/ 42 h 42"/>
                  <a:gd name="T32" fmla="*/ 46 w 58"/>
                  <a:gd name="T33" fmla="*/ 42 h 42"/>
                  <a:gd name="T34" fmla="*/ 37 w 58"/>
                  <a:gd name="T35" fmla="*/ 39 h 42"/>
                  <a:gd name="T36" fmla="*/ 34 w 58"/>
                  <a:gd name="T37" fmla="*/ 30 h 42"/>
                  <a:gd name="T38" fmla="*/ 30 w 58"/>
                  <a:gd name="T39" fmla="*/ 32 h 42"/>
                  <a:gd name="T40" fmla="*/ 18 w 58"/>
                  <a:gd name="T41" fmla="*/ 25 h 42"/>
                  <a:gd name="T42" fmla="*/ 12 w 58"/>
                  <a:gd name="T43" fmla="*/ 22 h 42"/>
                  <a:gd name="T44" fmla="*/ 12 w 58"/>
                  <a:gd name="T45" fmla="*/ 15 h 42"/>
                  <a:gd name="T46" fmla="*/ 5 w 58"/>
                  <a:gd name="T47" fmla="*/ 15 h 42"/>
                  <a:gd name="T48" fmla="*/ 0 w 58"/>
                  <a:gd name="T49" fmla="*/ 15 h 42"/>
                  <a:gd name="T50" fmla="*/ 0 w 58"/>
                  <a:gd name="T51" fmla="*/ 9 h 42"/>
                  <a:gd name="T52" fmla="*/ 0 w 58"/>
                  <a:gd name="T53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8" h="42">
                    <a:moveTo>
                      <a:pt x="0" y="9"/>
                    </a:moveTo>
                    <a:lnTo>
                      <a:pt x="9" y="2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21" y="6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6"/>
                    </a:lnTo>
                    <a:lnTo>
                      <a:pt x="52" y="6"/>
                    </a:lnTo>
                    <a:lnTo>
                      <a:pt x="46" y="15"/>
                    </a:lnTo>
                    <a:lnTo>
                      <a:pt x="55" y="15"/>
                    </a:lnTo>
                    <a:lnTo>
                      <a:pt x="55" y="18"/>
                    </a:lnTo>
                    <a:lnTo>
                      <a:pt x="58" y="27"/>
                    </a:lnTo>
                    <a:lnTo>
                      <a:pt x="52" y="30"/>
                    </a:lnTo>
                    <a:lnTo>
                      <a:pt x="48" y="32"/>
                    </a:lnTo>
                    <a:lnTo>
                      <a:pt x="52" y="42"/>
                    </a:lnTo>
                    <a:lnTo>
                      <a:pt x="46" y="42"/>
                    </a:lnTo>
                    <a:lnTo>
                      <a:pt x="37" y="39"/>
                    </a:lnTo>
                    <a:lnTo>
                      <a:pt x="34" y="30"/>
                    </a:lnTo>
                    <a:lnTo>
                      <a:pt x="30" y="32"/>
                    </a:lnTo>
                    <a:lnTo>
                      <a:pt x="18" y="25"/>
                    </a:lnTo>
                    <a:lnTo>
                      <a:pt x="12" y="22"/>
                    </a:lnTo>
                    <a:lnTo>
                      <a:pt x="12" y="15"/>
                    </a:lnTo>
                    <a:lnTo>
                      <a:pt x="5" y="15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2" name="Freeform 453"/>
              <p:cNvSpPr>
                <a:spLocks/>
              </p:cNvSpPr>
              <p:nvPr/>
            </p:nvSpPr>
            <p:spPr bwMode="auto">
              <a:xfrm>
                <a:off x="6194426" y="2994025"/>
                <a:ext cx="157163" cy="98425"/>
              </a:xfrm>
              <a:custGeom>
                <a:avLst/>
                <a:gdLst>
                  <a:gd name="T0" fmla="*/ 4 w 99"/>
                  <a:gd name="T1" fmla="*/ 0 h 62"/>
                  <a:gd name="T2" fmla="*/ 10 w 99"/>
                  <a:gd name="T3" fmla="*/ 4 h 62"/>
                  <a:gd name="T4" fmla="*/ 7 w 99"/>
                  <a:gd name="T5" fmla="*/ 7 h 62"/>
                  <a:gd name="T6" fmla="*/ 7 w 99"/>
                  <a:gd name="T7" fmla="*/ 10 h 62"/>
                  <a:gd name="T8" fmla="*/ 15 w 99"/>
                  <a:gd name="T9" fmla="*/ 7 h 62"/>
                  <a:gd name="T10" fmla="*/ 28 w 99"/>
                  <a:gd name="T11" fmla="*/ 12 h 62"/>
                  <a:gd name="T12" fmla="*/ 30 w 99"/>
                  <a:gd name="T13" fmla="*/ 10 h 62"/>
                  <a:gd name="T14" fmla="*/ 37 w 99"/>
                  <a:gd name="T15" fmla="*/ 12 h 62"/>
                  <a:gd name="T16" fmla="*/ 46 w 99"/>
                  <a:gd name="T17" fmla="*/ 12 h 62"/>
                  <a:gd name="T18" fmla="*/ 53 w 99"/>
                  <a:gd name="T19" fmla="*/ 12 h 62"/>
                  <a:gd name="T20" fmla="*/ 55 w 99"/>
                  <a:gd name="T21" fmla="*/ 7 h 62"/>
                  <a:gd name="T22" fmla="*/ 74 w 99"/>
                  <a:gd name="T23" fmla="*/ 0 h 62"/>
                  <a:gd name="T24" fmla="*/ 78 w 99"/>
                  <a:gd name="T25" fmla="*/ 4 h 62"/>
                  <a:gd name="T26" fmla="*/ 89 w 99"/>
                  <a:gd name="T27" fmla="*/ 4 h 62"/>
                  <a:gd name="T28" fmla="*/ 93 w 99"/>
                  <a:gd name="T29" fmla="*/ 7 h 62"/>
                  <a:gd name="T30" fmla="*/ 99 w 99"/>
                  <a:gd name="T31" fmla="*/ 7 h 62"/>
                  <a:gd name="T32" fmla="*/ 99 w 99"/>
                  <a:gd name="T33" fmla="*/ 15 h 62"/>
                  <a:gd name="T34" fmla="*/ 93 w 99"/>
                  <a:gd name="T35" fmla="*/ 19 h 62"/>
                  <a:gd name="T36" fmla="*/ 87 w 99"/>
                  <a:gd name="T37" fmla="*/ 21 h 62"/>
                  <a:gd name="T38" fmla="*/ 89 w 99"/>
                  <a:gd name="T39" fmla="*/ 32 h 62"/>
                  <a:gd name="T40" fmla="*/ 87 w 99"/>
                  <a:gd name="T41" fmla="*/ 37 h 62"/>
                  <a:gd name="T42" fmla="*/ 93 w 99"/>
                  <a:gd name="T43" fmla="*/ 48 h 62"/>
                  <a:gd name="T44" fmla="*/ 87 w 99"/>
                  <a:gd name="T45" fmla="*/ 48 h 62"/>
                  <a:gd name="T46" fmla="*/ 83 w 99"/>
                  <a:gd name="T47" fmla="*/ 44 h 62"/>
                  <a:gd name="T48" fmla="*/ 67 w 99"/>
                  <a:gd name="T49" fmla="*/ 50 h 62"/>
                  <a:gd name="T50" fmla="*/ 65 w 99"/>
                  <a:gd name="T51" fmla="*/ 50 h 62"/>
                  <a:gd name="T52" fmla="*/ 65 w 99"/>
                  <a:gd name="T53" fmla="*/ 59 h 62"/>
                  <a:gd name="T54" fmla="*/ 53 w 99"/>
                  <a:gd name="T55" fmla="*/ 62 h 62"/>
                  <a:gd name="T56" fmla="*/ 50 w 99"/>
                  <a:gd name="T57" fmla="*/ 59 h 62"/>
                  <a:gd name="T58" fmla="*/ 40 w 99"/>
                  <a:gd name="T59" fmla="*/ 59 h 62"/>
                  <a:gd name="T60" fmla="*/ 37 w 99"/>
                  <a:gd name="T61" fmla="*/ 53 h 62"/>
                  <a:gd name="T62" fmla="*/ 12 w 99"/>
                  <a:gd name="T63" fmla="*/ 59 h 62"/>
                  <a:gd name="T64" fmla="*/ 12 w 99"/>
                  <a:gd name="T65" fmla="*/ 50 h 62"/>
                  <a:gd name="T66" fmla="*/ 0 w 99"/>
                  <a:gd name="T67" fmla="*/ 41 h 62"/>
                  <a:gd name="T68" fmla="*/ 7 w 99"/>
                  <a:gd name="T69" fmla="*/ 37 h 62"/>
                  <a:gd name="T70" fmla="*/ 7 w 99"/>
                  <a:gd name="T71" fmla="*/ 34 h 62"/>
                  <a:gd name="T72" fmla="*/ 4 w 99"/>
                  <a:gd name="T73" fmla="*/ 34 h 62"/>
                  <a:gd name="T74" fmla="*/ 0 w 99"/>
                  <a:gd name="T75" fmla="*/ 28 h 62"/>
                  <a:gd name="T76" fmla="*/ 7 w 99"/>
                  <a:gd name="T77" fmla="*/ 28 h 62"/>
                  <a:gd name="T78" fmla="*/ 10 w 99"/>
                  <a:gd name="T79" fmla="*/ 21 h 62"/>
                  <a:gd name="T80" fmla="*/ 7 w 99"/>
                  <a:gd name="T81" fmla="*/ 19 h 62"/>
                  <a:gd name="T82" fmla="*/ 0 w 99"/>
                  <a:gd name="T83" fmla="*/ 12 h 62"/>
                  <a:gd name="T84" fmla="*/ 4 w 99"/>
                  <a:gd name="T85" fmla="*/ 0 h 62"/>
                  <a:gd name="T86" fmla="*/ 4 w 99"/>
                  <a:gd name="T8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9" h="62">
                    <a:moveTo>
                      <a:pt x="4" y="0"/>
                    </a:moveTo>
                    <a:lnTo>
                      <a:pt x="10" y="4"/>
                    </a:lnTo>
                    <a:lnTo>
                      <a:pt x="7" y="7"/>
                    </a:lnTo>
                    <a:lnTo>
                      <a:pt x="7" y="10"/>
                    </a:lnTo>
                    <a:lnTo>
                      <a:pt x="15" y="7"/>
                    </a:lnTo>
                    <a:lnTo>
                      <a:pt x="28" y="12"/>
                    </a:lnTo>
                    <a:lnTo>
                      <a:pt x="30" y="10"/>
                    </a:lnTo>
                    <a:lnTo>
                      <a:pt x="37" y="12"/>
                    </a:lnTo>
                    <a:lnTo>
                      <a:pt x="46" y="12"/>
                    </a:lnTo>
                    <a:lnTo>
                      <a:pt x="53" y="12"/>
                    </a:lnTo>
                    <a:lnTo>
                      <a:pt x="55" y="7"/>
                    </a:lnTo>
                    <a:lnTo>
                      <a:pt x="74" y="0"/>
                    </a:lnTo>
                    <a:lnTo>
                      <a:pt x="78" y="4"/>
                    </a:lnTo>
                    <a:lnTo>
                      <a:pt x="89" y="4"/>
                    </a:lnTo>
                    <a:lnTo>
                      <a:pt x="93" y="7"/>
                    </a:lnTo>
                    <a:lnTo>
                      <a:pt x="99" y="7"/>
                    </a:lnTo>
                    <a:lnTo>
                      <a:pt x="99" y="15"/>
                    </a:lnTo>
                    <a:lnTo>
                      <a:pt x="93" y="19"/>
                    </a:lnTo>
                    <a:lnTo>
                      <a:pt x="87" y="21"/>
                    </a:lnTo>
                    <a:lnTo>
                      <a:pt x="89" y="32"/>
                    </a:lnTo>
                    <a:lnTo>
                      <a:pt x="87" y="37"/>
                    </a:lnTo>
                    <a:lnTo>
                      <a:pt x="93" y="48"/>
                    </a:lnTo>
                    <a:lnTo>
                      <a:pt x="87" y="48"/>
                    </a:lnTo>
                    <a:lnTo>
                      <a:pt x="83" y="44"/>
                    </a:lnTo>
                    <a:lnTo>
                      <a:pt x="67" y="50"/>
                    </a:lnTo>
                    <a:lnTo>
                      <a:pt x="65" y="50"/>
                    </a:lnTo>
                    <a:lnTo>
                      <a:pt x="65" y="59"/>
                    </a:lnTo>
                    <a:lnTo>
                      <a:pt x="53" y="62"/>
                    </a:lnTo>
                    <a:lnTo>
                      <a:pt x="50" y="59"/>
                    </a:lnTo>
                    <a:lnTo>
                      <a:pt x="40" y="59"/>
                    </a:lnTo>
                    <a:lnTo>
                      <a:pt x="37" y="53"/>
                    </a:lnTo>
                    <a:lnTo>
                      <a:pt x="12" y="59"/>
                    </a:lnTo>
                    <a:lnTo>
                      <a:pt x="12" y="50"/>
                    </a:lnTo>
                    <a:lnTo>
                      <a:pt x="0" y="41"/>
                    </a:lnTo>
                    <a:lnTo>
                      <a:pt x="7" y="37"/>
                    </a:lnTo>
                    <a:lnTo>
                      <a:pt x="7" y="34"/>
                    </a:lnTo>
                    <a:lnTo>
                      <a:pt x="4" y="34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10" y="21"/>
                    </a:lnTo>
                    <a:lnTo>
                      <a:pt x="7" y="19"/>
                    </a:lnTo>
                    <a:lnTo>
                      <a:pt x="0" y="1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3" name="Freeform 454"/>
              <p:cNvSpPr>
                <a:spLocks/>
              </p:cNvSpPr>
              <p:nvPr/>
            </p:nvSpPr>
            <p:spPr bwMode="auto">
              <a:xfrm>
                <a:off x="5815013" y="2530475"/>
                <a:ext cx="68263" cy="84138"/>
              </a:xfrm>
              <a:custGeom>
                <a:avLst/>
                <a:gdLst>
                  <a:gd name="T0" fmla="*/ 9 w 43"/>
                  <a:gd name="T1" fmla="*/ 49 h 53"/>
                  <a:gd name="T2" fmla="*/ 9 w 43"/>
                  <a:gd name="T3" fmla="*/ 37 h 53"/>
                  <a:gd name="T4" fmla="*/ 4 w 43"/>
                  <a:gd name="T5" fmla="*/ 33 h 53"/>
                  <a:gd name="T6" fmla="*/ 0 w 43"/>
                  <a:gd name="T7" fmla="*/ 37 h 53"/>
                  <a:gd name="T8" fmla="*/ 0 w 43"/>
                  <a:gd name="T9" fmla="*/ 21 h 53"/>
                  <a:gd name="T10" fmla="*/ 4 w 43"/>
                  <a:gd name="T11" fmla="*/ 10 h 53"/>
                  <a:gd name="T12" fmla="*/ 9 w 43"/>
                  <a:gd name="T13" fmla="*/ 12 h 53"/>
                  <a:gd name="T14" fmla="*/ 12 w 43"/>
                  <a:gd name="T15" fmla="*/ 3 h 53"/>
                  <a:gd name="T16" fmla="*/ 18 w 43"/>
                  <a:gd name="T17" fmla="*/ 10 h 53"/>
                  <a:gd name="T18" fmla="*/ 18 w 43"/>
                  <a:gd name="T19" fmla="*/ 0 h 53"/>
                  <a:gd name="T20" fmla="*/ 30 w 43"/>
                  <a:gd name="T21" fmla="*/ 0 h 53"/>
                  <a:gd name="T22" fmla="*/ 37 w 43"/>
                  <a:gd name="T23" fmla="*/ 10 h 53"/>
                  <a:gd name="T24" fmla="*/ 43 w 43"/>
                  <a:gd name="T25" fmla="*/ 12 h 53"/>
                  <a:gd name="T26" fmla="*/ 40 w 43"/>
                  <a:gd name="T27" fmla="*/ 17 h 53"/>
                  <a:gd name="T28" fmla="*/ 37 w 43"/>
                  <a:gd name="T29" fmla="*/ 17 h 53"/>
                  <a:gd name="T30" fmla="*/ 34 w 43"/>
                  <a:gd name="T31" fmla="*/ 21 h 53"/>
                  <a:gd name="T32" fmla="*/ 34 w 43"/>
                  <a:gd name="T33" fmla="*/ 28 h 53"/>
                  <a:gd name="T34" fmla="*/ 30 w 43"/>
                  <a:gd name="T35" fmla="*/ 33 h 53"/>
                  <a:gd name="T36" fmla="*/ 25 w 43"/>
                  <a:gd name="T37" fmla="*/ 37 h 53"/>
                  <a:gd name="T38" fmla="*/ 25 w 43"/>
                  <a:gd name="T39" fmla="*/ 42 h 53"/>
                  <a:gd name="T40" fmla="*/ 25 w 43"/>
                  <a:gd name="T41" fmla="*/ 53 h 53"/>
                  <a:gd name="T42" fmla="*/ 18 w 43"/>
                  <a:gd name="T43" fmla="*/ 53 h 53"/>
                  <a:gd name="T44" fmla="*/ 9 w 43"/>
                  <a:gd name="T45" fmla="*/ 49 h 53"/>
                  <a:gd name="T46" fmla="*/ 9 w 43"/>
                  <a:gd name="T47" fmla="*/ 4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" h="53">
                    <a:moveTo>
                      <a:pt x="9" y="49"/>
                    </a:moveTo>
                    <a:lnTo>
                      <a:pt x="9" y="37"/>
                    </a:lnTo>
                    <a:lnTo>
                      <a:pt x="4" y="33"/>
                    </a:lnTo>
                    <a:lnTo>
                      <a:pt x="0" y="37"/>
                    </a:lnTo>
                    <a:lnTo>
                      <a:pt x="0" y="21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12" y="3"/>
                    </a:lnTo>
                    <a:lnTo>
                      <a:pt x="18" y="10"/>
                    </a:lnTo>
                    <a:lnTo>
                      <a:pt x="18" y="0"/>
                    </a:lnTo>
                    <a:lnTo>
                      <a:pt x="30" y="0"/>
                    </a:lnTo>
                    <a:lnTo>
                      <a:pt x="37" y="10"/>
                    </a:lnTo>
                    <a:lnTo>
                      <a:pt x="43" y="12"/>
                    </a:lnTo>
                    <a:lnTo>
                      <a:pt x="40" y="17"/>
                    </a:lnTo>
                    <a:lnTo>
                      <a:pt x="37" y="17"/>
                    </a:lnTo>
                    <a:lnTo>
                      <a:pt x="34" y="21"/>
                    </a:lnTo>
                    <a:lnTo>
                      <a:pt x="34" y="28"/>
                    </a:lnTo>
                    <a:lnTo>
                      <a:pt x="30" y="33"/>
                    </a:lnTo>
                    <a:lnTo>
                      <a:pt x="25" y="37"/>
                    </a:lnTo>
                    <a:lnTo>
                      <a:pt x="25" y="42"/>
                    </a:lnTo>
                    <a:lnTo>
                      <a:pt x="25" y="53"/>
                    </a:lnTo>
                    <a:lnTo>
                      <a:pt x="18" y="53"/>
                    </a:lnTo>
                    <a:lnTo>
                      <a:pt x="9" y="49"/>
                    </a:lnTo>
                    <a:lnTo>
                      <a:pt x="9" y="4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4" name="Freeform 455"/>
              <p:cNvSpPr>
                <a:spLocks/>
              </p:cNvSpPr>
              <p:nvPr/>
            </p:nvSpPr>
            <p:spPr bwMode="auto">
              <a:xfrm>
                <a:off x="5888038" y="2563813"/>
                <a:ext cx="39688" cy="44450"/>
              </a:xfrm>
              <a:custGeom>
                <a:avLst/>
                <a:gdLst>
                  <a:gd name="T0" fmla="*/ 15 w 25"/>
                  <a:gd name="T1" fmla="*/ 28 h 28"/>
                  <a:gd name="T2" fmla="*/ 11 w 25"/>
                  <a:gd name="T3" fmla="*/ 21 h 28"/>
                  <a:gd name="T4" fmla="*/ 0 w 25"/>
                  <a:gd name="T5" fmla="*/ 10 h 28"/>
                  <a:gd name="T6" fmla="*/ 4 w 25"/>
                  <a:gd name="T7" fmla="*/ 10 h 28"/>
                  <a:gd name="T8" fmla="*/ 9 w 25"/>
                  <a:gd name="T9" fmla="*/ 3 h 28"/>
                  <a:gd name="T10" fmla="*/ 9 w 25"/>
                  <a:gd name="T11" fmla="*/ 10 h 28"/>
                  <a:gd name="T12" fmla="*/ 15 w 25"/>
                  <a:gd name="T13" fmla="*/ 7 h 28"/>
                  <a:gd name="T14" fmla="*/ 11 w 25"/>
                  <a:gd name="T15" fmla="*/ 7 h 28"/>
                  <a:gd name="T16" fmla="*/ 15 w 25"/>
                  <a:gd name="T17" fmla="*/ 0 h 28"/>
                  <a:gd name="T18" fmla="*/ 22 w 25"/>
                  <a:gd name="T19" fmla="*/ 0 h 28"/>
                  <a:gd name="T20" fmla="*/ 25 w 25"/>
                  <a:gd name="T21" fmla="*/ 12 h 28"/>
                  <a:gd name="T22" fmla="*/ 18 w 25"/>
                  <a:gd name="T23" fmla="*/ 16 h 28"/>
                  <a:gd name="T24" fmla="*/ 22 w 25"/>
                  <a:gd name="T25" fmla="*/ 19 h 28"/>
                  <a:gd name="T26" fmla="*/ 15 w 25"/>
                  <a:gd name="T27" fmla="*/ 21 h 28"/>
                  <a:gd name="T28" fmla="*/ 15 w 25"/>
                  <a:gd name="T29" fmla="*/ 28 h 28"/>
                  <a:gd name="T30" fmla="*/ 15 w 25"/>
                  <a:gd name="T3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8">
                    <a:moveTo>
                      <a:pt x="15" y="28"/>
                    </a:moveTo>
                    <a:lnTo>
                      <a:pt x="11" y="21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9" y="3"/>
                    </a:lnTo>
                    <a:lnTo>
                      <a:pt x="9" y="10"/>
                    </a:lnTo>
                    <a:lnTo>
                      <a:pt x="15" y="7"/>
                    </a:lnTo>
                    <a:lnTo>
                      <a:pt x="11" y="7"/>
                    </a:lnTo>
                    <a:lnTo>
                      <a:pt x="15" y="0"/>
                    </a:lnTo>
                    <a:lnTo>
                      <a:pt x="22" y="0"/>
                    </a:lnTo>
                    <a:lnTo>
                      <a:pt x="25" y="12"/>
                    </a:lnTo>
                    <a:lnTo>
                      <a:pt x="18" y="16"/>
                    </a:lnTo>
                    <a:lnTo>
                      <a:pt x="22" y="19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5" name="Freeform 456"/>
              <p:cNvSpPr>
                <a:spLocks/>
              </p:cNvSpPr>
              <p:nvPr/>
            </p:nvSpPr>
            <p:spPr bwMode="auto">
              <a:xfrm>
                <a:off x="5857876" y="2589213"/>
                <a:ext cx="25400" cy="14288"/>
              </a:xfrm>
              <a:custGeom>
                <a:avLst/>
                <a:gdLst>
                  <a:gd name="T0" fmla="*/ 16 w 16"/>
                  <a:gd name="T1" fmla="*/ 9 h 9"/>
                  <a:gd name="T2" fmla="*/ 10 w 16"/>
                  <a:gd name="T3" fmla="*/ 9 h 9"/>
                  <a:gd name="T4" fmla="*/ 3 w 16"/>
                  <a:gd name="T5" fmla="*/ 5 h 9"/>
                  <a:gd name="T6" fmla="*/ 0 w 16"/>
                  <a:gd name="T7" fmla="*/ 0 h 9"/>
                  <a:gd name="T8" fmla="*/ 10 w 16"/>
                  <a:gd name="T9" fmla="*/ 0 h 9"/>
                  <a:gd name="T10" fmla="*/ 13 w 16"/>
                  <a:gd name="T11" fmla="*/ 0 h 9"/>
                  <a:gd name="T12" fmla="*/ 16 w 16"/>
                  <a:gd name="T13" fmla="*/ 9 h 9"/>
                  <a:gd name="T14" fmla="*/ 16 w 1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9">
                    <a:moveTo>
                      <a:pt x="16" y="9"/>
                    </a:moveTo>
                    <a:lnTo>
                      <a:pt x="10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6" y="9"/>
                    </a:lnTo>
                    <a:lnTo>
                      <a:pt x="1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6" name="Freeform 457"/>
              <p:cNvSpPr>
                <a:spLocks/>
              </p:cNvSpPr>
              <p:nvPr/>
            </p:nvSpPr>
            <p:spPr bwMode="auto">
              <a:xfrm>
                <a:off x="5888038" y="2608263"/>
                <a:ext cx="17463" cy="14288"/>
              </a:xfrm>
              <a:custGeom>
                <a:avLst/>
                <a:gdLst>
                  <a:gd name="T0" fmla="*/ 6 w 11"/>
                  <a:gd name="T1" fmla="*/ 9 h 9"/>
                  <a:gd name="T2" fmla="*/ 0 w 11"/>
                  <a:gd name="T3" fmla="*/ 6 h 9"/>
                  <a:gd name="T4" fmla="*/ 4 w 11"/>
                  <a:gd name="T5" fmla="*/ 0 h 9"/>
                  <a:gd name="T6" fmla="*/ 6 w 11"/>
                  <a:gd name="T7" fmla="*/ 4 h 9"/>
                  <a:gd name="T8" fmla="*/ 11 w 11"/>
                  <a:gd name="T9" fmla="*/ 4 h 9"/>
                  <a:gd name="T10" fmla="*/ 11 w 11"/>
                  <a:gd name="T11" fmla="*/ 6 h 9"/>
                  <a:gd name="T12" fmla="*/ 6 w 11"/>
                  <a:gd name="T13" fmla="*/ 9 h 9"/>
                  <a:gd name="T14" fmla="*/ 6 w 11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9">
                    <a:moveTo>
                      <a:pt x="6" y="9"/>
                    </a:moveTo>
                    <a:lnTo>
                      <a:pt x="0" y="6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11" y="4"/>
                    </a:lnTo>
                    <a:lnTo>
                      <a:pt x="11" y="6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7" name="Freeform 458"/>
              <p:cNvSpPr>
                <a:spLocks/>
              </p:cNvSpPr>
              <p:nvPr/>
            </p:nvSpPr>
            <p:spPr bwMode="auto">
              <a:xfrm>
                <a:off x="5770563" y="2608263"/>
                <a:ext cx="222250" cy="277813"/>
              </a:xfrm>
              <a:custGeom>
                <a:avLst/>
                <a:gdLst>
                  <a:gd name="T0" fmla="*/ 46 w 140"/>
                  <a:gd name="T1" fmla="*/ 4 h 175"/>
                  <a:gd name="T2" fmla="*/ 58 w 140"/>
                  <a:gd name="T3" fmla="*/ 6 h 175"/>
                  <a:gd name="T4" fmla="*/ 65 w 140"/>
                  <a:gd name="T5" fmla="*/ 16 h 175"/>
                  <a:gd name="T6" fmla="*/ 78 w 140"/>
                  <a:gd name="T7" fmla="*/ 16 h 175"/>
                  <a:gd name="T8" fmla="*/ 80 w 140"/>
                  <a:gd name="T9" fmla="*/ 25 h 175"/>
                  <a:gd name="T10" fmla="*/ 99 w 140"/>
                  <a:gd name="T11" fmla="*/ 12 h 175"/>
                  <a:gd name="T12" fmla="*/ 114 w 140"/>
                  <a:gd name="T13" fmla="*/ 22 h 175"/>
                  <a:gd name="T14" fmla="*/ 126 w 140"/>
                  <a:gd name="T15" fmla="*/ 31 h 175"/>
                  <a:gd name="T16" fmla="*/ 129 w 140"/>
                  <a:gd name="T17" fmla="*/ 43 h 175"/>
                  <a:gd name="T18" fmla="*/ 126 w 140"/>
                  <a:gd name="T19" fmla="*/ 52 h 175"/>
                  <a:gd name="T20" fmla="*/ 131 w 140"/>
                  <a:gd name="T21" fmla="*/ 61 h 175"/>
                  <a:gd name="T22" fmla="*/ 134 w 140"/>
                  <a:gd name="T23" fmla="*/ 71 h 175"/>
                  <a:gd name="T24" fmla="*/ 140 w 140"/>
                  <a:gd name="T25" fmla="*/ 84 h 175"/>
                  <a:gd name="T26" fmla="*/ 140 w 140"/>
                  <a:gd name="T27" fmla="*/ 95 h 175"/>
                  <a:gd name="T28" fmla="*/ 129 w 140"/>
                  <a:gd name="T29" fmla="*/ 99 h 175"/>
                  <a:gd name="T30" fmla="*/ 99 w 140"/>
                  <a:gd name="T31" fmla="*/ 109 h 175"/>
                  <a:gd name="T32" fmla="*/ 99 w 140"/>
                  <a:gd name="T33" fmla="*/ 114 h 175"/>
                  <a:gd name="T34" fmla="*/ 105 w 140"/>
                  <a:gd name="T35" fmla="*/ 126 h 175"/>
                  <a:gd name="T36" fmla="*/ 121 w 140"/>
                  <a:gd name="T37" fmla="*/ 136 h 175"/>
                  <a:gd name="T38" fmla="*/ 123 w 140"/>
                  <a:gd name="T39" fmla="*/ 148 h 175"/>
                  <a:gd name="T40" fmla="*/ 112 w 140"/>
                  <a:gd name="T41" fmla="*/ 157 h 175"/>
                  <a:gd name="T42" fmla="*/ 114 w 140"/>
                  <a:gd name="T43" fmla="*/ 173 h 175"/>
                  <a:gd name="T44" fmla="*/ 101 w 140"/>
                  <a:gd name="T45" fmla="*/ 169 h 175"/>
                  <a:gd name="T46" fmla="*/ 92 w 140"/>
                  <a:gd name="T47" fmla="*/ 169 h 175"/>
                  <a:gd name="T48" fmla="*/ 78 w 140"/>
                  <a:gd name="T49" fmla="*/ 173 h 175"/>
                  <a:gd name="T50" fmla="*/ 71 w 140"/>
                  <a:gd name="T51" fmla="*/ 175 h 175"/>
                  <a:gd name="T52" fmla="*/ 58 w 140"/>
                  <a:gd name="T53" fmla="*/ 169 h 175"/>
                  <a:gd name="T54" fmla="*/ 53 w 140"/>
                  <a:gd name="T55" fmla="*/ 169 h 175"/>
                  <a:gd name="T56" fmla="*/ 49 w 140"/>
                  <a:gd name="T57" fmla="*/ 166 h 175"/>
                  <a:gd name="T58" fmla="*/ 42 w 140"/>
                  <a:gd name="T59" fmla="*/ 166 h 175"/>
                  <a:gd name="T60" fmla="*/ 40 w 140"/>
                  <a:gd name="T61" fmla="*/ 173 h 175"/>
                  <a:gd name="T62" fmla="*/ 33 w 140"/>
                  <a:gd name="T63" fmla="*/ 173 h 175"/>
                  <a:gd name="T64" fmla="*/ 28 w 140"/>
                  <a:gd name="T65" fmla="*/ 173 h 175"/>
                  <a:gd name="T66" fmla="*/ 25 w 140"/>
                  <a:gd name="T67" fmla="*/ 164 h 175"/>
                  <a:gd name="T68" fmla="*/ 33 w 140"/>
                  <a:gd name="T69" fmla="*/ 139 h 175"/>
                  <a:gd name="T70" fmla="*/ 10 w 140"/>
                  <a:gd name="T71" fmla="*/ 126 h 175"/>
                  <a:gd name="T72" fmla="*/ 3 w 140"/>
                  <a:gd name="T73" fmla="*/ 114 h 175"/>
                  <a:gd name="T74" fmla="*/ 3 w 140"/>
                  <a:gd name="T75" fmla="*/ 102 h 175"/>
                  <a:gd name="T76" fmla="*/ 3 w 140"/>
                  <a:gd name="T77" fmla="*/ 95 h 175"/>
                  <a:gd name="T78" fmla="*/ 6 w 140"/>
                  <a:gd name="T79" fmla="*/ 84 h 175"/>
                  <a:gd name="T80" fmla="*/ 6 w 140"/>
                  <a:gd name="T81" fmla="*/ 71 h 175"/>
                  <a:gd name="T82" fmla="*/ 12 w 140"/>
                  <a:gd name="T83" fmla="*/ 56 h 175"/>
                  <a:gd name="T84" fmla="*/ 19 w 140"/>
                  <a:gd name="T85" fmla="*/ 43 h 175"/>
                  <a:gd name="T86" fmla="*/ 32 w 140"/>
                  <a:gd name="T87" fmla="*/ 31 h 175"/>
                  <a:gd name="T88" fmla="*/ 37 w 140"/>
                  <a:gd name="T89" fmla="*/ 27 h 175"/>
                  <a:gd name="T90" fmla="*/ 40 w 140"/>
                  <a:gd name="T91" fmla="*/ 25 h 175"/>
                  <a:gd name="T92" fmla="*/ 40 w 140"/>
                  <a:gd name="T93" fmla="*/ 18 h 175"/>
                  <a:gd name="T94" fmla="*/ 40 w 140"/>
                  <a:gd name="T95" fmla="*/ 16 h 175"/>
                  <a:gd name="T96" fmla="*/ 37 w 140"/>
                  <a:gd name="T97" fmla="*/ 4 h 175"/>
                  <a:gd name="T98" fmla="*/ 33 w 140"/>
                  <a:gd name="T99" fmla="*/ 0 h 175"/>
                  <a:gd name="T100" fmla="*/ 37 w 140"/>
                  <a:gd name="T101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0" h="175">
                    <a:moveTo>
                      <a:pt x="37" y="0"/>
                    </a:moveTo>
                    <a:lnTo>
                      <a:pt x="46" y="4"/>
                    </a:lnTo>
                    <a:lnTo>
                      <a:pt x="53" y="4"/>
                    </a:lnTo>
                    <a:lnTo>
                      <a:pt x="58" y="6"/>
                    </a:lnTo>
                    <a:lnTo>
                      <a:pt x="58" y="12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8" y="16"/>
                    </a:lnTo>
                    <a:lnTo>
                      <a:pt x="71" y="25"/>
                    </a:lnTo>
                    <a:lnTo>
                      <a:pt x="80" y="25"/>
                    </a:lnTo>
                    <a:lnTo>
                      <a:pt x="85" y="22"/>
                    </a:lnTo>
                    <a:lnTo>
                      <a:pt x="99" y="12"/>
                    </a:lnTo>
                    <a:lnTo>
                      <a:pt x="101" y="16"/>
                    </a:lnTo>
                    <a:lnTo>
                      <a:pt x="114" y="22"/>
                    </a:lnTo>
                    <a:lnTo>
                      <a:pt x="121" y="27"/>
                    </a:lnTo>
                    <a:lnTo>
                      <a:pt x="126" y="31"/>
                    </a:lnTo>
                    <a:lnTo>
                      <a:pt x="129" y="34"/>
                    </a:lnTo>
                    <a:lnTo>
                      <a:pt x="129" y="43"/>
                    </a:lnTo>
                    <a:lnTo>
                      <a:pt x="123" y="50"/>
                    </a:lnTo>
                    <a:lnTo>
                      <a:pt x="126" y="52"/>
                    </a:lnTo>
                    <a:lnTo>
                      <a:pt x="131" y="59"/>
                    </a:lnTo>
                    <a:lnTo>
                      <a:pt x="131" y="61"/>
                    </a:lnTo>
                    <a:lnTo>
                      <a:pt x="131" y="71"/>
                    </a:lnTo>
                    <a:lnTo>
                      <a:pt x="134" y="71"/>
                    </a:lnTo>
                    <a:lnTo>
                      <a:pt x="134" y="75"/>
                    </a:lnTo>
                    <a:lnTo>
                      <a:pt x="140" y="84"/>
                    </a:lnTo>
                    <a:lnTo>
                      <a:pt x="140" y="90"/>
                    </a:lnTo>
                    <a:lnTo>
                      <a:pt x="140" y="95"/>
                    </a:lnTo>
                    <a:lnTo>
                      <a:pt x="131" y="93"/>
                    </a:lnTo>
                    <a:lnTo>
                      <a:pt x="129" y="99"/>
                    </a:lnTo>
                    <a:lnTo>
                      <a:pt x="101" y="111"/>
                    </a:lnTo>
                    <a:lnTo>
                      <a:pt x="99" y="109"/>
                    </a:lnTo>
                    <a:lnTo>
                      <a:pt x="99" y="111"/>
                    </a:lnTo>
                    <a:lnTo>
                      <a:pt x="99" y="114"/>
                    </a:lnTo>
                    <a:lnTo>
                      <a:pt x="105" y="116"/>
                    </a:lnTo>
                    <a:lnTo>
                      <a:pt x="105" y="126"/>
                    </a:lnTo>
                    <a:lnTo>
                      <a:pt x="114" y="132"/>
                    </a:lnTo>
                    <a:lnTo>
                      <a:pt x="121" y="136"/>
                    </a:lnTo>
                    <a:lnTo>
                      <a:pt x="123" y="141"/>
                    </a:lnTo>
                    <a:lnTo>
                      <a:pt x="123" y="148"/>
                    </a:lnTo>
                    <a:lnTo>
                      <a:pt x="123" y="152"/>
                    </a:lnTo>
                    <a:lnTo>
                      <a:pt x="112" y="157"/>
                    </a:lnTo>
                    <a:lnTo>
                      <a:pt x="112" y="166"/>
                    </a:lnTo>
                    <a:lnTo>
                      <a:pt x="114" y="173"/>
                    </a:lnTo>
                    <a:lnTo>
                      <a:pt x="112" y="169"/>
                    </a:lnTo>
                    <a:lnTo>
                      <a:pt x="101" y="169"/>
                    </a:lnTo>
                    <a:lnTo>
                      <a:pt x="99" y="173"/>
                    </a:lnTo>
                    <a:lnTo>
                      <a:pt x="92" y="169"/>
                    </a:lnTo>
                    <a:lnTo>
                      <a:pt x="83" y="173"/>
                    </a:lnTo>
                    <a:lnTo>
                      <a:pt x="78" y="173"/>
                    </a:lnTo>
                    <a:lnTo>
                      <a:pt x="74" y="169"/>
                    </a:lnTo>
                    <a:lnTo>
                      <a:pt x="71" y="175"/>
                    </a:lnTo>
                    <a:lnTo>
                      <a:pt x="62" y="169"/>
                    </a:lnTo>
                    <a:lnTo>
                      <a:pt x="58" y="169"/>
                    </a:lnTo>
                    <a:lnTo>
                      <a:pt x="55" y="169"/>
                    </a:lnTo>
                    <a:lnTo>
                      <a:pt x="53" y="169"/>
                    </a:lnTo>
                    <a:lnTo>
                      <a:pt x="53" y="166"/>
                    </a:lnTo>
                    <a:lnTo>
                      <a:pt x="49" y="166"/>
                    </a:lnTo>
                    <a:lnTo>
                      <a:pt x="46" y="166"/>
                    </a:lnTo>
                    <a:lnTo>
                      <a:pt x="42" y="166"/>
                    </a:lnTo>
                    <a:lnTo>
                      <a:pt x="40" y="169"/>
                    </a:lnTo>
                    <a:lnTo>
                      <a:pt x="40" y="173"/>
                    </a:lnTo>
                    <a:lnTo>
                      <a:pt x="37" y="173"/>
                    </a:lnTo>
                    <a:lnTo>
                      <a:pt x="33" y="173"/>
                    </a:lnTo>
                    <a:lnTo>
                      <a:pt x="32" y="173"/>
                    </a:lnTo>
                    <a:lnTo>
                      <a:pt x="28" y="173"/>
                    </a:lnTo>
                    <a:lnTo>
                      <a:pt x="25" y="169"/>
                    </a:lnTo>
                    <a:lnTo>
                      <a:pt x="25" y="164"/>
                    </a:lnTo>
                    <a:lnTo>
                      <a:pt x="28" y="148"/>
                    </a:lnTo>
                    <a:lnTo>
                      <a:pt x="33" y="139"/>
                    </a:lnTo>
                    <a:lnTo>
                      <a:pt x="25" y="136"/>
                    </a:lnTo>
                    <a:lnTo>
                      <a:pt x="10" y="126"/>
                    </a:lnTo>
                    <a:lnTo>
                      <a:pt x="10" y="120"/>
                    </a:lnTo>
                    <a:lnTo>
                      <a:pt x="3" y="114"/>
                    </a:lnTo>
                    <a:lnTo>
                      <a:pt x="6" y="111"/>
                    </a:lnTo>
                    <a:lnTo>
                      <a:pt x="3" y="102"/>
                    </a:lnTo>
                    <a:lnTo>
                      <a:pt x="3" y="99"/>
                    </a:lnTo>
                    <a:lnTo>
                      <a:pt x="3" y="95"/>
                    </a:lnTo>
                    <a:lnTo>
                      <a:pt x="3" y="93"/>
                    </a:lnTo>
                    <a:lnTo>
                      <a:pt x="6" y="84"/>
                    </a:lnTo>
                    <a:lnTo>
                      <a:pt x="0" y="77"/>
                    </a:lnTo>
                    <a:lnTo>
                      <a:pt x="6" y="71"/>
                    </a:lnTo>
                    <a:lnTo>
                      <a:pt x="12" y="71"/>
                    </a:lnTo>
                    <a:lnTo>
                      <a:pt x="12" y="56"/>
                    </a:lnTo>
                    <a:lnTo>
                      <a:pt x="16" y="56"/>
                    </a:lnTo>
                    <a:lnTo>
                      <a:pt x="19" y="43"/>
                    </a:lnTo>
                    <a:lnTo>
                      <a:pt x="16" y="34"/>
                    </a:lnTo>
                    <a:lnTo>
                      <a:pt x="32" y="31"/>
                    </a:lnTo>
                    <a:lnTo>
                      <a:pt x="32" y="40"/>
                    </a:lnTo>
                    <a:lnTo>
                      <a:pt x="37" y="27"/>
                    </a:lnTo>
                    <a:lnTo>
                      <a:pt x="42" y="27"/>
                    </a:lnTo>
                    <a:lnTo>
                      <a:pt x="40" y="25"/>
                    </a:lnTo>
                    <a:lnTo>
                      <a:pt x="42" y="22"/>
                    </a:lnTo>
                    <a:lnTo>
                      <a:pt x="40" y="18"/>
                    </a:lnTo>
                    <a:lnTo>
                      <a:pt x="37" y="16"/>
                    </a:lnTo>
                    <a:lnTo>
                      <a:pt x="40" y="16"/>
                    </a:lnTo>
                    <a:lnTo>
                      <a:pt x="40" y="9"/>
                    </a:lnTo>
                    <a:lnTo>
                      <a:pt x="37" y="4"/>
                    </a:lnTo>
                    <a:lnTo>
                      <a:pt x="32" y="4"/>
                    </a:lnTo>
                    <a:lnTo>
                      <a:pt x="33" y="0"/>
                    </a:lnTo>
                    <a:lnTo>
                      <a:pt x="37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8" name="Freeform 459"/>
              <p:cNvSpPr>
                <a:spLocks/>
              </p:cNvSpPr>
              <p:nvPr/>
            </p:nvSpPr>
            <p:spPr bwMode="auto">
              <a:xfrm>
                <a:off x="6072188" y="1952625"/>
                <a:ext cx="279400" cy="449263"/>
              </a:xfrm>
              <a:custGeom>
                <a:avLst/>
                <a:gdLst>
                  <a:gd name="T0" fmla="*/ 107 w 176"/>
                  <a:gd name="T1" fmla="*/ 37 h 283"/>
                  <a:gd name="T2" fmla="*/ 121 w 176"/>
                  <a:gd name="T3" fmla="*/ 53 h 283"/>
                  <a:gd name="T4" fmla="*/ 121 w 176"/>
                  <a:gd name="T5" fmla="*/ 78 h 283"/>
                  <a:gd name="T6" fmla="*/ 139 w 176"/>
                  <a:gd name="T7" fmla="*/ 130 h 283"/>
                  <a:gd name="T8" fmla="*/ 139 w 176"/>
                  <a:gd name="T9" fmla="*/ 138 h 283"/>
                  <a:gd name="T10" fmla="*/ 144 w 176"/>
                  <a:gd name="T11" fmla="*/ 145 h 283"/>
                  <a:gd name="T12" fmla="*/ 151 w 176"/>
                  <a:gd name="T13" fmla="*/ 158 h 283"/>
                  <a:gd name="T14" fmla="*/ 160 w 176"/>
                  <a:gd name="T15" fmla="*/ 181 h 283"/>
                  <a:gd name="T16" fmla="*/ 176 w 176"/>
                  <a:gd name="T17" fmla="*/ 190 h 283"/>
                  <a:gd name="T18" fmla="*/ 123 w 176"/>
                  <a:gd name="T19" fmla="*/ 265 h 283"/>
                  <a:gd name="T20" fmla="*/ 102 w 176"/>
                  <a:gd name="T21" fmla="*/ 269 h 283"/>
                  <a:gd name="T22" fmla="*/ 77 w 176"/>
                  <a:gd name="T23" fmla="*/ 277 h 283"/>
                  <a:gd name="T24" fmla="*/ 46 w 176"/>
                  <a:gd name="T25" fmla="*/ 281 h 283"/>
                  <a:gd name="T26" fmla="*/ 53 w 176"/>
                  <a:gd name="T27" fmla="*/ 277 h 283"/>
                  <a:gd name="T28" fmla="*/ 50 w 176"/>
                  <a:gd name="T29" fmla="*/ 274 h 283"/>
                  <a:gd name="T30" fmla="*/ 46 w 176"/>
                  <a:gd name="T31" fmla="*/ 272 h 283"/>
                  <a:gd name="T32" fmla="*/ 34 w 176"/>
                  <a:gd name="T33" fmla="*/ 269 h 283"/>
                  <a:gd name="T34" fmla="*/ 28 w 176"/>
                  <a:gd name="T35" fmla="*/ 253 h 283"/>
                  <a:gd name="T36" fmla="*/ 28 w 176"/>
                  <a:gd name="T37" fmla="*/ 244 h 283"/>
                  <a:gd name="T38" fmla="*/ 25 w 176"/>
                  <a:gd name="T39" fmla="*/ 226 h 283"/>
                  <a:gd name="T40" fmla="*/ 22 w 176"/>
                  <a:gd name="T41" fmla="*/ 203 h 283"/>
                  <a:gd name="T42" fmla="*/ 28 w 176"/>
                  <a:gd name="T43" fmla="*/ 190 h 283"/>
                  <a:gd name="T44" fmla="*/ 37 w 176"/>
                  <a:gd name="T45" fmla="*/ 190 h 283"/>
                  <a:gd name="T46" fmla="*/ 39 w 176"/>
                  <a:gd name="T47" fmla="*/ 181 h 283"/>
                  <a:gd name="T48" fmla="*/ 46 w 176"/>
                  <a:gd name="T49" fmla="*/ 176 h 283"/>
                  <a:gd name="T50" fmla="*/ 62 w 176"/>
                  <a:gd name="T51" fmla="*/ 154 h 283"/>
                  <a:gd name="T52" fmla="*/ 71 w 176"/>
                  <a:gd name="T53" fmla="*/ 142 h 283"/>
                  <a:gd name="T54" fmla="*/ 75 w 176"/>
                  <a:gd name="T55" fmla="*/ 135 h 283"/>
                  <a:gd name="T56" fmla="*/ 66 w 176"/>
                  <a:gd name="T57" fmla="*/ 117 h 283"/>
                  <a:gd name="T58" fmla="*/ 53 w 176"/>
                  <a:gd name="T59" fmla="*/ 114 h 283"/>
                  <a:gd name="T60" fmla="*/ 46 w 176"/>
                  <a:gd name="T61" fmla="*/ 99 h 283"/>
                  <a:gd name="T62" fmla="*/ 43 w 176"/>
                  <a:gd name="T63" fmla="*/ 78 h 283"/>
                  <a:gd name="T64" fmla="*/ 46 w 176"/>
                  <a:gd name="T65" fmla="*/ 71 h 283"/>
                  <a:gd name="T66" fmla="*/ 39 w 176"/>
                  <a:gd name="T67" fmla="*/ 55 h 283"/>
                  <a:gd name="T68" fmla="*/ 18 w 176"/>
                  <a:gd name="T69" fmla="*/ 46 h 283"/>
                  <a:gd name="T70" fmla="*/ 0 w 176"/>
                  <a:gd name="T71" fmla="*/ 31 h 283"/>
                  <a:gd name="T72" fmla="*/ 3 w 176"/>
                  <a:gd name="T73" fmla="*/ 28 h 283"/>
                  <a:gd name="T74" fmla="*/ 7 w 176"/>
                  <a:gd name="T75" fmla="*/ 21 h 283"/>
                  <a:gd name="T76" fmla="*/ 25 w 176"/>
                  <a:gd name="T77" fmla="*/ 37 h 283"/>
                  <a:gd name="T78" fmla="*/ 39 w 176"/>
                  <a:gd name="T79" fmla="*/ 33 h 283"/>
                  <a:gd name="T80" fmla="*/ 50 w 176"/>
                  <a:gd name="T81" fmla="*/ 37 h 283"/>
                  <a:gd name="T82" fmla="*/ 62 w 176"/>
                  <a:gd name="T83" fmla="*/ 37 h 283"/>
                  <a:gd name="T84" fmla="*/ 66 w 176"/>
                  <a:gd name="T85" fmla="*/ 31 h 283"/>
                  <a:gd name="T86" fmla="*/ 66 w 176"/>
                  <a:gd name="T87" fmla="*/ 12 h 283"/>
                  <a:gd name="T88" fmla="*/ 81 w 176"/>
                  <a:gd name="T89" fmla="*/ 3 h 283"/>
                  <a:gd name="T90" fmla="*/ 92 w 176"/>
                  <a:gd name="T91" fmla="*/ 0 h 283"/>
                  <a:gd name="T92" fmla="*/ 107 w 176"/>
                  <a:gd name="T93" fmla="*/ 6 h 283"/>
                  <a:gd name="T94" fmla="*/ 107 w 176"/>
                  <a:gd name="T95" fmla="*/ 19 h 283"/>
                  <a:gd name="T96" fmla="*/ 105 w 176"/>
                  <a:gd name="T97" fmla="*/ 28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6" h="283">
                    <a:moveTo>
                      <a:pt x="105" y="28"/>
                    </a:moveTo>
                    <a:lnTo>
                      <a:pt x="107" y="37"/>
                    </a:lnTo>
                    <a:lnTo>
                      <a:pt x="111" y="46"/>
                    </a:lnTo>
                    <a:lnTo>
                      <a:pt x="121" y="53"/>
                    </a:lnTo>
                    <a:lnTo>
                      <a:pt x="130" y="58"/>
                    </a:lnTo>
                    <a:lnTo>
                      <a:pt x="121" y="78"/>
                    </a:lnTo>
                    <a:lnTo>
                      <a:pt x="142" y="112"/>
                    </a:lnTo>
                    <a:lnTo>
                      <a:pt x="139" y="130"/>
                    </a:lnTo>
                    <a:lnTo>
                      <a:pt x="139" y="133"/>
                    </a:lnTo>
                    <a:lnTo>
                      <a:pt x="139" y="138"/>
                    </a:lnTo>
                    <a:lnTo>
                      <a:pt x="144" y="138"/>
                    </a:lnTo>
                    <a:lnTo>
                      <a:pt x="144" y="145"/>
                    </a:lnTo>
                    <a:lnTo>
                      <a:pt x="142" y="151"/>
                    </a:lnTo>
                    <a:lnTo>
                      <a:pt x="151" y="158"/>
                    </a:lnTo>
                    <a:lnTo>
                      <a:pt x="148" y="173"/>
                    </a:lnTo>
                    <a:lnTo>
                      <a:pt x="160" y="181"/>
                    </a:lnTo>
                    <a:lnTo>
                      <a:pt x="166" y="185"/>
                    </a:lnTo>
                    <a:lnTo>
                      <a:pt x="176" y="190"/>
                    </a:lnTo>
                    <a:lnTo>
                      <a:pt x="160" y="226"/>
                    </a:lnTo>
                    <a:lnTo>
                      <a:pt x="123" y="265"/>
                    </a:lnTo>
                    <a:lnTo>
                      <a:pt x="117" y="265"/>
                    </a:lnTo>
                    <a:lnTo>
                      <a:pt x="102" y="269"/>
                    </a:lnTo>
                    <a:lnTo>
                      <a:pt x="89" y="272"/>
                    </a:lnTo>
                    <a:lnTo>
                      <a:pt x="77" y="277"/>
                    </a:lnTo>
                    <a:lnTo>
                      <a:pt x="59" y="283"/>
                    </a:lnTo>
                    <a:lnTo>
                      <a:pt x="46" y="281"/>
                    </a:lnTo>
                    <a:lnTo>
                      <a:pt x="46" y="277"/>
                    </a:lnTo>
                    <a:lnTo>
                      <a:pt x="53" y="277"/>
                    </a:lnTo>
                    <a:lnTo>
                      <a:pt x="55" y="272"/>
                    </a:lnTo>
                    <a:lnTo>
                      <a:pt x="50" y="274"/>
                    </a:lnTo>
                    <a:lnTo>
                      <a:pt x="46" y="274"/>
                    </a:lnTo>
                    <a:lnTo>
                      <a:pt x="46" y="272"/>
                    </a:lnTo>
                    <a:lnTo>
                      <a:pt x="39" y="269"/>
                    </a:lnTo>
                    <a:lnTo>
                      <a:pt x="34" y="269"/>
                    </a:lnTo>
                    <a:lnTo>
                      <a:pt x="32" y="265"/>
                    </a:lnTo>
                    <a:lnTo>
                      <a:pt x="28" y="253"/>
                    </a:lnTo>
                    <a:lnTo>
                      <a:pt x="32" y="249"/>
                    </a:lnTo>
                    <a:lnTo>
                      <a:pt x="28" y="244"/>
                    </a:lnTo>
                    <a:lnTo>
                      <a:pt x="32" y="240"/>
                    </a:lnTo>
                    <a:lnTo>
                      <a:pt x="25" y="226"/>
                    </a:lnTo>
                    <a:lnTo>
                      <a:pt x="18" y="206"/>
                    </a:lnTo>
                    <a:lnTo>
                      <a:pt x="22" y="203"/>
                    </a:lnTo>
                    <a:lnTo>
                      <a:pt x="28" y="201"/>
                    </a:lnTo>
                    <a:lnTo>
                      <a:pt x="28" y="190"/>
                    </a:lnTo>
                    <a:lnTo>
                      <a:pt x="32" y="194"/>
                    </a:lnTo>
                    <a:lnTo>
                      <a:pt x="37" y="190"/>
                    </a:lnTo>
                    <a:lnTo>
                      <a:pt x="34" y="185"/>
                    </a:lnTo>
                    <a:lnTo>
                      <a:pt x="39" y="181"/>
                    </a:lnTo>
                    <a:lnTo>
                      <a:pt x="39" y="180"/>
                    </a:lnTo>
                    <a:lnTo>
                      <a:pt x="46" y="176"/>
                    </a:lnTo>
                    <a:lnTo>
                      <a:pt x="53" y="167"/>
                    </a:lnTo>
                    <a:lnTo>
                      <a:pt x="62" y="154"/>
                    </a:lnTo>
                    <a:lnTo>
                      <a:pt x="66" y="145"/>
                    </a:lnTo>
                    <a:lnTo>
                      <a:pt x="71" y="142"/>
                    </a:lnTo>
                    <a:lnTo>
                      <a:pt x="77" y="138"/>
                    </a:lnTo>
                    <a:lnTo>
                      <a:pt x="75" y="135"/>
                    </a:lnTo>
                    <a:lnTo>
                      <a:pt x="71" y="124"/>
                    </a:lnTo>
                    <a:lnTo>
                      <a:pt x="66" y="117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50" y="105"/>
                    </a:lnTo>
                    <a:lnTo>
                      <a:pt x="46" y="99"/>
                    </a:lnTo>
                    <a:lnTo>
                      <a:pt x="50" y="83"/>
                    </a:lnTo>
                    <a:lnTo>
                      <a:pt x="43" y="78"/>
                    </a:lnTo>
                    <a:lnTo>
                      <a:pt x="43" y="74"/>
                    </a:lnTo>
                    <a:lnTo>
                      <a:pt x="46" y="71"/>
                    </a:lnTo>
                    <a:lnTo>
                      <a:pt x="39" y="69"/>
                    </a:lnTo>
                    <a:lnTo>
                      <a:pt x="39" y="55"/>
                    </a:lnTo>
                    <a:lnTo>
                      <a:pt x="32" y="46"/>
                    </a:lnTo>
                    <a:lnTo>
                      <a:pt x="18" y="46"/>
                    </a:lnTo>
                    <a:lnTo>
                      <a:pt x="7" y="37"/>
                    </a:lnTo>
                    <a:lnTo>
                      <a:pt x="0" y="31"/>
                    </a:lnTo>
                    <a:lnTo>
                      <a:pt x="0" y="28"/>
                    </a:lnTo>
                    <a:lnTo>
                      <a:pt x="3" y="28"/>
                    </a:lnTo>
                    <a:lnTo>
                      <a:pt x="3" y="21"/>
                    </a:lnTo>
                    <a:lnTo>
                      <a:pt x="7" y="21"/>
                    </a:lnTo>
                    <a:lnTo>
                      <a:pt x="12" y="25"/>
                    </a:lnTo>
                    <a:lnTo>
                      <a:pt x="25" y="37"/>
                    </a:lnTo>
                    <a:lnTo>
                      <a:pt x="34" y="37"/>
                    </a:lnTo>
                    <a:lnTo>
                      <a:pt x="39" y="33"/>
                    </a:lnTo>
                    <a:lnTo>
                      <a:pt x="43" y="33"/>
                    </a:lnTo>
                    <a:lnTo>
                      <a:pt x="50" y="37"/>
                    </a:lnTo>
                    <a:lnTo>
                      <a:pt x="55" y="40"/>
                    </a:lnTo>
                    <a:lnTo>
                      <a:pt x="62" y="37"/>
                    </a:lnTo>
                    <a:lnTo>
                      <a:pt x="62" y="33"/>
                    </a:lnTo>
                    <a:lnTo>
                      <a:pt x="66" y="31"/>
                    </a:lnTo>
                    <a:lnTo>
                      <a:pt x="68" y="25"/>
                    </a:lnTo>
                    <a:lnTo>
                      <a:pt x="66" y="12"/>
                    </a:lnTo>
                    <a:lnTo>
                      <a:pt x="75" y="3"/>
                    </a:lnTo>
                    <a:lnTo>
                      <a:pt x="81" y="3"/>
                    </a:lnTo>
                    <a:lnTo>
                      <a:pt x="84" y="3"/>
                    </a:lnTo>
                    <a:lnTo>
                      <a:pt x="92" y="0"/>
                    </a:lnTo>
                    <a:lnTo>
                      <a:pt x="96" y="3"/>
                    </a:lnTo>
                    <a:lnTo>
                      <a:pt x="107" y="6"/>
                    </a:lnTo>
                    <a:lnTo>
                      <a:pt x="111" y="12"/>
                    </a:lnTo>
                    <a:lnTo>
                      <a:pt x="107" y="19"/>
                    </a:lnTo>
                    <a:lnTo>
                      <a:pt x="105" y="28"/>
                    </a:lnTo>
                    <a:lnTo>
                      <a:pt x="10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9" name="Freeform 460"/>
              <p:cNvSpPr>
                <a:spLocks/>
              </p:cNvSpPr>
              <p:nvPr/>
            </p:nvSpPr>
            <p:spPr bwMode="auto">
              <a:xfrm>
                <a:off x="5497513" y="2755900"/>
                <a:ext cx="325438" cy="303213"/>
              </a:xfrm>
              <a:custGeom>
                <a:avLst/>
                <a:gdLst>
                  <a:gd name="T0" fmla="*/ 120 w 205"/>
                  <a:gd name="T1" fmla="*/ 6 h 191"/>
                  <a:gd name="T2" fmla="*/ 132 w 205"/>
                  <a:gd name="T3" fmla="*/ 6 h 191"/>
                  <a:gd name="T4" fmla="*/ 138 w 205"/>
                  <a:gd name="T5" fmla="*/ 16 h 191"/>
                  <a:gd name="T6" fmla="*/ 154 w 205"/>
                  <a:gd name="T7" fmla="*/ 21 h 191"/>
                  <a:gd name="T8" fmla="*/ 166 w 205"/>
                  <a:gd name="T9" fmla="*/ 33 h 191"/>
                  <a:gd name="T10" fmla="*/ 175 w 205"/>
                  <a:gd name="T11" fmla="*/ 33 h 191"/>
                  <a:gd name="T12" fmla="*/ 197 w 205"/>
                  <a:gd name="T13" fmla="*/ 43 h 191"/>
                  <a:gd name="T14" fmla="*/ 200 w 205"/>
                  <a:gd name="T15" fmla="*/ 55 h 191"/>
                  <a:gd name="T16" fmla="*/ 197 w 205"/>
                  <a:gd name="T17" fmla="*/ 76 h 191"/>
                  <a:gd name="T18" fmla="*/ 191 w 205"/>
                  <a:gd name="T19" fmla="*/ 86 h 191"/>
                  <a:gd name="T20" fmla="*/ 175 w 205"/>
                  <a:gd name="T21" fmla="*/ 102 h 191"/>
                  <a:gd name="T22" fmla="*/ 182 w 205"/>
                  <a:gd name="T23" fmla="*/ 102 h 191"/>
                  <a:gd name="T24" fmla="*/ 191 w 205"/>
                  <a:gd name="T25" fmla="*/ 114 h 191"/>
                  <a:gd name="T26" fmla="*/ 191 w 205"/>
                  <a:gd name="T27" fmla="*/ 132 h 191"/>
                  <a:gd name="T28" fmla="*/ 191 w 205"/>
                  <a:gd name="T29" fmla="*/ 135 h 191"/>
                  <a:gd name="T30" fmla="*/ 197 w 205"/>
                  <a:gd name="T31" fmla="*/ 154 h 191"/>
                  <a:gd name="T32" fmla="*/ 204 w 205"/>
                  <a:gd name="T33" fmla="*/ 157 h 191"/>
                  <a:gd name="T34" fmla="*/ 197 w 205"/>
                  <a:gd name="T35" fmla="*/ 162 h 191"/>
                  <a:gd name="T36" fmla="*/ 193 w 205"/>
                  <a:gd name="T37" fmla="*/ 165 h 191"/>
                  <a:gd name="T38" fmla="*/ 184 w 205"/>
                  <a:gd name="T39" fmla="*/ 169 h 191"/>
                  <a:gd name="T40" fmla="*/ 172 w 205"/>
                  <a:gd name="T41" fmla="*/ 175 h 191"/>
                  <a:gd name="T42" fmla="*/ 159 w 205"/>
                  <a:gd name="T43" fmla="*/ 169 h 191"/>
                  <a:gd name="T44" fmla="*/ 150 w 205"/>
                  <a:gd name="T45" fmla="*/ 169 h 191"/>
                  <a:gd name="T46" fmla="*/ 145 w 205"/>
                  <a:gd name="T47" fmla="*/ 169 h 191"/>
                  <a:gd name="T48" fmla="*/ 136 w 205"/>
                  <a:gd name="T49" fmla="*/ 169 h 191"/>
                  <a:gd name="T50" fmla="*/ 125 w 205"/>
                  <a:gd name="T51" fmla="*/ 187 h 191"/>
                  <a:gd name="T52" fmla="*/ 110 w 205"/>
                  <a:gd name="T53" fmla="*/ 187 h 191"/>
                  <a:gd name="T54" fmla="*/ 86 w 205"/>
                  <a:gd name="T55" fmla="*/ 178 h 191"/>
                  <a:gd name="T56" fmla="*/ 77 w 205"/>
                  <a:gd name="T57" fmla="*/ 182 h 191"/>
                  <a:gd name="T58" fmla="*/ 49 w 205"/>
                  <a:gd name="T59" fmla="*/ 169 h 191"/>
                  <a:gd name="T60" fmla="*/ 57 w 205"/>
                  <a:gd name="T61" fmla="*/ 141 h 191"/>
                  <a:gd name="T62" fmla="*/ 57 w 205"/>
                  <a:gd name="T63" fmla="*/ 123 h 191"/>
                  <a:gd name="T64" fmla="*/ 61 w 205"/>
                  <a:gd name="T65" fmla="*/ 123 h 191"/>
                  <a:gd name="T66" fmla="*/ 55 w 205"/>
                  <a:gd name="T67" fmla="*/ 107 h 191"/>
                  <a:gd name="T68" fmla="*/ 43 w 205"/>
                  <a:gd name="T69" fmla="*/ 86 h 191"/>
                  <a:gd name="T70" fmla="*/ 23 w 205"/>
                  <a:gd name="T71" fmla="*/ 76 h 191"/>
                  <a:gd name="T72" fmla="*/ 4 w 205"/>
                  <a:gd name="T73" fmla="*/ 67 h 191"/>
                  <a:gd name="T74" fmla="*/ 6 w 205"/>
                  <a:gd name="T75" fmla="*/ 61 h 191"/>
                  <a:gd name="T76" fmla="*/ 6 w 205"/>
                  <a:gd name="T77" fmla="*/ 59 h 191"/>
                  <a:gd name="T78" fmla="*/ 4 w 205"/>
                  <a:gd name="T79" fmla="*/ 55 h 191"/>
                  <a:gd name="T80" fmla="*/ 21 w 205"/>
                  <a:gd name="T81" fmla="*/ 52 h 191"/>
                  <a:gd name="T82" fmla="*/ 34 w 205"/>
                  <a:gd name="T83" fmla="*/ 59 h 191"/>
                  <a:gd name="T84" fmla="*/ 45 w 205"/>
                  <a:gd name="T85" fmla="*/ 55 h 191"/>
                  <a:gd name="T86" fmla="*/ 49 w 205"/>
                  <a:gd name="T87" fmla="*/ 43 h 191"/>
                  <a:gd name="T88" fmla="*/ 52 w 205"/>
                  <a:gd name="T89" fmla="*/ 30 h 191"/>
                  <a:gd name="T90" fmla="*/ 57 w 205"/>
                  <a:gd name="T91" fmla="*/ 39 h 191"/>
                  <a:gd name="T92" fmla="*/ 77 w 205"/>
                  <a:gd name="T93" fmla="*/ 39 h 191"/>
                  <a:gd name="T94" fmla="*/ 86 w 205"/>
                  <a:gd name="T95" fmla="*/ 30 h 191"/>
                  <a:gd name="T96" fmla="*/ 102 w 205"/>
                  <a:gd name="T97" fmla="*/ 21 h 191"/>
                  <a:gd name="T98" fmla="*/ 120 w 205"/>
                  <a:gd name="T9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05" h="191">
                    <a:moveTo>
                      <a:pt x="120" y="0"/>
                    </a:moveTo>
                    <a:lnTo>
                      <a:pt x="120" y="6"/>
                    </a:lnTo>
                    <a:lnTo>
                      <a:pt x="125" y="6"/>
                    </a:lnTo>
                    <a:lnTo>
                      <a:pt x="132" y="6"/>
                    </a:lnTo>
                    <a:lnTo>
                      <a:pt x="132" y="13"/>
                    </a:lnTo>
                    <a:lnTo>
                      <a:pt x="138" y="16"/>
                    </a:lnTo>
                    <a:lnTo>
                      <a:pt x="150" y="23"/>
                    </a:lnTo>
                    <a:lnTo>
                      <a:pt x="154" y="21"/>
                    </a:lnTo>
                    <a:lnTo>
                      <a:pt x="157" y="30"/>
                    </a:lnTo>
                    <a:lnTo>
                      <a:pt x="166" y="33"/>
                    </a:lnTo>
                    <a:lnTo>
                      <a:pt x="172" y="33"/>
                    </a:lnTo>
                    <a:lnTo>
                      <a:pt x="175" y="33"/>
                    </a:lnTo>
                    <a:lnTo>
                      <a:pt x="182" y="33"/>
                    </a:lnTo>
                    <a:lnTo>
                      <a:pt x="197" y="43"/>
                    </a:lnTo>
                    <a:lnTo>
                      <a:pt x="205" y="46"/>
                    </a:lnTo>
                    <a:lnTo>
                      <a:pt x="200" y="55"/>
                    </a:lnTo>
                    <a:lnTo>
                      <a:pt x="197" y="71"/>
                    </a:lnTo>
                    <a:lnTo>
                      <a:pt x="197" y="76"/>
                    </a:lnTo>
                    <a:lnTo>
                      <a:pt x="191" y="80"/>
                    </a:lnTo>
                    <a:lnTo>
                      <a:pt x="191" y="86"/>
                    </a:lnTo>
                    <a:lnTo>
                      <a:pt x="184" y="95"/>
                    </a:lnTo>
                    <a:lnTo>
                      <a:pt x="175" y="102"/>
                    </a:lnTo>
                    <a:lnTo>
                      <a:pt x="175" y="107"/>
                    </a:lnTo>
                    <a:lnTo>
                      <a:pt x="182" y="102"/>
                    </a:lnTo>
                    <a:lnTo>
                      <a:pt x="188" y="107"/>
                    </a:lnTo>
                    <a:lnTo>
                      <a:pt x="191" y="114"/>
                    </a:lnTo>
                    <a:lnTo>
                      <a:pt x="188" y="116"/>
                    </a:lnTo>
                    <a:lnTo>
                      <a:pt x="191" y="132"/>
                    </a:lnTo>
                    <a:lnTo>
                      <a:pt x="188" y="132"/>
                    </a:lnTo>
                    <a:lnTo>
                      <a:pt x="191" y="135"/>
                    </a:lnTo>
                    <a:lnTo>
                      <a:pt x="191" y="150"/>
                    </a:lnTo>
                    <a:lnTo>
                      <a:pt x="197" y="154"/>
                    </a:lnTo>
                    <a:lnTo>
                      <a:pt x="204" y="154"/>
                    </a:lnTo>
                    <a:lnTo>
                      <a:pt x="204" y="157"/>
                    </a:lnTo>
                    <a:lnTo>
                      <a:pt x="200" y="162"/>
                    </a:lnTo>
                    <a:lnTo>
                      <a:pt x="197" y="162"/>
                    </a:lnTo>
                    <a:lnTo>
                      <a:pt x="193" y="162"/>
                    </a:lnTo>
                    <a:lnTo>
                      <a:pt x="193" y="165"/>
                    </a:lnTo>
                    <a:lnTo>
                      <a:pt x="191" y="165"/>
                    </a:lnTo>
                    <a:lnTo>
                      <a:pt x="184" y="169"/>
                    </a:lnTo>
                    <a:lnTo>
                      <a:pt x="184" y="175"/>
                    </a:lnTo>
                    <a:lnTo>
                      <a:pt x="172" y="175"/>
                    </a:lnTo>
                    <a:lnTo>
                      <a:pt x="162" y="175"/>
                    </a:lnTo>
                    <a:lnTo>
                      <a:pt x="159" y="169"/>
                    </a:lnTo>
                    <a:lnTo>
                      <a:pt x="154" y="169"/>
                    </a:lnTo>
                    <a:lnTo>
                      <a:pt x="150" y="169"/>
                    </a:lnTo>
                    <a:lnTo>
                      <a:pt x="148" y="165"/>
                    </a:lnTo>
                    <a:lnTo>
                      <a:pt x="145" y="169"/>
                    </a:lnTo>
                    <a:lnTo>
                      <a:pt x="141" y="165"/>
                    </a:lnTo>
                    <a:lnTo>
                      <a:pt x="136" y="169"/>
                    </a:lnTo>
                    <a:lnTo>
                      <a:pt x="125" y="175"/>
                    </a:lnTo>
                    <a:lnTo>
                      <a:pt x="125" y="187"/>
                    </a:lnTo>
                    <a:lnTo>
                      <a:pt x="120" y="191"/>
                    </a:lnTo>
                    <a:lnTo>
                      <a:pt x="110" y="187"/>
                    </a:lnTo>
                    <a:lnTo>
                      <a:pt x="98" y="182"/>
                    </a:lnTo>
                    <a:lnTo>
                      <a:pt x="86" y="178"/>
                    </a:lnTo>
                    <a:lnTo>
                      <a:pt x="86" y="184"/>
                    </a:lnTo>
                    <a:lnTo>
                      <a:pt x="77" y="182"/>
                    </a:lnTo>
                    <a:lnTo>
                      <a:pt x="55" y="175"/>
                    </a:lnTo>
                    <a:lnTo>
                      <a:pt x="49" y="169"/>
                    </a:lnTo>
                    <a:lnTo>
                      <a:pt x="55" y="145"/>
                    </a:lnTo>
                    <a:lnTo>
                      <a:pt x="57" y="141"/>
                    </a:lnTo>
                    <a:lnTo>
                      <a:pt x="55" y="139"/>
                    </a:lnTo>
                    <a:lnTo>
                      <a:pt x="57" y="123"/>
                    </a:lnTo>
                    <a:lnTo>
                      <a:pt x="64" y="132"/>
                    </a:lnTo>
                    <a:lnTo>
                      <a:pt x="61" y="123"/>
                    </a:lnTo>
                    <a:lnTo>
                      <a:pt x="55" y="119"/>
                    </a:lnTo>
                    <a:lnTo>
                      <a:pt x="55" y="107"/>
                    </a:lnTo>
                    <a:lnTo>
                      <a:pt x="43" y="95"/>
                    </a:lnTo>
                    <a:lnTo>
                      <a:pt x="43" y="86"/>
                    </a:lnTo>
                    <a:lnTo>
                      <a:pt x="34" y="80"/>
                    </a:lnTo>
                    <a:lnTo>
                      <a:pt x="23" y="76"/>
                    </a:lnTo>
                    <a:lnTo>
                      <a:pt x="9" y="73"/>
                    </a:lnTo>
                    <a:lnTo>
                      <a:pt x="4" y="67"/>
                    </a:lnTo>
                    <a:lnTo>
                      <a:pt x="6" y="64"/>
                    </a:lnTo>
                    <a:lnTo>
                      <a:pt x="6" y="61"/>
                    </a:lnTo>
                    <a:lnTo>
                      <a:pt x="9" y="61"/>
                    </a:lnTo>
                    <a:lnTo>
                      <a:pt x="6" y="59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11" y="52"/>
                    </a:lnTo>
                    <a:lnTo>
                      <a:pt x="21" y="52"/>
                    </a:lnTo>
                    <a:lnTo>
                      <a:pt x="27" y="52"/>
                    </a:lnTo>
                    <a:lnTo>
                      <a:pt x="34" y="59"/>
                    </a:lnTo>
                    <a:lnTo>
                      <a:pt x="39" y="55"/>
                    </a:lnTo>
                    <a:lnTo>
                      <a:pt x="45" y="55"/>
                    </a:lnTo>
                    <a:lnTo>
                      <a:pt x="52" y="55"/>
                    </a:lnTo>
                    <a:lnTo>
                      <a:pt x="49" y="43"/>
                    </a:lnTo>
                    <a:lnTo>
                      <a:pt x="45" y="30"/>
                    </a:lnTo>
                    <a:lnTo>
                      <a:pt x="52" y="30"/>
                    </a:lnTo>
                    <a:lnTo>
                      <a:pt x="57" y="30"/>
                    </a:lnTo>
                    <a:lnTo>
                      <a:pt x="57" y="39"/>
                    </a:lnTo>
                    <a:lnTo>
                      <a:pt x="64" y="39"/>
                    </a:lnTo>
                    <a:lnTo>
                      <a:pt x="77" y="39"/>
                    </a:lnTo>
                    <a:lnTo>
                      <a:pt x="77" y="33"/>
                    </a:lnTo>
                    <a:lnTo>
                      <a:pt x="86" y="30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02" y="6"/>
                    </a:lnTo>
                    <a:lnTo>
                      <a:pt x="120" y="0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0" name="Freeform 461"/>
              <p:cNvSpPr>
                <a:spLocks/>
              </p:cNvSpPr>
              <p:nvPr/>
            </p:nvSpPr>
            <p:spPr bwMode="auto">
              <a:xfrm>
                <a:off x="5472113" y="2462213"/>
                <a:ext cx="190500" cy="330200"/>
              </a:xfrm>
              <a:custGeom>
                <a:avLst/>
                <a:gdLst>
                  <a:gd name="T0" fmla="*/ 4 w 120"/>
                  <a:gd name="T1" fmla="*/ 206 h 208"/>
                  <a:gd name="T2" fmla="*/ 22 w 120"/>
                  <a:gd name="T3" fmla="*/ 187 h 208"/>
                  <a:gd name="T4" fmla="*/ 43 w 120"/>
                  <a:gd name="T5" fmla="*/ 182 h 208"/>
                  <a:gd name="T6" fmla="*/ 39 w 120"/>
                  <a:gd name="T7" fmla="*/ 178 h 208"/>
                  <a:gd name="T8" fmla="*/ 25 w 120"/>
                  <a:gd name="T9" fmla="*/ 172 h 208"/>
                  <a:gd name="T10" fmla="*/ 13 w 120"/>
                  <a:gd name="T11" fmla="*/ 167 h 208"/>
                  <a:gd name="T12" fmla="*/ 27 w 120"/>
                  <a:gd name="T13" fmla="*/ 144 h 208"/>
                  <a:gd name="T14" fmla="*/ 20 w 120"/>
                  <a:gd name="T15" fmla="*/ 142 h 208"/>
                  <a:gd name="T16" fmla="*/ 34 w 120"/>
                  <a:gd name="T17" fmla="*/ 135 h 208"/>
                  <a:gd name="T18" fmla="*/ 46 w 120"/>
                  <a:gd name="T19" fmla="*/ 129 h 208"/>
                  <a:gd name="T20" fmla="*/ 46 w 120"/>
                  <a:gd name="T21" fmla="*/ 114 h 208"/>
                  <a:gd name="T22" fmla="*/ 37 w 120"/>
                  <a:gd name="T23" fmla="*/ 104 h 208"/>
                  <a:gd name="T24" fmla="*/ 43 w 120"/>
                  <a:gd name="T25" fmla="*/ 92 h 208"/>
                  <a:gd name="T26" fmla="*/ 27 w 120"/>
                  <a:gd name="T27" fmla="*/ 96 h 208"/>
                  <a:gd name="T28" fmla="*/ 13 w 120"/>
                  <a:gd name="T29" fmla="*/ 96 h 208"/>
                  <a:gd name="T30" fmla="*/ 20 w 120"/>
                  <a:gd name="T31" fmla="*/ 76 h 208"/>
                  <a:gd name="T32" fmla="*/ 9 w 120"/>
                  <a:gd name="T33" fmla="*/ 67 h 208"/>
                  <a:gd name="T34" fmla="*/ 6 w 120"/>
                  <a:gd name="T35" fmla="*/ 74 h 208"/>
                  <a:gd name="T36" fmla="*/ 13 w 120"/>
                  <a:gd name="T37" fmla="*/ 49 h 208"/>
                  <a:gd name="T38" fmla="*/ 0 w 120"/>
                  <a:gd name="T39" fmla="*/ 46 h 208"/>
                  <a:gd name="T40" fmla="*/ 9 w 120"/>
                  <a:gd name="T41" fmla="*/ 30 h 208"/>
                  <a:gd name="T42" fmla="*/ 6 w 120"/>
                  <a:gd name="T43" fmla="*/ 17 h 208"/>
                  <a:gd name="T44" fmla="*/ 13 w 120"/>
                  <a:gd name="T45" fmla="*/ 8 h 208"/>
                  <a:gd name="T46" fmla="*/ 20 w 120"/>
                  <a:gd name="T47" fmla="*/ 0 h 208"/>
                  <a:gd name="T48" fmla="*/ 46 w 120"/>
                  <a:gd name="T49" fmla="*/ 0 h 208"/>
                  <a:gd name="T50" fmla="*/ 34 w 120"/>
                  <a:gd name="T51" fmla="*/ 15 h 208"/>
                  <a:gd name="T52" fmla="*/ 30 w 120"/>
                  <a:gd name="T53" fmla="*/ 28 h 208"/>
                  <a:gd name="T54" fmla="*/ 61 w 120"/>
                  <a:gd name="T55" fmla="*/ 24 h 208"/>
                  <a:gd name="T56" fmla="*/ 59 w 120"/>
                  <a:gd name="T57" fmla="*/ 40 h 208"/>
                  <a:gd name="T58" fmla="*/ 50 w 120"/>
                  <a:gd name="T59" fmla="*/ 60 h 208"/>
                  <a:gd name="T60" fmla="*/ 37 w 120"/>
                  <a:gd name="T61" fmla="*/ 64 h 208"/>
                  <a:gd name="T62" fmla="*/ 52 w 120"/>
                  <a:gd name="T63" fmla="*/ 67 h 208"/>
                  <a:gd name="T64" fmla="*/ 80 w 120"/>
                  <a:gd name="T65" fmla="*/ 101 h 208"/>
                  <a:gd name="T66" fmla="*/ 95 w 120"/>
                  <a:gd name="T67" fmla="*/ 126 h 208"/>
                  <a:gd name="T68" fmla="*/ 98 w 120"/>
                  <a:gd name="T69" fmla="*/ 139 h 208"/>
                  <a:gd name="T70" fmla="*/ 98 w 120"/>
                  <a:gd name="T71" fmla="*/ 148 h 208"/>
                  <a:gd name="T72" fmla="*/ 109 w 120"/>
                  <a:gd name="T73" fmla="*/ 142 h 208"/>
                  <a:gd name="T74" fmla="*/ 114 w 120"/>
                  <a:gd name="T75" fmla="*/ 167 h 208"/>
                  <a:gd name="T76" fmla="*/ 105 w 120"/>
                  <a:gd name="T77" fmla="*/ 176 h 208"/>
                  <a:gd name="T78" fmla="*/ 114 w 120"/>
                  <a:gd name="T79" fmla="*/ 182 h 208"/>
                  <a:gd name="T80" fmla="*/ 95 w 120"/>
                  <a:gd name="T81" fmla="*/ 194 h 208"/>
                  <a:gd name="T82" fmla="*/ 77 w 120"/>
                  <a:gd name="T83" fmla="*/ 191 h 208"/>
                  <a:gd name="T84" fmla="*/ 46 w 120"/>
                  <a:gd name="T85" fmla="*/ 194 h 208"/>
                  <a:gd name="T86" fmla="*/ 34 w 120"/>
                  <a:gd name="T87" fmla="*/ 203 h 208"/>
                  <a:gd name="T88" fmla="*/ 9 w 120"/>
                  <a:gd name="T8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208">
                    <a:moveTo>
                      <a:pt x="9" y="208"/>
                    </a:moveTo>
                    <a:lnTo>
                      <a:pt x="4" y="206"/>
                    </a:lnTo>
                    <a:lnTo>
                      <a:pt x="13" y="201"/>
                    </a:lnTo>
                    <a:lnTo>
                      <a:pt x="22" y="187"/>
                    </a:lnTo>
                    <a:lnTo>
                      <a:pt x="27" y="182"/>
                    </a:lnTo>
                    <a:lnTo>
                      <a:pt x="43" y="182"/>
                    </a:lnTo>
                    <a:lnTo>
                      <a:pt x="50" y="172"/>
                    </a:lnTo>
                    <a:lnTo>
                      <a:pt x="39" y="178"/>
                    </a:lnTo>
                    <a:lnTo>
                      <a:pt x="27" y="172"/>
                    </a:lnTo>
                    <a:lnTo>
                      <a:pt x="25" y="172"/>
                    </a:lnTo>
                    <a:lnTo>
                      <a:pt x="16" y="172"/>
                    </a:lnTo>
                    <a:lnTo>
                      <a:pt x="13" y="167"/>
                    </a:lnTo>
                    <a:lnTo>
                      <a:pt x="27" y="153"/>
                    </a:lnTo>
                    <a:lnTo>
                      <a:pt x="27" y="144"/>
                    </a:lnTo>
                    <a:lnTo>
                      <a:pt x="25" y="144"/>
                    </a:lnTo>
                    <a:lnTo>
                      <a:pt x="20" y="142"/>
                    </a:lnTo>
                    <a:lnTo>
                      <a:pt x="25" y="139"/>
                    </a:lnTo>
                    <a:lnTo>
                      <a:pt x="34" y="135"/>
                    </a:lnTo>
                    <a:lnTo>
                      <a:pt x="46" y="132"/>
                    </a:lnTo>
                    <a:lnTo>
                      <a:pt x="46" y="129"/>
                    </a:lnTo>
                    <a:lnTo>
                      <a:pt x="46" y="119"/>
                    </a:lnTo>
                    <a:lnTo>
                      <a:pt x="46" y="114"/>
                    </a:lnTo>
                    <a:lnTo>
                      <a:pt x="43" y="114"/>
                    </a:lnTo>
                    <a:lnTo>
                      <a:pt x="37" y="104"/>
                    </a:lnTo>
                    <a:lnTo>
                      <a:pt x="37" y="98"/>
                    </a:lnTo>
                    <a:lnTo>
                      <a:pt x="43" y="92"/>
                    </a:lnTo>
                    <a:lnTo>
                      <a:pt x="37" y="92"/>
                    </a:lnTo>
                    <a:lnTo>
                      <a:pt x="27" y="96"/>
                    </a:lnTo>
                    <a:lnTo>
                      <a:pt x="20" y="101"/>
                    </a:lnTo>
                    <a:lnTo>
                      <a:pt x="13" y="96"/>
                    </a:lnTo>
                    <a:lnTo>
                      <a:pt x="22" y="80"/>
                    </a:lnTo>
                    <a:lnTo>
                      <a:pt x="20" y="76"/>
                    </a:lnTo>
                    <a:lnTo>
                      <a:pt x="20" y="67"/>
                    </a:lnTo>
                    <a:lnTo>
                      <a:pt x="9" y="67"/>
                    </a:lnTo>
                    <a:lnTo>
                      <a:pt x="6" y="83"/>
                    </a:lnTo>
                    <a:lnTo>
                      <a:pt x="6" y="74"/>
                    </a:lnTo>
                    <a:lnTo>
                      <a:pt x="6" y="58"/>
                    </a:lnTo>
                    <a:lnTo>
                      <a:pt x="13" y="49"/>
                    </a:lnTo>
                    <a:lnTo>
                      <a:pt x="6" y="53"/>
                    </a:lnTo>
                    <a:lnTo>
                      <a:pt x="0" y="46"/>
                    </a:lnTo>
                    <a:lnTo>
                      <a:pt x="6" y="40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6" y="17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6" y="8"/>
                    </a:lnTo>
                    <a:lnTo>
                      <a:pt x="20" y="0"/>
                    </a:lnTo>
                    <a:lnTo>
                      <a:pt x="34" y="3"/>
                    </a:lnTo>
                    <a:lnTo>
                      <a:pt x="46" y="0"/>
                    </a:lnTo>
                    <a:lnTo>
                      <a:pt x="46" y="5"/>
                    </a:lnTo>
                    <a:lnTo>
                      <a:pt x="34" y="15"/>
                    </a:lnTo>
                    <a:lnTo>
                      <a:pt x="34" y="21"/>
                    </a:lnTo>
                    <a:lnTo>
                      <a:pt x="30" y="28"/>
                    </a:lnTo>
                    <a:lnTo>
                      <a:pt x="39" y="24"/>
                    </a:lnTo>
                    <a:lnTo>
                      <a:pt x="61" y="24"/>
                    </a:lnTo>
                    <a:lnTo>
                      <a:pt x="65" y="30"/>
                    </a:lnTo>
                    <a:lnTo>
                      <a:pt x="59" y="40"/>
                    </a:lnTo>
                    <a:lnTo>
                      <a:pt x="46" y="55"/>
                    </a:lnTo>
                    <a:lnTo>
                      <a:pt x="50" y="60"/>
                    </a:lnTo>
                    <a:lnTo>
                      <a:pt x="46" y="64"/>
                    </a:lnTo>
                    <a:lnTo>
                      <a:pt x="37" y="64"/>
                    </a:lnTo>
                    <a:lnTo>
                      <a:pt x="39" y="67"/>
                    </a:lnTo>
                    <a:lnTo>
                      <a:pt x="52" y="67"/>
                    </a:lnTo>
                    <a:lnTo>
                      <a:pt x="68" y="83"/>
                    </a:lnTo>
                    <a:lnTo>
                      <a:pt x="80" y="101"/>
                    </a:lnTo>
                    <a:lnTo>
                      <a:pt x="89" y="114"/>
                    </a:lnTo>
                    <a:lnTo>
                      <a:pt x="95" y="126"/>
                    </a:lnTo>
                    <a:lnTo>
                      <a:pt x="89" y="126"/>
                    </a:lnTo>
                    <a:lnTo>
                      <a:pt x="98" y="139"/>
                    </a:lnTo>
                    <a:lnTo>
                      <a:pt x="93" y="142"/>
                    </a:lnTo>
                    <a:lnTo>
                      <a:pt x="98" y="148"/>
                    </a:lnTo>
                    <a:lnTo>
                      <a:pt x="102" y="142"/>
                    </a:lnTo>
                    <a:lnTo>
                      <a:pt x="109" y="142"/>
                    </a:lnTo>
                    <a:lnTo>
                      <a:pt x="120" y="151"/>
                    </a:lnTo>
                    <a:lnTo>
                      <a:pt x="114" y="167"/>
                    </a:lnTo>
                    <a:lnTo>
                      <a:pt x="109" y="169"/>
                    </a:lnTo>
                    <a:lnTo>
                      <a:pt x="105" y="176"/>
                    </a:lnTo>
                    <a:lnTo>
                      <a:pt x="102" y="176"/>
                    </a:lnTo>
                    <a:lnTo>
                      <a:pt x="114" y="182"/>
                    </a:lnTo>
                    <a:lnTo>
                      <a:pt x="105" y="191"/>
                    </a:lnTo>
                    <a:lnTo>
                      <a:pt x="95" y="194"/>
                    </a:lnTo>
                    <a:lnTo>
                      <a:pt x="82" y="191"/>
                    </a:lnTo>
                    <a:lnTo>
                      <a:pt x="77" y="191"/>
                    </a:lnTo>
                    <a:lnTo>
                      <a:pt x="61" y="194"/>
                    </a:lnTo>
                    <a:lnTo>
                      <a:pt x="46" y="194"/>
                    </a:lnTo>
                    <a:lnTo>
                      <a:pt x="37" y="198"/>
                    </a:lnTo>
                    <a:lnTo>
                      <a:pt x="34" y="203"/>
                    </a:lnTo>
                    <a:lnTo>
                      <a:pt x="25" y="203"/>
                    </a:lnTo>
                    <a:lnTo>
                      <a:pt x="9" y="208"/>
                    </a:lnTo>
                    <a:lnTo>
                      <a:pt x="9" y="20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1" name="Freeform 462"/>
              <p:cNvSpPr>
                <a:spLocks/>
              </p:cNvSpPr>
              <p:nvPr/>
            </p:nvSpPr>
            <p:spPr bwMode="auto">
              <a:xfrm>
                <a:off x="5427663" y="2597150"/>
                <a:ext cx="58738" cy="46038"/>
              </a:xfrm>
              <a:custGeom>
                <a:avLst/>
                <a:gdLst>
                  <a:gd name="T0" fmla="*/ 10 w 37"/>
                  <a:gd name="T1" fmla="*/ 7 h 29"/>
                  <a:gd name="T2" fmla="*/ 16 w 37"/>
                  <a:gd name="T3" fmla="*/ 0 h 29"/>
                  <a:gd name="T4" fmla="*/ 21 w 37"/>
                  <a:gd name="T5" fmla="*/ 0 h 29"/>
                  <a:gd name="T6" fmla="*/ 28 w 37"/>
                  <a:gd name="T7" fmla="*/ 0 h 29"/>
                  <a:gd name="T8" fmla="*/ 34 w 37"/>
                  <a:gd name="T9" fmla="*/ 11 h 29"/>
                  <a:gd name="T10" fmla="*/ 32 w 37"/>
                  <a:gd name="T11" fmla="*/ 16 h 29"/>
                  <a:gd name="T12" fmla="*/ 34 w 37"/>
                  <a:gd name="T13" fmla="*/ 16 h 29"/>
                  <a:gd name="T14" fmla="*/ 37 w 37"/>
                  <a:gd name="T15" fmla="*/ 23 h 29"/>
                  <a:gd name="T16" fmla="*/ 28 w 37"/>
                  <a:gd name="T17" fmla="*/ 29 h 29"/>
                  <a:gd name="T18" fmla="*/ 21 w 37"/>
                  <a:gd name="T19" fmla="*/ 25 h 29"/>
                  <a:gd name="T20" fmla="*/ 19 w 37"/>
                  <a:gd name="T21" fmla="*/ 29 h 29"/>
                  <a:gd name="T22" fmla="*/ 12 w 37"/>
                  <a:gd name="T23" fmla="*/ 19 h 29"/>
                  <a:gd name="T24" fmla="*/ 10 w 37"/>
                  <a:gd name="T25" fmla="*/ 19 h 29"/>
                  <a:gd name="T26" fmla="*/ 10 w 37"/>
                  <a:gd name="T27" fmla="*/ 23 h 29"/>
                  <a:gd name="T28" fmla="*/ 6 w 37"/>
                  <a:gd name="T29" fmla="*/ 25 h 29"/>
                  <a:gd name="T30" fmla="*/ 3 w 37"/>
                  <a:gd name="T31" fmla="*/ 23 h 29"/>
                  <a:gd name="T32" fmla="*/ 0 w 37"/>
                  <a:gd name="T33" fmla="*/ 19 h 29"/>
                  <a:gd name="T34" fmla="*/ 0 w 37"/>
                  <a:gd name="T35" fmla="*/ 16 h 29"/>
                  <a:gd name="T36" fmla="*/ 0 w 37"/>
                  <a:gd name="T37" fmla="*/ 11 h 29"/>
                  <a:gd name="T38" fmla="*/ 10 w 37"/>
                  <a:gd name="T39" fmla="*/ 7 h 29"/>
                  <a:gd name="T40" fmla="*/ 10 w 37"/>
                  <a:gd name="T41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" h="29">
                    <a:moveTo>
                      <a:pt x="10" y="7"/>
                    </a:moveTo>
                    <a:lnTo>
                      <a:pt x="16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34" y="11"/>
                    </a:lnTo>
                    <a:lnTo>
                      <a:pt x="32" y="16"/>
                    </a:lnTo>
                    <a:lnTo>
                      <a:pt x="34" y="16"/>
                    </a:lnTo>
                    <a:lnTo>
                      <a:pt x="37" y="23"/>
                    </a:lnTo>
                    <a:lnTo>
                      <a:pt x="28" y="29"/>
                    </a:lnTo>
                    <a:lnTo>
                      <a:pt x="21" y="25"/>
                    </a:lnTo>
                    <a:lnTo>
                      <a:pt x="19" y="29"/>
                    </a:lnTo>
                    <a:lnTo>
                      <a:pt x="12" y="19"/>
                    </a:lnTo>
                    <a:lnTo>
                      <a:pt x="10" y="19"/>
                    </a:lnTo>
                    <a:lnTo>
                      <a:pt x="10" y="23"/>
                    </a:lnTo>
                    <a:lnTo>
                      <a:pt x="6" y="25"/>
                    </a:lnTo>
                    <a:lnTo>
                      <a:pt x="3" y="23"/>
                    </a:lnTo>
                    <a:lnTo>
                      <a:pt x="0" y="19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10" y="7"/>
                    </a:lnTo>
                    <a:lnTo>
                      <a:pt x="1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2" name="Freeform 463"/>
              <p:cNvSpPr>
                <a:spLocks/>
              </p:cNvSpPr>
              <p:nvPr/>
            </p:nvSpPr>
            <p:spPr bwMode="auto">
              <a:xfrm>
                <a:off x="5446713" y="2466975"/>
                <a:ext cx="20638" cy="28575"/>
              </a:xfrm>
              <a:custGeom>
                <a:avLst/>
                <a:gdLst>
                  <a:gd name="T0" fmla="*/ 4 w 13"/>
                  <a:gd name="T1" fmla="*/ 18 h 18"/>
                  <a:gd name="T2" fmla="*/ 0 w 13"/>
                  <a:gd name="T3" fmla="*/ 14 h 18"/>
                  <a:gd name="T4" fmla="*/ 4 w 13"/>
                  <a:gd name="T5" fmla="*/ 14 h 18"/>
                  <a:gd name="T6" fmla="*/ 0 w 13"/>
                  <a:gd name="T7" fmla="*/ 12 h 18"/>
                  <a:gd name="T8" fmla="*/ 4 w 13"/>
                  <a:gd name="T9" fmla="*/ 9 h 18"/>
                  <a:gd name="T10" fmla="*/ 7 w 13"/>
                  <a:gd name="T11" fmla="*/ 9 h 18"/>
                  <a:gd name="T12" fmla="*/ 7 w 13"/>
                  <a:gd name="T13" fmla="*/ 5 h 18"/>
                  <a:gd name="T14" fmla="*/ 13 w 13"/>
                  <a:gd name="T15" fmla="*/ 0 h 18"/>
                  <a:gd name="T16" fmla="*/ 13 w 13"/>
                  <a:gd name="T17" fmla="*/ 5 h 18"/>
                  <a:gd name="T18" fmla="*/ 9 w 13"/>
                  <a:gd name="T19" fmla="*/ 9 h 18"/>
                  <a:gd name="T20" fmla="*/ 9 w 13"/>
                  <a:gd name="T21" fmla="*/ 12 h 18"/>
                  <a:gd name="T22" fmla="*/ 9 w 13"/>
                  <a:gd name="T23" fmla="*/ 14 h 18"/>
                  <a:gd name="T24" fmla="*/ 4 w 13"/>
                  <a:gd name="T25" fmla="*/ 18 h 18"/>
                  <a:gd name="T26" fmla="*/ 4 w 13"/>
                  <a:gd name="T2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8">
                    <a:moveTo>
                      <a:pt x="4" y="18"/>
                    </a:moveTo>
                    <a:lnTo>
                      <a:pt x="0" y="14"/>
                    </a:lnTo>
                    <a:lnTo>
                      <a:pt x="4" y="14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7" y="9"/>
                    </a:lnTo>
                    <a:lnTo>
                      <a:pt x="7" y="5"/>
                    </a:lnTo>
                    <a:lnTo>
                      <a:pt x="13" y="0"/>
                    </a:lnTo>
                    <a:lnTo>
                      <a:pt x="13" y="5"/>
                    </a:lnTo>
                    <a:lnTo>
                      <a:pt x="9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4" y="18"/>
                    </a:lnTo>
                    <a:lnTo>
                      <a:pt x="4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3" name="Freeform 464"/>
              <p:cNvSpPr>
                <a:spLocks/>
              </p:cNvSpPr>
              <p:nvPr/>
            </p:nvSpPr>
            <p:spPr bwMode="auto">
              <a:xfrm>
                <a:off x="5580063" y="2379663"/>
                <a:ext cx="14288" cy="28575"/>
              </a:xfrm>
              <a:custGeom>
                <a:avLst/>
                <a:gdLst>
                  <a:gd name="T0" fmla="*/ 3 w 9"/>
                  <a:gd name="T1" fmla="*/ 18 h 18"/>
                  <a:gd name="T2" fmla="*/ 3 w 9"/>
                  <a:gd name="T3" fmla="*/ 8 h 18"/>
                  <a:gd name="T4" fmla="*/ 0 w 9"/>
                  <a:gd name="T5" fmla="*/ 8 h 18"/>
                  <a:gd name="T6" fmla="*/ 3 w 9"/>
                  <a:gd name="T7" fmla="*/ 8 h 18"/>
                  <a:gd name="T8" fmla="*/ 0 w 9"/>
                  <a:gd name="T9" fmla="*/ 3 h 18"/>
                  <a:gd name="T10" fmla="*/ 5 w 9"/>
                  <a:gd name="T11" fmla="*/ 0 h 18"/>
                  <a:gd name="T12" fmla="*/ 9 w 9"/>
                  <a:gd name="T13" fmla="*/ 5 h 18"/>
                  <a:gd name="T14" fmla="*/ 9 w 9"/>
                  <a:gd name="T15" fmla="*/ 12 h 18"/>
                  <a:gd name="T16" fmla="*/ 3 w 9"/>
                  <a:gd name="T17" fmla="*/ 18 h 18"/>
                  <a:gd name="T18" fmla="*/ 3 w 9"/>
                  <a:gd name="T1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8">
                    <a:moveTo>
                      <a:pt x="3" y="18"/>
                    </a:moveTo>
                    <a:lnTo>
                      <a:pt x="3" y="8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9" y="12"/>
                    </a:lnTo>
                    <a:lnTo>
                      <a:pt x="3" y="18"/>
                    </a:lnTo>
                    <a:lnTo>
                      <a:pt x="3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4" name="Freeform 465"/>
              <p:cNvSpPr>
                <a:spLocks/>
              </p:cNvSpPr>
              <p:nvPr/>
            </p:nvSpPr>
            <p:spPr bwMode="auto">
              <a:xfrm>
                <a:off x="5453063" y="2305050"/>
                <a:ext cx="7938" cy="14288"/>
              </a:xfrm>
              <a:custGeom>
                <a:avLst/>
                <a:gdLst>
                  <a:gd name="T0" fmla="*/ 5 w 5"/>
                  <a:gd name="T1" fmla="*/ 9 h 9"/>
                  <a:gd name="T2" fmla="*/ 0 w 5"/>
                  <a:gd name="T3" fmla="*/ 0 h 9"/>
                  <a:gd name="T4" fmla="*/ 3 w 5"/>
                  <a:gd name="T5" fmla="*/ 0 h 9"/>
                  <a:gd name="T6" fmla="*/ 5 w 5"/>
                  <a:gd name="T7" fmla="*/ 4 h 9"/>
                  <a:gd name="T8" fmla="*/ 5 w 5"/>
                  <a:gd name="T9" fmla="*/ 9 h 9"/>
                  <a:gd name="T10" fmla="*/ 5 w 5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9">
                    <a:moveTo>
                      <a:pt x="5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5" name="Freeform 466"/>
              <p:cNvSpPr>
                <a:spLocks/>
              </p:cNvSpPr>
              <p:nvPr/>
            </p:nvSpPr>
            <p:spPr bwMode="auto">
              <a:xfrm>
                <a:off x="5540376" y="2438400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6 h 6"/>
                  <a:gd name="T4" fmla="*/ 0 w 7"/>
                  <a:gd name="T5" fmla="*/ 0 h 6"/>
                  <a:gd name="T6" fmla="*/ 3 w 7"/>
                  <a:gd name="T7" fmla="*/ 2 h 6"/>
                  <a:gd name="T8" fmla="*/ 3 w 7"/>
                  <a:gd name="T9" fmla="*/ 6 h 6"/>
                  <a:gd name="T10" fmla="*/ 7 w 7"/>
                  <a:gd name="T11" fmla="*/ 6 h 6"/>
                  <a:gd name="T12" fmla="*/ 7 w 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2"/>
                    </a:lnTo>
                    <a:lnTo>
                      <a:pt x="3" y="6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6" name="Freeform 467"/>
              <p:cNvSpPr>
                <a:spLocks/>
              </p:cNvSpPr>
              <p:nvPr/>
            </p:nvSpPr>
            <p:spPr bwMode="auto">
              <a:xfrm>
                <a:off x="5437188" y="2500313"/>
                <a:ext cx="6350" cy="6350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0 h 4"/>
                  <a:gd name="T6" fmla="*/ 4 w 4"/>
                  <a:gd name="T7" fmla="*/ 4 h 4"/>
                  <a:gd name="T8" fmla="*/ 4 w 4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7" name="Freeform 468"/>
              <p:cNvSpPr>
                <a:spLocks/>
              </p:cNvSpPr>
              <p:nvPr/>
            </p:nvSpPr>
            <p:spPr bwMode="auto">
              <a:xfrm>
                <a:off x="5359401" y="2589213"/>
                <a:ext cx="112713" cy="146050"/>
              </a:xfrm>
              <a:custGeom>
                <a:avLst/>
                <a:gdLst>
                  <a:gd name="T0" fmla="*/ 43 w 71"/>
                  <a:gd name="T1" fmla="*/ 16 h 92"/>
                  <a:gd name="T2" fmla="*/ 43 w 71"/>
                  <a:gd name="T3" fmla="*/ 24 h 92"/>
                  <a:gd name="T4" fmla="*/ 49 w 71"/>
                  <a:gd name="T5" fmla="*/ 30 h 92"/>
                  <a:gd name="T6" fmla="*/ 53 w 71"/>
                  <a:gd name="T7" fmla="*/ 24 h 92"/>
                  <a:gd name="T8" fmla="*/ 62 w 71"/>
                  <a:gd name="T9" fmla="*/ 34 h 92"/>
                  <a:gd name="T10" fmla="*/ 71 w 71"/>
                  <a:gd name="T11" fmla="*/ 34 h 92"/>
                  <a:gd name="T12" fmla="*/ 62 w 71"/>
                  <a:gd name="T13" fmla="*/ 37 h 92"/>
                  <a:gd name="T14" fmla="*/ 68 w 71"/>
                  <a:gd name="T15" fmla="*/ 49 h 92"/>
                  <a:gd name="T16" fmla="*/ 68 w 71"/>
                  <a:gd name="T17" fmla="*/ 55 h 92"/>
                  <a:gd name="T18" fmla="*/ 64 w 71"/>
                  <a:gd name="T19" fmla="*/ 68 h 92"/>
                  <a:gd name="T20" fmla="*/ 62 w 71"/>
                  <a:gd name="T21" fmla="*/ 80 h 92"/>
                  <a:gd name="T22" fmla="*/ 41 w 71"/>
                  <a:gd name="T23" fmla="*/ 83 h 92"/>
                  <a:gd name="T24" fmla="*/ 34 w 71"/>
                  <a:gd name="T25" fmla="*/ 87 h 92"/>
                  <a:gd name="T26" fmla="*/ 19 w 71"/>
                  <a:gd name="T27" fmla="*/ 92 h 92"/>
                  <a:gd name="T28" fmla="*/ 7 w 71"/>
                  <a:gd name="T29" fmla="*/ 92 h 92"/>
                  <a:gd name="T30" fmla="*/ 3 w 71"/>
                  <a:gd name="T31" fmla="*/ 87 h 92"/>
                  <a:gd name="T32" fmla="*/ 7 w 71"/>
                  <a:gd name="T33" fmla="*/ 80 h 92"/>
                  <a:gd name="T34" fmla="*/ 3 w 71"/>
                  <a:gd name="T35" fmla="*/ 76 h 92"/>
                  <a:gd name="T36" fmla="*/ 9 w 71"/>
                  <a:gd name="T37" fmla="*/ 73 h 92"/>
                  <a:gd name="T38" fmla="*/ 21 w 71"/>
                  <a:gd name="T39" fmla="*/ 68 h 92"/>
                  <a:gd name="T40" fmla="*/ 21 w 71"/>
                  <a:gd name="T41" fmla="*/ 64 h 92"/>
                  <a:gd name="T42" fmla="*/ 12 w 71"/>
                  <a:gd name="T43" fmla="*/ 68 h 92"/>
                  <a:gd name="T44" fmla="*/ 19 w 71"/>
                  <a:gd name="T45" fmla="*/ 55 h 92"/>
                  <a:gd name="T46" fmla="*/ 9 w 71"/>
                  <a:gd name="T47" fmla="*/ 49 h 92"/>
                  <a:gd name="T48" fmla="*/ 9 w 71"/>
                  <a:gd name="T49" fmla="*/ 39 h 92"/>
                  <a:gd name="T50" fmla="*/ 9 w 71"/>
                  <a:gd name="T51" fmla="*/ 37 h 92"/>
                  <a:gd name="T52" fmla="*/ 7 w 71"/>
                  <a:gd name="T53" fmla="*/ 34 h 92"/>
                  <a:gd name="T54" fmla="*/ 16 w 71"/>
                  <a:gd name="T55" fmla="*/ 28 h 92"/>
                  <a:gd name="T56" fmla="*/ 28 w 71"/>
                  <a:gd name="T57" fmla="*/ 28 h 92"/>
                  <a:gd name="T58" fmla="*/ 34 w 71"/>
                  <a:gd name="T59" fmla="*/ 24 h 92"/>
                  <a:gd name="T60" fmla="*/ 28 w 71"/>
                  <a:gd name="T61" fmla="*/ 18 h 92"/>
                  <a:gd name="T62" fmla="*/ 34 w 71"/>
                  <a:gd name="T63" fmla="*/ 12 h 92"/>
                  <a:gd name="T64" fmla="*/ 49 w 71"/>
                  <a:gd name="T65" fmla="*/ 0 h 92"/>
                  <a:gd name="T66" fmla="*/ 53 w 71"/>
                  <a:gd name="T67" fmla="*/ 1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1" h="92">
                    <a:moveTo>
                      <a:pt x="53" y="12"/>
                    </a:moveTo>
                    <a:lnTo>
                      <a:pt x="43" y="16"/>
                    </a:lnTo>
                    <a:lnTo>
                      <a:pt x="43" y="21"/>
                    </a:lnTo>
                    <a:lnTo>
                      <a:pt x="43" y="24"/>
                    </a:lnTo>
                    <a:lnTo>
                      <a:pt x="46" y="28"/>
                    </a:lnTo>
                    <a:lnTo>
                      <a:pt x="49" y="30"/>
                    </a:lnTo>
                    <a:lnTo>
                      <a:pt x="53" y="28"/>
                    </a:lnTo>
                    <a:lnTo>
                      <a:pt x="53" y="24"/>
                    </a:lnTo>
                    <a:lnTo>
                      <a:pt x="55" y="24"/>
                    </a:lnTo>
                    <a:lnTo>
                      <a:pt x="62" y="34"/>
                    </a:lnTo>
                    <a:lnTo>
                      <a:pt x="64" y="30"/>
                    </a:lnTo>
                    <a:lnTo>
                      <a:pt x="71" y="34"/>
                    </a:lnTo>
                    <a:lnTo>
                      <a:pt x="64" y="37"/>
                    </a:lnTo>
                    <a:lnTo>
                      <a:pt x="62" y="37"/>
                    </a:lnTo>
                    <a:lnTo>
                      <a:pt x="68" y="46"/>
                    </a:lnTo>
                    <a:lnTo>
                      <a:pt x="68" y="49"/>
                    </a:lnTo>
                    <a:lnTo>
                      <a:pt x="64" y="52"/>
                    </a:lnTo>
                    <a:lnTo>
                      <a:pt x="68" y="55"/>
                    </a:lnTo>
                    <a:lnTo>
                      <a:pt x="68" y="64"/>
                    </a:lnTo>
                    <a:lnTo>
                      <a:pt x="64" y="68"/>
                    </a:lnTo>
                    <a:lnTo>
                      <a:pt x="64" y="71"/>
                    </a:lnTo>
                    <a:lnTo>
                      <a:pt x="62" y="80"/>
                    </a:lnTo>
                    <a:lnTo>
                      <a:pt x="53" y="80"/>
                    </a:lnTo>
                    <a:lnTo>
                      <a:pt x="41" y="83"/>
                    </a:lnTo>
                    <a:lnTo>
                      <a:pt x="37" y="89"/>
                    </a:lnTo>
                    <a:lnTo>
                      <a:pt x="34" y="87"/>
                    </a:lnTo>
                    <a:lnTo>
                      <a:pt x="32" y="89"/>
                    </a:lnTo>
                    <a:lnTo>
                      <a:pt x="19" y="92"/>
                    </a:lnTo>
                    <a:lnTo>
                      <a:pt x="9" y="92"/>
                    </a:lnTo>
                    <a:lnTo>
                      <a:pt x="7" y="92"/>
                    </a:lnTo>
                    <a:lnTo>
                      <a:pt x="9" y="87"/>
                    </a:lnTo>
                    <a:lnTo>
                      <a:pt x="3" y="87"/>
                    </a:lnTo>
                    <a:lnTo>
                      <a:pt x="3" y="83"/>
                    </a:lnTo>
                    <a:lnTo>
                      <a:pt x="7" y="80"/>
                    </a:lnTo>
                    <a:lnTo>
                      <a:pt x="0" y="80"/>
                    </a:lnTo>
                    <a:lnTo>
                      <a:pt x="3" y="76"/>
                    </a:lnTo>
                    <a:lnTo>
                      <a:pt x="9" y="76"/>
                    </a:lnTo>
                    <a:lnTo>
                      <a:pt x="9" y="73"/>
                    </a:lnTo>
                    <a:lnTo>
                      <a:pt x="12" y="71"/>
                    </a:lnTo>
                    <a:lnTo>
                      <a:pt x="21" y="68"/>
                    </a:lnTo>
                    <a:lnTo>
                      <a:pt x="25" y="68"/>
                    </a:lnTo>
                    <a:lnTo>
                      <a:pt x="21" y="64"/>
                    </a:lnTo>
                    <a:lnTo>
                      <a:pt x="19" y="68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19" y="55"/>
                    </a:lnTo>
                    <a:lnTo>
                      <a:pt x="21" y="52"/>
                    </a:lnTo>
                    <a:lnTo>
                      <a:pt x="9" y="49"/>
                    </a:lnTo>
                    <a:lnTo>
                      <a:pt x="7" y="46"/>
                    </a:lnTo>
                    <a:lnTo>
                      <a:pt x="9" y="39"/>
                    </a:lnTo>
                    <a:lnTo>
                      <a:pt x="16" y="39"/>
                    </a:lnTo>
                    <a:lnTo>
                      <a:pt x="9" y="37"/>
                    </a:lnTo>
                    <a:lnTo>
                      <a:pt x="9" y="34"/>
                    </a:lnTo>
                    <a:lnTo>
                      <a:pt x="7" y="34"/>
                    </a:lnTo>
                    <a:lnTo>
                      <a:pt x="7" y="28"/>
                    </a:lnTo>
                    <a:lnTo>
                      <a:pt x="16" y="28"/>
                    </a:lnTo>
                    <a:lnTo>
                      <a:pt x="21" y="30"/>
                    </a:lnTo>
                    <a:lnTo>
                      <a:pt x="28" y="28"/>
                    </a:lnTo>
                    <a:lnTo>
                      <a:pt x="32" y="28"/>
                    </a:lnTo>
                    <a:lnTo>
                      <a:pt x="34" y="24"/>
                    </a:lnTo>
                    <a:lnTo>
                      <a:pt x="37" y="21"/>
                    </a:lnTo>
                    <a:lnTo>
                      <a:pt x="28" y="18"/>
                    </a:lnTo>
                    <a:lnTo>
                      <a:pt x="32" y="16"/>
                    </a:lnTo>
                    <a:lnTo>
                      <a:pt x="34" y="12"/>
                    </a:lnTo>
                    <a:lnTo>
                      <a:pt x="43" y="5"/>
                    </a:lnTo>
                    <a:lnTo>
                      <a:pt x="49" y="0"/>
                    </a:lnTo>
                    <a:lnTo>
                      <a:pt x="55" y="5"/>
                    </a:lnTo>
                    <a:lnTo>
                      <a:pt x="53" y="12"/>
                    </a:lnTo>
                    <a:lnTo>
                      <a:pt x="5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8" name="Freeform 469"/>
              <p:cNvSpPr>
                <a:spLocks/>
              </p:cNvSpPr>
              <p:nvPr/>
            </p:nvSpPr>
            <p:spPr bwMode="auto">
              <a:xfrm>
                <a:off x="5081588" y="2098675"/>
                <a:ext cx="238125" cy="147638"/>
              </a:xfrm>
              <a:custGeom>
                <a:avLst/>
                <a:gdLst>
                  <a:gd name="T0" fmla="*/ 52 w 150"/>
                  <a:gd name="T1" fmla="*/ 88 h 93"/>
                  <a:gd name="T2" fmla="*/ 18 w 150"/>
                  <a:gd name="T3" fmla="*/ 81 h 93"/>
                  <a:gd name="T4" fmla="*/ 21 w 150"/>
                  <a:gd name="T5" fmla="*/ 75 h 93"/>
                  <a:gd name="T6" fmla="*/ 27 w 150"/>
                  <a:gd name="T7" fmla="*/ 59 h 93"/>
                  <a:gd name="T8" fmla="*/ 6 w 150"/>
                  <a:gd name="T9" fmla="*/ 53 h 93"/>
                  <a:gd name="T10" fmla="*/ 18 w 150"/>
                  <a:gd name="T11" fmla="*/ 43 h 93"/>
                  <a:gd name="T12" fmla="*/ 36 w 150"/>
                  <a:gd name="T13" fmla="*/ 41 h 93"/>
                  <a:gd name="T14" fmla="*/ 27 w 150"/>
                  <a:gd name="T15" fmla="*/ 38 h 93"/>
                  <a:gd name="T16" fmla="*/ 21 w 150"/>
                  <a:gd name="T17" fmla="*/ 25 h 93"/>
                  <a:gd name="T18" fmla="*/ 0 w 150"/>
                  <a:gd name="T19" fmla="*/ 29 h 93"/>
                  <a:gd name="T20" fmla="*/ 12 w 150"/>
                  <a:gd name="T21" fmla="*/ 25 h 93"/>
                  <a:gd name="T22" fmla="*/ 9 w 150"/>
                  <a:gd name="T23" fmla="*/ 20 h 93"/>
                  <a:gd name="T24" fmla="*/ 16 w 150"/>
                  <a:gd name="T25" fmla="*/ 9 h 93"/>
                  <a:gd name="T26" fmla="*/ 27 w 150"/>
                  <a:gd name="T27" fmla="*/ 13 h 93"/>
                  <a:gd name="T28" fmla="*/ 30 w 150"/>
                  <a:gd name="T29" fmla="*/ 0 h 93"/>
                  <a:gd name="T30" fmla="*/ 43 w 150"/>
                  <a:gd name="T31" fmla="*/ 25 h 93"/>
                  <a:gd name="T32" fmla="*/ 52 w 150"/>
                  <a:gd name="T33" fmla="*/ 25 h 93"/>
                  <a:gd name="T34" fmla="*/ 59 w 150"/>
                  <a:gd name="T35" fmla="*/ 29 h 93"/>
                  <a:gd name="T36" fmla="*/ 61 w 150"/>
                  <a:gd name="T37" fmla="*/ 13 h 93"/>
                  <a:gd name="T38" fmla="*/ 70 w 150"/>
                  <a:gd name="T39" fmla="*/ 22 h 93"/>
                  <a:gd name="T40" fmla="*/ 76 w 150"/>
                  <a:gd name="T41" fmla="*/ 13 h 93"/>
                  <a:gd name="T42" fmla="*/ 89 w 150"/>
                  <a:gd name="T43" fmla="*/ 22 h 93"/>
                  <a:gd name="T44" fmla="*/ 98 w 150"/>
                  <a:gd name="T45" fmla="*/ 20 h 93"/>
                  <a:gd name="T46" fmla="*/ 107 w 150"/>
                  <a:gd name="T47" fmla="*/ 13 h 93"/>
                  <a:gd name="T48" fmla="*/ 114 w 150"/>
                  <a:gd name="T49" fmla="*/ 4 h 93"/>
                  <a:gd name="T50" fmla="*/ 123 w 150"/>
                  <a:gd name="T51" fmla="*/ 13 h 93"/>
                  <a:gd name="T52" fmla="*/ 132 w 150"/>
                  <a:gd name="T53" fmla="*/ 16 h 93"/>
                  <a:gd name="T54" fmla="*/ 135 w 150"/>
                  <a:gd name="T55" fmla="*/ 25 h 93"/>
                  <a:gd name="T56" fmla="*/ 150 w 150"/>
                  <a:gd name="T57" fmla="*/ 38 h 93"/>
                  <a:gd name="T58" fmla="*/ 148 w 150"/>
                  <a:gd name="T59" fmla="*/ 50 h 93"/>
                  <a:gd name="T60" fmla="*/ 139 w 150"/>
                  <a:gd name="T61" fmla="*/ 59 h 93"/>
                  <a:gd name="T62" fmla="*/ 123 w 150"/>
                  <a:gd name="T63" fmla="*/ 72 h 93"/>
                  <a:gd name="T64" fmla="*/ 98 w 150"/>
                  <a:gd name="T65" fmla="*/ 81 h 93"/>
                  <a:gd name="T66" fmla="*/ 74 w 150"/>
                  <a:gd name="T6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0" h="93">
                    <a:moveTo>
                      <a:pt x="74" y="93"/>
                    </a:moveTo>
                    <a:lnTo>
                      <a:pt x="52" y="88"/>
                    </a:lnTo>
                    <a:lnTo>
                      <a:pt x="43" y="77"/>
                    </a:lnTo>
                    <a:lnTo>
                      <a:pt x="18" y="81"/>
                    </a:lnTo>
                    <a:lnTo>
                      <a:pt x="18" y="75"/>
                    </a:lnTo>
                    <a:lnTo>
                      <a:pt x="21" y="75"/>
                    </a:lnTo>
                    <a:lnTo>
                      <a:pt x="30" y="66"/>
                    </a:lnTo>
                    <a:lnTo>
                      <a:pt x="27" y="59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2" y="46"/>
                    </a:lnTo>
                    <a:lnTo>
                      <a:pt x="18" y="43"/>
                    </a:lnTo>
                    <a:lnTo>
                      <a:pt x="36" y="46"/>
                    </a:lnTo>
                    <a:lnTo>
                      <a:pt x="36" y="41"/>
                    </a:lnTo>
                    <a:lnTo>
                      <a:pt x="34" y="43"/>
                    </a:lnTo>
                    <a:lnTo>
                      <a:pt x="27" y="38"/>
                    </a:lnTo>
                    <a:lnTo>
                      <a:pt x="36" y="32"/>
                    </a:lnTo>
                    <a:lnTo>
                      <a:pt x="21" y="25"/>
                    </a:lnTo>
                    <a:lnTo>
                      <a:pt x="9" y="32"/>
                    </a:lnTo>
                    <a:lnTo>
                      <a:pt x="0" y="29"/>
                    </a:lnTo>
                    <a:lnTo>
                      <a:pt x="6" y="22"/>
                    </a:lnTo>
                    <a:lnTo>
                      <a:pt x="12" y="25"/>
                    </a:lnTo>
                    <a:lnTo>
                      <a:pt x="16" y="22"/>
                    </a:lnTo>
                    <a:lnTo>
                      <a:pt x="9" y="20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1" y="13"/>
                    </a:lnTo>
                    <a:lnTo>
                      <a:pt x="27" y="13"/>
                    </a:lnTo>
                    <a:lnTo>
                      <a:pt x="21" y="4"/>
                    </a:lnTo>
                    <a:lnTo>
                      <a:pt x="30" y="0"/>
                    </a:lnTo>
                    <a:lnTo>
                      <a:pt x="43" y="13"/>
                    </a:lnTo>
                    <a:lnTo>
                      <a:pt x="43" y="25"/>
                    </a:lnTo>
                    <a:lnTo>
                      <a:pt x="46" y="36"/>
                    </a:lnTo>
                    <a:lnTo>
                      <a:pt x="52" y="25"/>
                    </a:lnTo>
                    <a:lnTo>
                      <a:pt x="52" y="29"/>
                    </a:lnTo>
                    <a:lnTo>
                      <a:pt x="59" y="29"/>
                    </a:lnTo>
                    <a:lnTo>
                      <a:pt x="59" y="13"/>
                    </a:lnTo>
                    <a:lnTo>
                      <a:pt x="61" y="13"/>
                    </a:lnTo>
                    <a:lnTo>
                      <a:pt x="68" y="25"/>
                    </a:lnTo>
                    <a:lnTo>
                      <a:pt x="70" y="22"/>
                    </a:lnTo>
                    <a:lnTo>
                      <a:pt x="70" y="16"/>
                    </a:lnTo>
                    <a:lnTo>
                      <a:pt x="76" y="13"/>
                    </a:lnTo>
                    <a:lnTo>
                      <a:pt x="82" y="20"/>
                    </a:lnTo>
                    <a:lnTo>
                      <a:pt x="89" y="22"/>
                    </a:lnTo>
                    <a:lnTo>
                      <a:pt x="85" y="13"/>
                    </a:lnTo>
                    <a:lnTo>
                      <a:pt x="98" y="20"/>
                    </a:lnTo>
                    <a:lnTo>
                      <a:pt x="101" y="13"/>
                    </a:lnTo>
                    <a:lnTo>
                      <a:pt x="107" y="13"/>
                    </a:lnTo>
                    <a:lnTo>
                      <a:pt x="114" y="13"/>
                    </a:lnTo>
                    <a:lnTo>
                      <a:pt x="114" y="4"/>
                    </a:lnTo>
                    <a:lnTo>
                      <a:pt x="120" y="4"/>
                    </a:lnTo>
                    <a:lnTo>
                      <a:pt x="123" y="13"/>
                    </a:lnTo>
                    <a:lnTo>
                      <a:pt x="139" y="7"/>
                    </a:lnTo>
                    <a:lnTo>
                      <a:pt x="132" y="16"/>
                    </a:lnTo>
                    <a:lnTo>
                      <a:pt x="139" y="16"/>
                    </a:lnTo>
                    <a:lnTo>
                      <a:pt x="135" y="25"/>
                    </a:lnTo>
                    <a:lnTo>
                      <a:pt x="139" y="25"/>
                    </a:lnTo>
                    <a:lnTo>
                      <a:pt x="150" y="38"/>
                    </a:lnTo>
                    <a:lnTo>
                      <a:pt x="150" y="46"/>
                    </a:lnTo>
                    <a:lnTo>
                      <a:pt x="148" y="50"/>
                    </a:lnTo>
                    <a:lnTo>
                      <a:pt x="144" y="56"/>
                    </a:lnTo>
                    <a:lnTo>
                      <a:pt x="139" y="59"/>
                    </a:lnTo>
                    <a:lnTo>
                      <a:pt x="135" y="68"/>
                    </a:lnTo>
                    <a:lnTo>
                      <a:pt x="123" y="72"/>
                    </a:lnTo>
                    <a:lnTo>
                      <a:pt x="107" y="77"/>
                    </a:lnTo>
                    <a:lnTo>
                      <a:pt x="98" y="81"/>
                    </a:lnTo>
                    <a:lnTo>
                      <a:pt x="85" y="89"/>
                    </a:lnTo>
                    <a:lnTo>
                      <a:pt x="74" y="93"/>
                    </a:lnTo>
                    <a:lnTo>
                      <a:pt x="74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9" name="Freeform 470"/>
              <p:cNvSpPr>
                <a:spLocks/>
              </p:cNvSpPr>
              <p:nvPr/>
            </p:nvSpPr>
            <p:spPr bwMode="auto">
              <a:xfrm>
                <a:off x="5795963" y="2897188"/>
                <a:ext cx="301625" cy="307975"/>
              </a:xfrm>
              <a:custGeom>
                <a:avLst/>
                <a:gdLst>
                  <a:gd name="T0" fmla="*/ 67 w 190"/>
                  <a:gd name="T1" fmla="*/ 6 h 194"/>
                  <a:gd name="T2" fmla="*/ 80 w 190"/>
                  <a:gd name="T3" fmla="*/ 0 h 194"/>
                  <a:gd name="T4" fmla="*/ 96 w 190"/>
                  <a:gd name="T5" fmla="*/ 9 h 194"/>
                  <a:gd name="T6" fmla="*/ 110 w 190"/>
                  <a:gd name="T7" fmla="*/ 13 h 194"/>
                  <a:gd name="T8" fmla="*/ 113 w 190"/>
                  <a:gd name="T9" fmla="*/ 27 h 194"/>
                  <a:gd name="T10" fmla="*/ 113 w 190"/>
                  <a:gd name="T11" fmla="*/ 37 h 194"/>
                  <a:gd name="T12" fmla="*/ 105 w 190"/>
                  <a:gd name="T13" fmla="*/ 27 h 194"/>
                  <a:gd name="T14" fmla="*/ 98 w 190"/>
                  <a:gd name="T15" fmla="*/ 30 h 194"/>
                  <a:gd name="T16" fmla="*/ 85 w 190"/>
                  <a:gd name="T17" fmla="*/ 40 h 194"/>
                  <a:gd name="T18" fmla="*/ 85 w 190"/>
                  <a:gd name="T19" fmla="*/ 50 h 194"/>
                  <a:gd name="T20" fmla="*/ 107 w 190"/>
                  <a:gd name="T21" fmla="*/ 76 h 194"/>
                  <a:gd name="T22" fmla="*/ 140 w 190"/>
                  <a:gd name="T23" fmla="*/ 111 h 194"/>
                  <a:gd name="T24" fmla="*/ 149 w 190"/>
                  <a:gd name="T25" fmla="*/ 114 h 194"/>
                  <a:gd name="T26" fmla="*/ 147 w 190"/>
                  <a:gd name="T27" fmla="*/ 120 h 194"/>
                  <a:gd name="T28" fmla="*/ 174 w 190"/>
                  <a:gd name="T29" fmla="*/ 135 h 194"/>
                  <a:gd name="T30" fmla="*/ 186 w 190"/>
                  <a:gd name="T31" fmla="*/ 154 h 194"/>
                  <a:gd name="T32" fmla="*/ 181 w 190"/>
                  <a:gd name="T33" fmla="*/ 148 h 194"/>
                  <a:gd name="T34" fmla="*/ 168 w 190"/>
                  <a:gd name="T35" fmla="*/ 139 h 194"/>
                  <a:gd name="T36" fmla="*/ 158 w 190"/>
                  <a:gd name="T37" fmla="*/ 157 h 194"/>
                  <a:gd name="T38" fmla="*/ 168 w 190"/>
                  <a:gd name="T39" fmla="*/ 160 h 194"/>
                  <a:gd name="T40" fmla="*/ 158 w 190"/>
                  <a:gd name="T41" fmla="*/ 175 h 194"/>
                  <a:gd name="T42" fmla="*/ 153 w 190"/>
                  <a:gd name="T43" fmla="*/ 191 h 194"/>
                  <a:gd name="T44" fmla="*/ 147 w 190"/>
                  <a:gd name="T45" fmla="*/ 188 h 194"/>
                  <a:gd name="T46" fmla="*/ 149 w 190"/>
                  <a:gd name="T47" fmla="*/ 178 h 194"/>
                  <a:gd name="T48" fmla="*/ 143 w 190"/>
                  <a:gd name="T49" fmla="*/ 148 h 194"/>
                  <a:gd name="T50" fmla="*/ 131 w 190"/>
                  <a:gd name="T51" fmla="*/ 145 h 194"/>
                  <a:gd name="T52" fmla="*/ 128 w 190"/>
                  <a:gd name="T53" fmla="*/ 135 h 194"/>
                  <a:gd name="T54" fmla="*/ 122 w 190"/>
                  <a:gd name="T55" fmla="*/ 132 h 194"/>
                  <a:gd name="T56" fmla="*/ 113 w 190"/>
                  <a:gd name="T57" fmla="*/ 123 h 194"/>
                  <a:gd name="T58" fmla="*/ 92 w 190"/>
                  <a:gd name="T59" fmla="*/ 120 h 194"/>
                  <a:gd name="T60" fmla="*/ 76 w 190"/>
                  <a:gd name="T61" fmla="*/ 105 h 194"/>
                  <a:gd name="T62" fmla="*/ 62 w 190"/>
                  <a:gd name="T63" fmla="*/ 89 h 194"/>
                  <a:gd name="T64" fmla="*/ 58 w 190"/>
                  <a:gd name="T65" fmla="*/ 86 h 194"/>
                  <a:gd name="T66" fmla="*/ 55 w 190"/>
                  <a:gd name="T67" fmla="*/ 73 h 194"/>
                  <a:gd name="T68" fmla="*/ 39 w 190"/>
                  <a:gd name="T69" fmla="*/ 61 h 194"/>
                  <a:gd name="T70" fmla="*/ 21 w 190"/>
                  <a:gd name="T71" fmla="*/ 65 h 194"/>
                  <a:gd name="T72" fmla="*/ 12 w 190"/>
                  <a:gd name="T73" fmla="*/ 73 h 194"/>
                  <a:gd name="T74" fmla="*/ 16 w 190"/>
                  <a:gd name="T75" fmla="*/ 65 h 194"/>
                  <a:gd name="T76" fmla="*/ 3 w 190"/>
                  <a:gd name="T77" fmla="*/ 61 h 194"/>
                  <a:gd name="T78" fmla="*/ 0 w 190"/>
                  <a:gd name="T79" fmla="*/ 43 h 194"/>
                  <a:gd name="T80" fmla="*/ 0 w 190"/>
                  <a:gd name="T81" fmla="*/ 27 h 194"/>
                  <a:gd name="T82" fmla="*/ 5 w 190"/>
                  <a:gd name="T83" fmla="*/ 27 h 194"/>
                  <a:gd name="T84" fmla="*/ 17 w 190"/>
                  <a:gd name="T85" fmla="*/ 25 h 194"/>
                  <a:gd name="T86" fmla="*/ 37 w 190"/>
                  <a:gd name="T87" fmla="*/ 25 h 194"/>
                  <a:gd name="T88" fmla="*/ 39 w 190"/>
                  <a:gd name="T89" fmla="*/ 13 h 194"/>
                  <a:gd name="T90" fmla="*/ 46 w 190"/>
                  <a:gd name="T91" fmla="*/ 18 h 194"/>
                  <a:gd name="T92" fmla="*/ 52 w 190"/>
                  <a:gd name="T93" fmla="*/ 18 h 194"/>
                  <a:gd name="T94" fmla="*/ 58 w 190"/>
                  <a:gd name="T95" fmla="*/ 13 h 194"/>
                  <a:gd name="T96" fmla="*/ 58 w 190"/>
                  <a:gd name="T97" fmla="*/ 9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0" h="194">
                    <a:moveTo>
                      <a:pt x="58" y="9"/>
                    </a:moveTo>
                    <a:lnTo>
                      <a:pt x="67" y="6"/>
                    </a:lnTo>
                    <a:lnTo>
                      <a:pt x="69" y="0"/>
                    </a:lnTo>
                    <a:lnTo>
                      <a:pt x="80" y="0"/>
                    </a:lnTo>
                    <a:lnTo>
                      <a:pt x="85" y="0"/>
                    </a:lnTo>
                    <a:lnTo>
                      <a:pt x="96" y="9"/>
                    </a:lnTo>
                    <a:lnTo>
                      <a:pt x="105" y="13"/>
                    </a:lnTo>
                    <a:lnTo>
                      <a:pt x="110" y="13"/>
                    </a:lnTo>
                    <a:lnTo>
                      <a:pt x="107" y="18"/>
                    </a:lnTo>
                    <a:lnTo>
                      <a:pt x="113" y="27"/>
                    </a:lnTo>
                    <a:lnTo>
                      <a:pt x="115" y="30"/>
                    </a:lnTo>
                    <a:lnTo>
                      <a:pt x="113" y="37"/>
                    </a:lnTo>
                    <a:lnTo>
                      <a:pt x="107" y="34"/>
                    </a:lnTo>
                    <a:lnTo>
                      <a:pt x="105" y="27"/>
                    </a:lnTo>
                    <a:lnTo>
                      <a:pt x="105" y="30"/>
                    </a:lnTo>
                    <a:lnTo>
                      <a:pt x="98" y="30"/>
                    </a:lnTo>
                    <a:lnTo>
                      <a:pt x="92" y="34"/>
                    </a:lnTo>
                    <a:lnTo>
                      <a:pt x="85" y="40"/>
                    </a:lnTo>
                    <a:lnTo>
                      <a:pt x="89" y="46"/>
                    </a:lnTo>
                    <a:lnTo>
                      <a:pt x="85" y="50"/>
                    </a:lnTo>
                    <a:lnTo>
                      <a:pt x="85" y="56"/>
                    </a:lnTo>
                    <a:lnTo>
                      <a:pt x="107" y="76"/>
                    </a:lnTo>
                    <a:lnTo>
                      <a:pt x="118" y="102"/>
                    </a:lnTo>
                    <a:lnTo>
                      <a:pt x="140" y="111"/>
                    </a:lnTo>
                    <a:lnTo>
                      <a:pt x="147" y="111"/>
                    </a:lnTo>
                    <a:lnTo>
                      <a:pt x="149" y="114"/>
                    </a:lnTo>
                    <a:lnTo>
                      <a:pt x="147" y="118"/>
                    </a:lnTo>
                    <a:lnTo>
                      <a:pt x="147" y="120"/>
                    </a:lnTo>
                    <a:lnTo>
                      <a:pt x="158" y="126"/>
                    </a:lnTo>
                    <a:lnTo>
                      <a:pt x="174" y="135"/>
                    </a:lnTo>
                    <a:lnTo>
                      <a:pt x="190" y="148"/>
                    </a:lnTo>
                    <a:lnTo>
                      <a:pt x="186" y="154"/>
                    </a:lnTo>
                    <a:lnTo>
                      <a:pt x="183" y="154"/>
                    </a:lnTo>
                    <a:lnTo>
                      <a:pt x="181" y="148"/>
                    </a:lnTo>
                    <a:lnTo>
                      <a:pt x="174" y="141"/>
                    </a:lnTo>
                    <a:lnTo>
                      <a:pt x="168" y="139"/>
                    </a:lnTo>
                    <a:lnTo>
                      <a:pt x="161" y="145"/>
                    </a:lnTo>
                    <a:lnTo>
                      <a:pt x="158" y="157"/>
                    </a:lnTo>
                    <a:lnTo>
                      <a:pt x="161" y="157"/>
                    </a:lnTo>
                    <a:lnTo>
                      <a:pt x="168" y="160"/>
                    </a:lnTo>
                    <a:lnTo>
                      <a:pt x="168" y="173"/>
                    </a:lnTo>
                    <a:lnTo>
                      <a:pt x="158" y="175"/>
                    </a:lnTo>
                    <a:lnTo>
                      <a:pt x="158" y="185"/>
                    </a:lnTo>
                    <a:lnTo>
                      <a:pt x="153" y="191"/>
                    </a:lnTo>
                    <a:lnTo>
                      <a:pt x="147" y="194"/>
                    </a:lnTo>
                    <a:lnTo>
                      <a:pt x="147" y="188"/>
                    </a:lnTo>
                    <a:lnTo>
                      <a:pt x="149" y="188"/>
                    </a:lnTo>
                    <a:lnTo>
                      <a:pt x="149" y="178"/>
                    </a:lnTo>
                    <a:lnTo>
                      <a:pt x="153" y="175"/>
                    </a:lnTo>
                    <a:lnTo>
                      <a:pt x="143" y="148"/>
                    </a:lnTo>
                    <a:lnTo>
                      <a:pt x="140" y="148"/>
                    </a:lnTo>
                    <a:lnTo>
                      <a:pt x="131" y="145"/>
                    </a:lnTo>
                    <a:lnTo>
                      <a:pt x="131" y="141"/>
                    </a:lnTo>
                    <a:lnTo>
                      <a:pt x="128" y="135"/>
                    </a:lnTo>
                    <a:lnTo>
                      <a:pt x="122" y="135"/>
                    </a:lnTo>
                    <a:lnTo>
                      <a:pt x="122" y="132"/>
                    </a:lnTo>
                    <a:lnTo>
                      <a:pt x="115" y="132"/>
                    </a:lnTo>
                    <a:lnTo>
                      <a:pt x="113" y="123"/>
                    </a:lnTo>
                    <a:lnTo>
                      <a:pt x="101" y="123"/>
                    </a:lnTo>
                    <a:lnTo>
                      <a:pt x="92" y="120"/>
                    </a:lnTo>
                    <a:lnTo>
                      <a:pt x="83" y="109"/>
                    </a:lnTo>
                    <a:lnTo>
                      <a:pt x="76" y="105"/>
                    </a:lnTo>
                    <a:lnTo>
                      <a:pt x="67" y="95"/>
                    </a:lnTo>
                    <a:lnTo>
                      <a:pt x="62" y="89"/>
                    </a:lnTo>
                    <a:lnTo>
                      <a:pt x="58" y="89"/>
                    </a:lnTo>
                    <a:lnTo>
                      <a:pt x="58" y="86"/>
                    </a:lnTo>
                    <a:lnTo>
                      <a:pt x="55" y="80"/>
                    </a:lnTo>
                    <a:lnTo>
                      <a:pt x="55" y="73"/>
                    </a:lnTo>
                    <a:lnTo>
                      <a:pt x="49" y="65"/>
                    </a:lnTo>
                    <a:lnTo>
                      <a:pt x="39" y="61"/>
                    </a:lnTo>
                    <a:lnTo>
                      <a:pt x="30" y="61"/>
                    </a:lnTo>
                    <a:lnTo>
                      <a:pt x="21" y="65"/>
                    </a:lnTo>
                    <a:lnTo>
                      <a:pt x="17" y="71"/>
                    </a:lnTo>
                    <a:lnTo>
                      <a:pt x="12" y="73"/>
                    </a:lnTo>
                    <a:lnTo>
                      <a:pt x="16" y="68"/>
                    </a:lnTo>
                    <a:lnTo>
                      <a:pt x="16" y="65"/>
                    </a:lnTo>
                    <a:lnTo>
                      <a:pt x="9" y="65"/>
                    </a:lnTo>
                    <a:lnTo>
                      <a:pt x="3" y="61"/>
                    </a:lnTo>
                    <a:lnTo>
                      <a:pt x="3" y="46"/>
                    </a:lnTo>
                    <a:lnTo>
                      <a:pt x="0" y="43"/>
                    </a:lnTo>
                    <a:lnTo>
                      <a:pt x="3" y="43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5" y="27"/>
                    </a:lnTo>
                    <a:lnTo>
                      <a:pt x="12" y="25"/>
                    </a:lnTo>
                    <a:lnTo>
                      <a:pt x="17" y="25"/>
                    </a:lnTo>
                    <a:lnTo>
                      <a:pt x="24" y="22"/>
                    </a:lnTo>
                    <a:lnTo>
                      <a:pt x="37" y="25"/>
                    </a:lnTo>
                    <a:lnTo>
                      <a:pt x="39" y="18"/>
                    </a:lnTo>
                    <a:lnTo>
                      <a:pt x="39" y="13"/>
                    </a:lnTo>
                    <a:lnTo>
                      <a:pt x="42" y="13"/>
                    </a:lnTo>
                    <a:lnTo>
                      <a:pt x="46" y="18"/>
                    </a:lnTo>
                    <a:lnTo>
                      <a:pt x="49" y="18"/>
                    </a:lnTo>
                    <a:lnTo>
                      <a:pt x="52" y="18"/>
                    </a:lnTo>
                    <a:lnTo>
                      <a:pt x="52" y="13"/>
                    </a:lnTo>
                    <a:lnTo>
                      <a:pt x="58" y="13"/>
                    </a:lnTo>
                    <a:lnTo>
                      <a:pt x="58" y="9"/>
                    </a:lnTo>
                    <a:lnTo>
                      <a:pt x="58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0" name="Freeform 471"/>
              <p:cNvSpPr>
                <a:spLocks/>
              </p:cNvSpPr>
              <p:nvPr/>
            </p:nvSpPr>
            <p:spPr bwMode="auto">
              <a:xfrm>
                <a:off x="5948363" y="3195638"/>
                <a:ext cx="69850" cy="49213"/>
              </a:xfrm>
              <a:custGeom>
                <a:avLst/>
                <a:gdLst>
                  <a:gd name="T0" fmla="*/ 42 w 44"/>
                  <a:gd name="T1" fmla="*/ 31 h 31"/>
                  <a:gd name="T2" fmla="*/ 32 w 44"/>
                  <a:gd name="T3" fmla="*/ 28 h 31"/>
                  <a:gd name="T4" fmla="*/ 26 w 44"/>
                  <a:gd name="T5" fmla="*/ 21 h 31"/>
                  <a:gd name="T6" fmla="*/ 19 w 44"/>
                  <a:gd name="T7" fmla="*/ 21 h 31"/>
                  <a:gd name="T8" fmla="*/ 9 w 44"/>
                  <a:gd name="T9" fmla="*/ 12 h 31"/>
                  <a:gd name="T10" fmla="*/ 0 w 44"/>
                  <a:gd name="T11" fmla="*/ 12 h 31"/>
                  <a:gd name="T12" fmla="*/ 0 w 44"/>
                  <a:gd name="T13" fmla="*/ 3 h 31"/>
                  <a:gd name="T14" fmla="*/ 2 w 44"/>
                  <a:gd name="T15" fmla="*/ 0 h 31"/>
                  <a:gd name="T16" fmla="*/ 5 w 44"/>
                  <a:gd name="T17" fmla="*/ 3 h 31"/>
                  <a:gd name="T18" fmla="*/ 9 w 44"/>
                  <a:gd name="T19" fmla="*/ 0 h 31"/>
                  <a:gd name="T20" fmla="*/ 11 w 44"/>
                  <a:gd name="T21" fmla="*/ 0 h 31"/>
                  <a:gd name="T22" fmla="*/ 19 w 44"/>
                  <a:gd name="T23" fmla="*/ 3 h 31"/>
                  <a:gd name="T24" fmla="*/ 42 w 44"/>
                  <a:gd name="T25" fmla="*/ 0 h 31"/>
                  <a:gd name="T26" fmla="*/ 44 w 44"/>
                  <a:gd name="T27" fmla="*/ 6 h 31"/>
                  <a:gd name="T28" fmla="*/ 42 w 44"/>
                  <a:gd name="T29" fmla="*/ 15 h 31"/>
                  <a:gd name="T30" fmla="*/ 44 w 44"/>
                  <a:gd name="T31" fmla="*/ 21 h 31"/>
                  <a:gd name="T32" fmla="*/ 42 w 44"/>
                  <a:gd name="T33" fmla="*/ 31 h 31"/>
                  <a:gd name="T34" fmla="*/ 42 w 44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31">
                    <a:moveTo>
                      <a:pt x="42" y="31"/>
                    </a:moveTo>
                    <a:lnTo>
                      <a:pt x="32" y="28"/>
                    </a:lnTo>
                    <a:lnTo>
                      <a:pt x="26" y="21"/>
                    </a:lnTo>
                    <a:lnTo>
                      <a:pt x="19" y="21"/>
                    </a:lnTo>
                    <a:lnTo>
                      <a:pt x="9" y="12"/>
                    </a:lnTo>
                    <a:lnTo>
                      <a:pt x="0" y="12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3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9" y="3"/>
                    </a:lnTo>
                    <a:lnTo>
                      <a:pt x="42" y="0"/>
                    </a:lnTo>
                    <a:lnTo>
                      <a:pt x="44" y="6"/>
                    </a:lnTo>
                    <a:lnTo>
                      <a:pt x="42" y="15"/>
                    </a:lnTo>
                    <a:lnTo>
                      <a:pt x="44" y="21"/>
                    </a:lnTo>
                    <a:lnTo>
                      <a:pt x="42" y="31"/>
                    </a:lnTo>
                    <a:lnTo>
                      <a:pt x="42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1" name="Freeform 472"/>
              <p:cNvSpPr>
                <a:spLocks/>
              </p:cNvSpPr>
              <p:nvPr/>
            </p:nvSpPr>
            <p:spPr bwMode="auto">
              <a:xfrm>
                <a:off x="5829301" y="3097213"/>
                <a:ext cx="44450" cy="74613"/>
              </a:xfrm>
              <a:custGeom>
                <a:avLst/>
                <a:gdLst>
                  <a:gd name="T0" fmla="*/ 12 w 28"/>
                  <a:gd name="T1" fmla="*/ 47 h 47"/>
                  <a:gd name="T2" fmla="*/ 5 w 28"/>
                  <a:gd name="T3" fmla="*/ 44 h 47"/>
                  <a:gd name="T4" fmla="*/ 5 w 28"/>
                  <a:gd name="T5" fmla="*/ 31 h 47"/>
                  <a:gd name="T6" fmla="*/ 5 w 28"/>
                  <a:gd name="T7" fmla="*/ 28 h 47"/>
                  <a:gd name="T8" fmla="*/ 5 w 28"/>
                  <a:gd name="T9" fmla="*/ 24 h 47"/>
                  <a:gd name="T10" fmla="*/ 5 w 28"/>
                  <a:gd name="T11" fmla="*/ 19 h 47"/>
                  <a:gd name="T12" fmla="*/ 0 w 28"/>
                  <a:gd name="T13" fmla="*/ 9 h 47"/>
                  <a:gd name="T14" fmla="*/ 0 w 28"/>
                  <a:gd name="T15" fmla="*/ 6 h 47"/>
                  <a:gd name="T16" fmla="*/ 5 w 28"/>
                  <a:gd name="T17" fmla="*/ 6 h 47"/>
                  <a:gd name="T18" fmla="*/ 18 w 28"/>
                  <a:gd name="T19" fmla="*/ 0 h 47"/>
                  <a:gd name="T20" fmla="*/ 21 w 28"/>
                  <a:gd name="T21" fmla="*/ 0 h 47"/>
                  <a:gd name="T22" fmla="*/ 28 w 28"/>
                  <a:gd name="T23" fmla="*/ 15 h 47"/>
                  <a:gd name="T24" fmla="*/ 25 w 28"/>
                  <a:gd name="T25" fmla="*/ 19 h 47"/>
                  <a:gd name="T26" fmla="*/ 25 w 28"/>
                  <a:gd name="T27" fmla="*/ 22 h 47"/>
                  <a:gd name="T28" fmla="*/ 21 w 28"/>
                  <a:gd name="T29" fmla="*/ 40 h 47"/>
                  <a:gd name="T30" fmla="*/ 16 w 28"/>
                  <a:gd name="T31" fmla="*/ 40 h 47"/>
                  <a:gd name="T32" fmla="*/ 12 w 28"/>
                  <a:gd name="T33" fmla="*/ 47 h 47"/>
                  <a:gd name="T34" fmla="*/ 12 w 28"/>
                  <a:gd name="T35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47">
                    <a:moveTo>
                      <a:pt x="12" y="47"/>
                    </a:moveTo>
                    <a:lnTo>
                      <a:pt x="5" y="44"/>
                    </a:lnTo>
                    <a:lnTo>
                      <a:pt x="5" y="31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5" y="19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18" y="0"/>
                    </a:lnTo>
                    <a:lnTo>
                      <a:pt x="21" y="0"/>
                    </a:lnTo>
                    <a:lnTo>
                      <a:pt x="28" y="15"/>
                    </a:lnTo>
                    <a:lnTo>
                      <a:pt x="25" y="19"/>
                    </a:lnTo>
                    <a:lnTo>
                      <a:pt x="25" y="22"/>
                    </a:lnTo>
                    <a:lnTo>
                      <a:pt x="21" y="40"/>
                    </a:lnTo>
                    <a:lnTo>
                      <a:pt x="16" y="40"/>
                    </a:lnTo>
                    <a:lnTo>
                      <a:pt x="12" y="47"/>
                    </a:lnTo>
                    <a:lnTo>
                      <a:pt x="12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2" name="Freeform 473"/>
              <p:cNvSpPr>
                <a:spLocks/>
              </p:cNvSpPr>
              <p:nvPr/>
            </p:nvSpPr>
            <p:spPr bwMode="auto">
              <a:xfrm>
                <a:off x="5992813" y="3265488"/>
                <a:ext cx="6350" cy="7938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2 h 5"/>
                  <a:gd name="T6" fmla="*/ 4 w 4"/>
                  <a:gd name="T7" fmla="*/ 5 h 5"/>
                  <a:gd name="T8" fmla="*/ 4 w 4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lnTo>
                      <a:pt x="0" y="0"/>
                    </a:lnTo>
                    <a:lnTo>
                      <a:pt x="4" y="2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3" name="Freeform 474"/>
              <p:cNvSpPr>
                <a:spLocks/>
              </p:cNvSpPr>
              <p:nvPr/>
            </p:nvSpPr>
            <p:spPr bwMode="auto">
              <a:xfrm>
                <a:off x="5707063" y="2662238"/>
                <a:ext cx="93663" cy="103188"/>
              </a:xfrm>
              <a:custGeom>
                <a:avLst/>
                <a:gdLst>
                  <a:gd name="T0" fmla="*/ 0 w 59"/>
                  <a:gd name="T1" fmla="*/ 52 h 65"/>
                  <a:gd name="T2" fmla="*/ 0 w 59"/>
                  <a:gd name="T3" fmla="*/ 50 h 65"/>
                  <a:gd name="T4" fmla="*/ 9 w 59"/>
                  <a:gd name="T5" fmla="*/ 46 h 65"/>
                  <a:gd name="T6" fmla="*/ 16 w 59"/>
                  <a:gd name="T7" fmla="*/ 46 h 65"/>
                  <a:gd name="T8" fmla="*/ 9 w 59"/>
                  <a:gd name="T9" fmla="*/ 43 h 65"/>
                  <a:gd name="T10" fmla="*/ 9 w 59"/>
                  <a:gd name="T11" fmla="*/ 37 h 65"/>
                  <a:gd name="T12" fmla="*/ 16 w 59"/>
                  <a:gd name="T13" fmla="*/ 27 h 65"/>
                  <a:gd name="T14" fmla="*/ 18 w 59"/>
                  <a:gd name="T15" fmla="*/ 13 h 65"/>
                  <a:gd name="T16" fmla="*/ 25 w 59"/>
                  <a:gd name="T17" fmla="*/ 22 h 65"/>
                  <a:gd name="T18" fmla="*/ 27 w 59"/>
                  <a:gd name="T19" fmla="*/ 30 h 65"/>
                  <a:gd name="T20" fmla="*/ 34 w 59"/>
                  <a:gd name="T21" fmla="*/ 34 h 65"/>
                  <a:gd name="T22" fmla="*/ 30 w 59"/>
                  <a:gd name="T23" fmla="*/ 25 h 65"/>
                  <a:gd name="T24" fmla="*/ 34 w 59"/>
                  <a:gd name="T25" fmla="*/ 18 h 65"/>
                  <a:gd name="T26" fmla="*/ 30 w 59"/>
                  <a:gd name="T27" fmla="*/ 18 h 65"/>
                  <a:gd name="T28" fmla="*/ 30 w 59"/>
                  <a:gd name="T29" fmla="*/ 9 h 65"/>
                  <a:gd name="T30" fmla="*/ 40 w 59"/>
                  <a:gd name="T31" fmla="*/ 6 h 65"/>
                  <a:gd name="T32" fmla="*/ 50 w 59"/>
                  <a:gd name="T33" fmla="*/ 3 h 65"/>
                  <a:gd name="T34" fmla="*/ 56 w 59"/>
                  <a:gd name="T35" fmla="*/ 9 h 65"/>
                  <a:gd name="T36" fmla="*/ 56 w 59"/>
                  <a:gd name="T37" fmla="*/ 3 h 65"/>
                  <a:gd name="T38" fmla="*/ 56 w 59"/>
                  <a:gd name="T39" fmla="*/ 0 h 65"/>
                  <a:gd name="T40" fmla="*/ 59 w 59"/>
                  <a:gd name="T41" fmla="*/ 9 h 65"/>
                  <a:gd name="T42" fmla="*/ 56 w 59"/>
                  <a:gd name="T43" fmla="*/ 22 h 65"/>
                  <a:gd name="T44" fmla="*/ 52 w 59"/>
                  <a:gd name="T45" fmla="*/ 22 h 65"/>
                  <a:gd name="T46" fmla="*/ 52 w 59"/>
                  <a:gd name="T47" fmla="*/ 37 h 65"/>
                  <a:gd name="T48" fmla="*/ 46 w 59"/>
                  <a:gd name="T49" fmla="*/ 37 h 65"/>
                  <a:gd name="T50" fmla="*/ 40 w 59"/>
                  <a:gd name="T51" fmla="*/ 43 h 65"/>
                  <a:gd name="T52" fmla="*/ 46 w 59"/>
                  <a:gd name="T53" fmla="*/ 50 h 65"/>
                  <a:gd name="T54" fmla="*/ 43 w 59"/>
                  <a:gd name="T55" fmla="*/ 59 h 65"/>
                  <a:gd name="T56" fmla="*/ 43 w 59"/>
                  <a:gd name="T57" fmla="*/ 61 h 65"/>
                  <a:gd name="T58" fmla="*/ 43 w 59"/>
                  <a:gd name="T59" fmla="*/ 65 h 65"/>
                  <a:gd name="T60" fmla="*/ 34 w 59"/>
                  <a:gd name="T61" fmla="*/ 65 h 65"/>
                  <a:gd name="T62" fmla="*/ 40 w 59"/>
                  <a:gd name="T63" fmla="*/ 56 h 65"/>
                  <a:gd name="T64" fmla="*/ 27 w 59"/>
                  <a:gd name="T65" fmla="*/ 56 h 65"/>
                  <a:gd name="T66" fmla="*/ 22 w 59"/>
                  <a:gd name="T67" fmla="*/ 50 h 65"/>
                  <a:gd name="T68" fmla="*/ 16 w 59"/>
                  <a:gd name="T69" fmla="*/ 50 h 65"/>
                  <a:gd name="T70" fmla="*/ 9 w 59"/>
                  <a:gd name="T71" fmla="*/ 56 h 65"/>
                  <a:gd name="T72" fmla="*/ 4 w 59"/>
                  <a:gd name="T73" fmla="*/ 56 h 65"/>
                  <a:gd name="T74" fmla="*/ 0 w 59"/>
                  <a:gd name="T75" fmla="*/ 52 h 65"/>
                  <a:gd name="T76" fmla="*/ 0 w 59"/>
                  <a:gd name="T77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9" h="65">
                    <a:moveTo>
                      <a:pt x="0" y="52"/>
                    </a:moveTo>
                    <a:lnTo>
                      <a:pt x="0" y="50"/>
                    </a:lnTo>
                    <a:lnTo>
                      <a:pt x="9" y="46"/>
                    </a:lnTo>
                    <a:lnTo>
                      <a:pt x="16" y="46"/>
                    </a:lnTo>
                    <a:lnTo>
                      <a:pt x="9" y="43"/>
                    </a:lnTo>
                    <a:lnTo>
                      <a:pt x="9" y="37"/>
                    </a:lnTo>
                    <a:lnTo>
                      <a:pt x="16" y="27"/>
                    </a:lnTo>
                    <a:lnTo>
                      <a:pt x="18" y="13"/>
                    </a:lnTo>
                    <a:lnTo>
                      <a:pt x="25" y="22"/>
                    </a:lnTo>
                    <a:lnTo>
                      <a:pt x="27" y="30"/>
                    </a:lnTo>
                    <a:lnTo>
                      <a:pt x="34" y="34"/>
                    </a:lnTo>
                    <a:lnTo>
                      <a:pt x="30" y="25"/>
                    </a:lnTo>
                    <a:lnTo>
                      <a:pt x="34" y="18"/>
                    </a:lnTo>
                    <a:lnTo>
                      <a:pt x="30" y="18"/>
                    </a:lnTo>
                    <a:lnTo>
                      <a:pt x="30" y="9"/>
                    </a:lnTo>
                    <a:lnTo>
                      <a:pt x="40" y="6"/>
                    </a:lnTo>
                    <a:lnTo>
                      <a:pt x="50" y="3"/>
                    </a:lnTo>
                    <a:lnTo>
                      <a:pt x="56" y="9"/>
                    </a:lnTo>
                    <a:lnTo>
                      <a:pt x="56" y="3"/>
                    </a:lnTo>
                    <a:lnTo>
                      <a:pt x="56" y="0"/>
                    </a:lnTo>
                    <a:lnTo>
                      <a:pt x="59" y="9"/>
                    </a:lnTo>
                    <a:lnTo>
                      <a:pt x="56" y="22"/>
                    </a:lnTo>
                    <a:lnTo>
                      <a:pt x="52" y="22"/>
                    </a:lnTo>
                    <a:lnTo>
                      <a:pt x="52" y="37"/>
                    </a:lnTo>
                    <a:lnTo>
                      <a:pt x="46" y="37"/>
                    </a:lnTo>
                    <a:lnTo>
                      <a:pt x="40" y="43"/>
                    </a:lnTo>
                    <a:lnTo>
                      <a:pt x="46" y="50"/>
                    </a:lnTo>
                    <a:lnTo>
                      <a:pt x="43" y="59"/>
                    </a:lnTo>
                    <a:lnTo>
                      <a:pt x="43" y="61"/>
                    </a:lnTo>
                    <a:lnTo>
                      <a:pt x="43" y="65"/>
                    </a:lnTo>
                    <a:lnTo>
                      <a:pt x="34" y="65"/>
                    </a:lnTo>
                    <a:lnTo>
                      <a:pt x="40" y="56"/>
                    </a:lnTo>
                    <a:lnTo>
                      <a:pt x="27" y="56"/>
                    </a:lnTo>
                    <a:lnTo>
                      <a:pt x="22" y="50"/>
                    </a:lnTo>
                    <a:lnTo>
                      <a:pt x="16" y="50"/>
                    </a:lnTo>
                    <a:lnTo>
                      <a:pt x="9" y="56"/>
                    </a:lnTo>
                    <a:lnTo>
                      <a:pt x="4" y="56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4" name="Freeform 475"/>
              <p:cNvSpPr>
                <a:spLocks/>
              </p:cNvSpPr>
              <p:nvPr/>
            </p:nvSpPr>
            <p:spPr bwMode="auto">
              <a:xfrm>
                <a:off x="5735638" y="1903413"/>
                <a:ext cx="546100" cy="582613"/>
              </a:xfrm>
              <a:custGeom>
                <a:avLst/>
                <a:gdLst>
                  <a:gd name="T0" fmla="*/ 323 w 344"/>
                  <a:gd name="T1" fmla="*/ 43 h 367"/>
                  <a:gd name="T2" fmla="*/ 293 w 344"/>
                  <a:gd name="T3" fmla="*/ 34 h 367"/>
                  <a:gd name="T4" fmla="*/ 274 w 344"/>
                  <a:gd name="T5" fmla="*/ 64 h 367"/>
                  <a:gd name="T6" fmla="*/ 251 w 344"/>
                  <a:gd name="T7" fmla="*/ 64 h 367"/>
                  <a:gd name="T8" fmla="*/ 215 w 344"/>
                  <a:gd name="T9" fmla="*/ 52 h 367"/>
                  <a:gd name="T10" fmla="*/ 206 w 344"/>
                  <a:gd name="T11" fmla="*/ 68 h 367"/>
                  <a:gd name="T12" fmla="*/ 181 w 344"/>
                  <a:gd name="T13" fmla="*/ 73 h 367"/>
                  <a:gd name="T14" fmla="*/ 160 w 344"/>
                  <a:gd name="T15" fmla="*/ 89 h 367"/>
                  <a:gd name="T16" fmla="*/ 153 w 344"/>
                  <a:gd name="T17" fmla="*/ 114 h 367"/>
                  <a:gd name="T18" fmla="*/ 134 w 344"/>
                  <a:gd name="T19" fmla="*/ 173 h 367"/>
                  <a:gd name="T20" fmla="*/ 121 w 344"/>
                  <a:gd name="T21" fmla="*/ 200 h 367"/>
                  <a:gd name="T22" fmla="*/ 105 w 344"/>
                  <a:gd name="T23" fmla="*/ 234 h 367"/>
                  <a:gd name="T24" fmla="*/ 118 w 344"/>
                  <a:gd name="T25" fmla="*/ 284 h 367"/>
                  <a:gd name="T26" fmla="*/ 107 w 344"/>
                  <a:gd name="T27" fmla="*/ 314 h 367"/>
                  <a:gd name="T28" fmla="*/ 93 w 344"/>
                  <a:gd name="T29" fmla="*/ 339 h 367"/>
                  <a:gd name="T30" fmla="*/ 84 w 344"/>
                  <a:gd name="T31" fmla="*/ 327 h 367"/>
                  <a:gd name="T32" fmla="*/ 68 w 344"/>
                  <a:gd name="T33" fmla="*/ 339 h 367"/>
                  <a:gd name="T34" fmla="*/ 22 w 344"/>
                  <a:gd name="T35" fmla="*/ 360 h 367"/>
                  <a:gd name="T36" fmla="*/ 22 w 344"/>
                  <a:gd name="T37" fmla="*/ 330 h 367"/>
                  <a:gd name="T38" fmla="*/ 9 w 344"/>
                  <a:gd name="T39" fmla="*/ 323 h 367"/>
                  <a:gd name="T40" fmla="*/ 28 w 344"/>
                  <a:gd name="T41" fmla="*/ 305 h 367"/>
                  <a:gd name="T42" fmla="*/ 4 w 344"/>
                  <a:gd name="T43" fmla="*/ 305 h 367"/>
                  <a:gd name="T44" fmla="*/ 38 w 344"/>
                  <a:gd name="T45" fmla="*/ 284 h 367"/>
                  <a:gd name="T46" fmla="*/ 7 w 344"/>
                  <a:gd name="T47" fmla="*/ 287 h 367"/>
                  <a:gd name="T48" fmla="*/ 7 w 344"/>
                  <a:gd name="T49" fmla="*/ 268 h 367"/>
                  <a:gd name="T50" fmla="*/ 0 w 344"/>
                  <a:gd name="T51" fmla="*/ 259 h 367"/>
                  <a:gd name="T52" fmla="*/ 34 w 344"/>
                  <a:gd name="T53" fmla="*/ 257 h 367"/>
                  <a:gd name="T54" fmla="*/ 34 w 344"/>
                  <a:gd name="T55" fmla="*/ 248 h 367"/>
                  <a:gd name="T56" fmla="*/ 47 w 344"/>
                  <a:gd name="T57" fmla="*/ 241 h 367"/>
                  <a:gd name="T58" fmla="*/ 50 w 344"/>
                  <a:gd name="T59" fmla="*/ 232 h 367"/>
                  <a:gd name="T60" fmla="*/ 84 w 344"/>
                  <a:gd name="T61" fmla="*/ 219 h 367"/>
                  <a:gd name="T62" fmla="*/ 84 w 344"/>
                  <a:gd name="T63" fmla="*/ 211 h 367"/>
                  <a:gd name="T64" fmla="*/ 75 w 344"/>
                  <a:gd name="T65" fmla="*/ 204 h 367"/>
                  <a:gd name="T66" fmla="*/ 96 w 344"/>
                  <a:gd name="T67" fmla="*/ 176 h 367"/>
                  <a:gd name="T68" fmla="*/ 102 w 344"/>
                  <a:gd name="T69" fmla="*/ 164 h 367"/>
                  <a:gd name="T70" fmla="*/ 105 w 344"/>
                  <a:gd name="T71" fmla="*/ 159 h 367"/>
                  <a:gd name="T72" fmla="*/ 127 w 344"/>
                  <a:gd name="T73" fmla="*/ 132 h 367"/>
                  <a:gd name="T74" fmla="*/ 143 w 344"/>
                  <a:gd name="T75" fmla="*/ 111 h 367"/>
                  <a:gd name="T76" fmla="*/ 145 w 344"/>
                  <a:gd name="T77" fmla="*/ 105 h 367"/>
                  <a:gd name="T78" fmla="*/ 136 w 344"/>
                  <a:gd name="T79" fmla="*/ 100 h 367"/>
                  <a:gd name="T80" fmla="*/ 151 w 344"/>
                  <a:gd name="T81" fmla="*/ 89 h 367"/>
                  <a:gd name="T82" fmla="*/ 160 w 344"/>
                  <a:gd name="T83" fmla="*/ 80 h 367"/>
                  <a:gd name="T84" fmla="*/ 156 w 344"/>
                  <a:gd name="T85" fmla="*/ 73 h 367"/>
                  <a:gd name="T86" fmla="*/ 172 w 344"/>
                  <a:gd name="T87" fmla="*/ 59 h 367"/>
                  <a:gd name="T88" fmla="*/ 178 w 344"/>
                  <a:gd name="T89" fmla="*/ 52 h 367"/>
                  <a:gd name="T90" fmla="*/ 181 w 344"/>
                  <a:gd name="T91" fmla="*/ 46 h 367"/>
                  <a:gd name="T92" fmla="*/ 199 w 344"/>
                  <a:gd name="T93" fmla="*/ 52 h 367"/>
                  <a:gd name="T94" fmla="*/ 212 w 344"/>
                  <a:gd name="T95" fmla="*/ 37 h 367"/>
                  <a:gd name="T96" fmla="*/ 219 w 344"/>
                  <a:gd name="T97" fmla="*/ 28 h 367"/>
                  <a:gd name="T98" fmla="*/ 249 w 344"/>
                  <a:gd name="T99" fmla="*/ 21 h 367"/>
                  <a:gd name="T100" fmla="*/ 267 w 344"/>
                  <a:gd name="T101" fmla="*/ 11 h 367"/>
                  <a:gd name="T102" fmla="*/ 280 w 344"/>
                  <a:gd name="T103" fmla="*/ 11 h 367"/>
                  <a:gd name="T104" fmla="*/ 293 w 344"/>
                  <a:gd name="T105" fmla="*/ 11 h 367"/>
                  <a:gd name="T106" fmla="*/ 304 w 344"/>
                  <a:gd name="T107" fmla="*/ 11 h 367"/>
                  <a:gd name="T108" fmla="*/ 310 w 344"/>
                  <a:gd name="T109" fmla="*/ 7 h 367"/>
                  <a:gd name="T110" fmla="*/ 326 w 344"/>
                  <a:gd name="T111" fmla="*/ 16 h 367"/>
                  <a:gd name="T112" fmla="*/ 323 w 344"/>
                  <a:gd name="T113" fmla="*/ 31 h 367"/>
                  <a:gd name="T114" fmla="*/ 344 w 344"/>
                  <a:gd name="T115" fmla="*/ 41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44" h="367">
                    <a:moveTo>
                      <a:pt x="342" y="41"/>
                    </a:moveTo>
                    <a:lnTo>
                      <a:pt x="335" y="41"/>
                    </a:lnTo>
                    <a:lnTo>
                      <a:pt x="317" y="59"/>
                    </a:lnTo>
                    <a:lnTo>
                      <a:pt x="319" y="50"/>
                    </a:lnTo>
                    <a:lnTo>
                      <a:pt x="323" y="43"/>
                    </a:lnTo>
                    <a:lnTo>
                      <a:pt x="319" y="37"/>
                    </a:lnTo>
                    <a:lnTo>
                      <a:pt x="308" y="34"/>
                    </a:lnTo>
                    <a:lnTo>
                      <a:pt x="304" y="31"/>
                    </a:lnTo>
                    <a:lnTo>
                      <a:pt x="296" y="34"/>
                    </a:lnTo>
                    <a:lnTo>
                      <a:pt x="293" y="34"/>
                    </a:lnTo>
                    <a:lnTo>
                      <a:pt x="287" y="34"/>
                    </a:lnTo>
                    <a:lnTo>
                      <a:pt x="278" y="43"/>
                    </a:lnTo>
                    <a:lnTo>
                      <a:pt x="280" y="56"/>
                    </a:lnTo>
                    <a:lnTo>
                      <a:pt x="278" y="62"/>
                    </a:lnTo>
                    <a:lnTo>
                      <a:pt x="274" y="64"/>
                    </a:lnTo>
                    <a:lnTo>
                      <a:pt x="274" y="68"/>
                    </a:lnTo>
                    <a:lnTo>
                      <a:pt x="267" y="71"/>
                    </a:lnTo>
                    <a:lnTo>
                      <a:pt x="262" y="68"/>
                    </a:lnTo>
                    <a:lnTo>
                      <a:pt x="255" y="64"/>
                    </a:lnTo>
                    <a:lnTo>
                      <a:pt x="251" y="64"/>
                    </a:lnTo>
                    <a:lnTo>
                      <a:pt x="246" y="68"/>
                    </a:lnTo>
                    <a:lnTo>
                      <a:pt x="237" y="68"/>
                    </a:lnTo>
                    <a:lnTo>
                      <a:pt x="224" y="56"/>
                    </a:lnTo>
                    <a:lnTo>
                      <a:pt x="219" y="52"/>
                    </a:lnTo>
                    <a:lnTo>
                      <a:pt x="215" y="52"/>
                    </a:lnTo>
                    <a:lnTo>
                      <a:pt x="215" y="59"/>
                    </a:lnTo>
                    <a:lnTo>
                      <a:pt x="212" y="59"/>
                    </a:lnTo>
                    <a:lnTo>
                      <a:pt x="212" y="62"/>
                    </a:lnTo>
                    <a:lnTo>
                      <a:pt x="203" y="59"/>
                    </a:lnTo>
                    <a:lnTo>
                      <a:pt x="206" y="68"/>
                    </a:lnTo>
                    <a:lnTo>
                      <a:pt x="203" y="73"/>
                    </a:lnTo>
                    <a:lnTo>
                      <a:pt x="206" y="77"/>
                    </a:lnTo>
                    <a:lnTo>
                      <a:pt x="203" y="77"/>
                    </a:lnTo>
                    <a:lnTo>
                      <a:pt x="191" y="73"/>
                    </a:lnTo>
                    <a:lnTo>
                      <a:pt x="181" y="73"/>
                    </a:lnTo>
                    <a:lnTo>
                      <a:pt x="176" y="77"/>
                    </a:lnTo>
                    <a:lnTo>
                      <a:pt x="178" y="84"/>
                    </a:lnTo>
                    <a:lnTo>
                      <a:pt x="176" y="89"/>
                    </a:lnTo>
                    <a:lnTo>
                      <a:pt x="166" y="86"/>
                    </a:lnTo>
                    <a:lnTo>
                      <a:pt x="160" y="89"/>
                    </a:lnTo>
                    <a:lnTo>
                      <a:pt x="160" y="96"/>
                    </a:lnTo>
                    <a:lnTo>
                      <a:pt x="156" y="102"/>
                    </a:lnTo>
                    <a:lnTo>
                      <a:pt x="153" y="102"/>
                    </a:lnTo>
                    <a:lnTo>
                      <a:pt x="160" y="111"/>
                    </a:lnTo>
                    <a:lnTo>
                      <a:pt x="153" y="114"/>
                    </a:lnTo>
                    <a:lnTo>
                      <a:pt x="145" y="130"/>
                    </a:lnTo>
                    <a:lnTo>
                      <a:pt x="148" y="132"/>
                    </a:lnTo>
                    <a:lnTo>
                      <a:pt x="136" y="143"/>
                    </a:lnTo>
                    <a:lnTo>
                      <a:pt x="136" y="161"/>
                    </a:lnTo>
                    <a:lnTo>
                      <a:pt x="134" y="173"/>
                    </a:lnTo>
                    <a:lnTo>
                      <a:pt x="127" y="185"/>
                    </a:lnTo>
                    <a:lnTo>
                      <a:pt x="134" y="189"/>
                    </a:lnTo>
                    <a:lnTo>
                      <a:pt x="134" y="195"/>
                    </a:lnTo>
                    <a:lnTo>
                      <a:pt x="134" y="204"/>
                    </a:lnTo>
                    <a:lnTo>
                      <a:pt x="121" y="200"/>
                    </a:lnTo>
                    <a:lnTo>
                      <a:pt x="114" y="200"/>
                    </a:lnTo>
                    <a:lnTo>
                      <a:pt x="105" y="212"/>
                    </a:lnTo>
                    <a:lnTo>
                      <a:pt x="102" y="221"/>
                    </a:lnTo>
                    <a:lnTo>
                      <a:pt x="107" y="232"/>
                    </a:lnTo>
                    <a:lnTo>
                      <a:pt x="105" y="234"/>
                    </a:lnTo>
                    <a:lnTo>
                      <a:pt x="107" y="248"/>
                    </a:lnTo>
                    <a:lnTo>
                      <a:pt x="107" y="268"/>
                    </a:lnTo>
                    <a:lnTo>
                      <a:pt x="114" y="271"/>
                    </a:lnTo>
                    <a:lnTo>
                      <a:pt x="121" y="278"/>
                    </a:lnTo>
                    <a:lnTo>
                      <a:pt x="118" y="284"/>
                    </a:lnTo>
                    <a:lnTo>
                      <a:pt x="111" y="287"/>
                    </a:lnTo>
                    <a:lnTo>
                      <a:pt x="118" y="303"/>
                    </a:lnTo>
                    <a:lnTo>
                      <a:pt x="114" y="308"/>
                    </a:lnTo>
                    <a:lnTo>
                      <a:pt x="111" y="318"/>
                    </a:lnTo>
                    <a:lnTo>
                      <a:pt x="107" y="314"/>
                    </a:lnTo>
                    <a:lnTo>
                      <a:pt x="107" y="318"/>
                    </a:lnTo>
                    <a:lnTo>
                      <a:pt x="107" y="321"/>
                    </a:lnTo>
                    <a:lnTo>
                      <a:pt x="105" y="323"/>
                    </a:lnTo>
                    <a:lnTo>
                      <a:pt x="102" y="343"/>
                    </a:lnTo>
                    <a:lnTo>
                      <a:pt x="93" y="339"/>
                    </a:lnTo>
                    <a:lnTo>
                      <a:pt x="87" y="334"/>
                    </a:lnTo>
                    <a:lnTo>
                      <a:pt x="87" y="321"/>
                    </a:lnTo>
                    <a:lnTo>
                      <a:pt x="87" y="318"/>
                    </a:lnTo>
                    <a:lnTo>
                      <a:pt x="84" y="321"/>
                    </a:lnTo>
                    <a:lnTo>
                      <a:pt x="84" y="327"/>
                    </a:lnTo>
                    <a:lnTo>
                      <a:pt x="80" y="327"/>
                    </a:lnTo>
                    <a:lnTo>
                      <a:pt x="84" y="334"/>
                    </a:lnTo>
                    <a:lnTo>
                      <a:pt x="77" y="343"/>
                    </a:lnTo>
                    <a:lnTo>
                      <a:pt x="71" y="337"/>
                    </a:lnTo>
                    <a:lnTo>
                      <a:pt x="68" y="339"/>
                    </a:lnTo>
                    <a:lnTo>
                      <a:pt x="71" y="346"/>
                    </a:lnTo>
                    <a:lnTo>
                      <a:pt x="59" y="355"/>
                    </a:lnTo>
                    <a:lnTo>
                      <a:pt x="50" y="364"/>
                    </a:lnTo>
                    <a:lnTo>
                      <a:pt x="34" y="367"/>
                    </a:lnTo>
                    <a:lnTo>
                      <a:pt x="22" y="360"/>
                    </a:lnTo>
                    <a:lnTo>
                      <a:pt x="9" y="348"/>
                    </a:lnTo>
                    <a:lnTo>
                      <a:pt x="9" y="343"/>
                    </a:lnTo>
                    <a:lnTo>
                      <a:pt x="18" y="346"/>
                    </a:lnTo>
                    <a:lnTo>
                      <a:pt x="16" y="339"/>
                    </a:lnTo>
                    <a:lnTo>
                      <a:pt x="22" y="330"/>
                    </a:lnTo>
                    <a:lnTo>
                      <a:pt x="16" y="330"/>
                    </a:lnTo>
                    <a:lnTo>
                      <a:pt x="12" y="334"/>
                    </a:lnTo>
                    <a:lnTo>
                      <a:pt x="7" y="339"/>
                    </a:lnTo>
                    <a:lnTo>
                      <a:pt x="4" y="334"/>
                    </a:lnTo>
                    <a:lnTo>
                      <a:pt x="9" y="323"/>
                    </a:lnTo>
                    <a:lnTo>
                      <a:pt x="12" y="323"/>
                    </a:lnTo>
                    <a:lnTo>
                      <a:pt x="16" y="321"/>
                    </a:lnTo>
                    <a:lnTo>
                      <a:pt x="12" y="321"/>
                    </a:lnTo>
                    <a:lnTo>
                      <a:pt x="18" y="314"/>
                    </a:lnTo>
                    <a:lnTo>
                      <a:pt x="28" y="305"/>
                    </a:lnTo>
                    <a:lnTo>
                      <a:pt x="16" y="308"/>
                    </a:lnTo>
                    <a:lnTo>
                      <a:pt x="12" y="314"/>
                    </a:lnTo>
                    <a:lnTo>
                      <a:pt x="9" y="308"/>
                    </a:lnTo>
                    <a:lnTo>
                      <a:pt x="7" y="312"/>
                    </a:lnTo>
                    <a:lnTo>
                      <a:pt x="4" y="305"/>
                    </a:lnTo>
                    <a:lnTo>
                      <a:pt x="4" y="296"/>
                    </a:lnTo>
                    <a:lnTo>
                      <a:pt x="4" y="287"/>
                    </a:lnTo>
                    <a:lnTo>
                      <a:pt x="22" y="287"/>
                    </a:lnTo>
                    <a:lnTo>
                      <a:pt x="34" y="287"/>
                    </a:lnTo>
                    <a:lnTo>
                      <a:pt x="38" y="284"/>
                    </a:lnTo>
                    <a:lnTo>
                      <a:pt x="38" y="280"/>
                    </a:lnTo>
                    <a:lnTo>
                      <a:pt x="34" y="284"/>
                    </a:lnTo>
                    <a:lnTo>
                      <a:pt x="28" y="284"/>
                    </a:lnTo>
                    <a:lnTo>
                      <a:pt x="22" y="284"/>
                    </a:lnTo>
                    <a:lnTo>
                      <a:pt x="7" y="287"/>
                    </a:lnTo>
                    <a:lnTo>
                      <a:pt x="0" y="280"/>
                    </a:lnTo>
                    <a:lnTo>
                      <a:pt x="4" y="278"/>
                    </a:lnTo>
                    <a:lnTo>
                      <a:pt x="7" y="278"/>
                    </a:lnTo>
                    <a:lnTo>
                      <a:pt x="0" y="271"/>
                    </a:lnTo>
                    <a:lnTo>
                      <a:pt x="7" y="268"/>
                    </a:lnTo>
                    <a:lnTo>
                      <a:pt x="18" y="268"/>
                    </a:lnTo>
                    <a:lnTo>
                      <a:pt x="22" y="268"/>
                    </a:lnTo>
                    <a:lnTo>
                      <a:pt x="12" y="262"/>
                    </a:lnTo>
                    <a:lnTo>
                      <a:pt x="4" y="262"/>
                    </a:lnTo>
                    <a:lnTo>
                      <a:pt x="0" y="259"/>
                    </a:lnTo>
                    <a:lnTo>
                      <a:pt x="9" y="259"/>
                    </a:lnTo>
                    <a:lnTo>
                      <a:pt x="16" y="257"/>
                    </a:lnTo>
                    <a:lnTo>
                      <a:pt x="28" y="253"/>
                    </a:lnTo>
                    <a:lnTo>
                      <a:pt x="28" y="257"/>
                    </a:lnTo>
                    <a:lnTo>
                      <a:pt x="34" y="257"/>
                    </a:lnTo>
                    <a:lnTo>
                      <a:pt x="32" y="250"/>
                    </a:lnTo>
                    <a:lnTo>
                      <a:pt x="28" y="248"/>
                    </a:lnTo>
                    <a:lnTo>
                      <a:pt x="16" y="248"/>
                    </a:lnTo>
                    <a:lnTo>
                      <a:pt x="28" y="244"/>
                    </a:lnTo>
                    <a:lnTo>
                      <a:pt x="34" y="248"/>
                    </a:lnTo>
                    <a:lnTo>
                      <a:pt x="41" y="241"/>
                    </a:lnTo>
                    <a:lnTo>
                      <a:pt x="32" y="241"/>
                    </a:lnTo>
                    <a:lnTo>
                      <a:pt x="28" y="234"/>
                    </a:lnTo>
                    <a:lnTo>
                      <a:pt x="38" y="237"/>
                    </a:lnTo>
                    <a:lnTo>
                      <a:pt x="47" y="241"/>
                    </a:lnTo>
                    <a:lnTo>
                      <a:pt x="43" y="234"/>
                    </a:lnTo>
                    <a:lnTo>
                      <a:pt x="47" y="234"/>
                    </a:lnTo>
                    <a:lnTo>
                      <a:pt x="54" y="237"/>
                    </a:lnTo>
                    <a:lnTo>
                      <a:pt x="54" y="232"/>
                    </a:lnTo>
                    <a:lnTo>
                      <a:pt x="50" y="232"/>
                    </a:lnTo>
                    <a:lnTo>
                      <a:pt x="54" y="228"/>
                    </a:lnTo>
                    <a:lnTo>
                      <a:pt x="54" y="225"/>
                    </a:lnTo>
                    <a:lnTo>
                      <a:pt x="68" y="216"/>
                    </a:lnTo>
                    <a:lnTo>
                      <a:pt x="71" y="221"/>
                    </a:lnTo>
                    <a:lnTo>
                      <a:pt x="84" y="219"/>
                    </a:lnTo>
                    <a:lnTo>
                      <a:pt x="90" y="211"/>
                    </a:lnTo>
                    <a:lnTo>
                      <a:pt x="90" y="207"/>
                    </a:lnTo>
                    <a:lnTo>
                      <a:pt x="93" y="204"/>
                    </a:lnTo>
                    <a:lnTo>
                      <a:pt x="90" y="204"/>
                    </a:lnTo>
                    <a:lnTo>
                      <a:pt x="84" y="211"/>
                    </a:lnTo>
                    <a:lnTo>
                      <a:pt x="87" y="211"/>
                    </a:lnTo>
                    <a:lnTo>
                      <a:pt x="75" y="219"/>
                    </a:lnTo>
                    <a:lnTo>
                      <a:pt x="64" y="212"/>
                    </a:lnTo>
                    <a:lnTo>
                      <a:pt x="75" y="207"/>
                    </a:lnTo>
                    <a:lnTo>
                      <a:pt x="75" y="204"/>
                    </a:lnTo>
                    <a:lnTo>
                      <a:pt x="87" y="189"/>
                    </a:lnTo>
                    <a:lnTo>
                      <a:pt x="90" y="191"/>
                    </a:lnTo>
                    <a:lnTo>
                      <a:pt x="93" y="189"/>
                    </a:lnTo>
                    <a:lnTo>
                      <a:pt x="90" y="185"/>
                    </a:lnTo>
                    <a:lnTo>
                      <a:pt x="96" y="176"/>
                    </a:lnTo>
                    <a:lnTo>
                      <a:pt x="102" y="169"/>
                    </a:lnTo>
                    <a:lnTo>
                      <a:pt x="105" y="173"/>
                    </a:lnTo>
                    <a:lnTo>
                      <a:pt x="111" y="166"/>
                    </a:lnTo>
                    <a:lnTo>
                      <a:pt x="105" y="166"/>
                    </a:lnTo>
                    <a:lnTo>
                      <a:pt x="102" y="164"/>
                    </a:lnTo>
                    <a:lnTo>
                      <a:pt x="100" y="166"/>
                    </a:lnTo>
                    <a:lnTo>
                      <a:pt x="102" y="159"/>
                    </a:lnTo>
                    <a:lnTo>
                      <a:pt x="105" y="161"/>
                    </a:lnTo>
                    <a:lnTo>
                      <a:pt x="107" y="161"/>
                    </a:lnTo>
                    <a:lnTo>
                      <a:pt x="105" y="159"/>
                    </a:lnTo>
                    <a:lnTo>
                      <a:pt x="107" y="148"/>
                    </a:lnTo>
                    <a:lnTo>
                      <a:pt x="114" y="148"/>
                    </a:lnTo>
                    <a:lnTo>
                      <a:pt x="107" y="143"/>
                    </a:lnTo>
                    <a:lnTo>
                      <a:pt x="127" y="136"/>
                    </a:lnTo>
                    <a:lnTo>
                      <a:pt x="127" y="132"/>
                    </a:lnTo>
                    <a:lnTo>
                      <a:pt x="111" y="136"/>
                    </a:lnTo>
                    <a:lnTo>
                      <a:pt x="111" y="130"/>
                    </a:lnTo>
                    <a:lnTo>
                      <a:pt x="118" y="121"/>
                    </a:lnTo>
                    <a:lnTo>
                      <a:pt x="123" y="111"/>
                    </a:lnTo>
                    <a:lnTo>
                      <a:pt x="143" y="111"/>
                    </a:lnTo>
                    <a:lnTo>
                      <a:pt x="143" y="109"/>
                    </a:lnTo>
                    <a:lnTo>
                      <a:pt x="127" y="109"/>
                    </a:lnTo>
                    <a:lnTo>
                      <a:pt x="136" y="102"/>
                    </a:lnTo>
                    <a:lnTo>
                      <a:pt x="143" y="102"/>
                    </a:lnTo>
                    <a:lnTo>
                      <a:pt x="145" y="105"/>
                    </a:lnTo>
                    <a:lnTo>
                      <a:pt x="145" y="102"/>
                    </a:lnTo>
                    <a:lnTo>
                      <a:pt x="143" y="100"/>
                    </a:lnTo>
                    <a:lnTo>
                      <a:pt x="145" y="96"/>
                    </a:lnTo>
                    <a:lnTo>
                      <a:pt x="143" y="96"/>
                    </a:lnTo>
                    <a:lnTo>
                      <a:pt x="136" y="100"/>
                    </a:lnTo>
                    <a:lnTo>
                      <a:pt x="134" y="96"/>
                    </a:lnTo>
                    <a:lnTo>
                      <a:pt x="143" y="93"/>
                    </a:lnTo>
                    <a:lnTo>
                      <a:pt x="145" y="93"/>
                    </a:lnTo>
                    <a:lnTo>
                      <a:pt x="145" y="89"/>
                    </a:lnTo>
                    <a:lnTo>
                      <a:pt x="151" y="89"/>
                    </a:lnTo>
                    <a:lnTo>
                      <a:pt x="153" y="96"/>
                    </a:lnTo>
                    <a:lnTo>
                      <a:pt x="153" y="89"/>
                    </a:lnTo>
                    <a:lnTo>
                      <a:pt x="151" y="89"/>
                    </a:lnTo>
                    <a:lnTo>
                      <a:pt x="153" y="80"/>
                    </a:lnTo>
                    <a:lnTo>
                      <a:pt x="160" y="80"/>
                    </a:lnTo>
                    <a:lnTo>
                      <a:pt x="166" y="80"/>
                    </a:lnTo>
                    <a:lnTo>
                      <a:pt x="166" y="77"/>
                    </a:lnTo>
                    <a:lnTo>
                      <a:pt x="162" y="77"/>
                    </a:lnTo>
                    <a:lnTo>
                      <a:pt x="153" y="77"/>
                    </a:lnTo>
                    <a:lnTo>
                      <a:pt x="156" y="73"/>
                    </a:lnTo>
                    <a:lnTo>
                      <a:pt x="160" y="73"/>
                    </a:lnTo>
                    <a:lnTo>
                      <a:pt x="169" y="68"/>
                    </a:lnTo>
                    <a:lnTo>
                      <a:pt x="166" y="64"/>
                    </a:lnTo>
                    <a:lnTo>
                      <a:pt x="172" y="62"/>
                    </a:lnTo>
                    <a:lnTo>
                      <a:pt x="172" y="59"/>
                    </a:lnTo>
                    <a:lnTo>
                      <a:pt x="169" y="59"/>
                    </a:lnTo>
                    <a:lnTo>
                      <a:pt x="160" y="64"/>
                    </a:lnTo>
                    <a:lnTo>
                      <a:pt x="156" y="59"/>
                    </a:lnTo>
                    <a:lnTo>
                      <a:pt x="162" y="52"/>
                    </a:lnTo>
                    <a:lnTo>
                      <a:pt x="178" y="52"/>
                    </a:lnTo>
                    <a:lnTo>
                      <a:pt x="187" y="56"/>
                    </a:lnTo>
                    <a:lnTo>
                      <a:pt x="191" y="56"/>
                    </a:lnTo>
                    <a:lnTo>
                      <a:pt x="191" y="52"/>
                    </a:lnTo>
                    <a:lnTo>
                      <a:pt x="185" y="52"/>
                    </a:lnTo>
                    <a:lnTo>
                      <a:pt x="181" y="46"/>
                    </a:lnTo>
                    <a:lnTo>
                      <a:pt x="191" y="43"/>
                    </a:lnTo>
                    <a:lnTo>
                      <a:pt x="194" y="50"/>
                    </a:lnTo>
                    <a:lnTo>
                      <a:pt x="196" y="43"/>
                    </a:lnTo>
                    <a:lnTo>
                      <a:pt x="196" y="41"/>
                    </a:lnTo>
                    <a:lnTo>
                      <a:pt x="199" y="52"/>
                    </a:lnTo>
                    <a:lnTo>
                      <a:pt x="203" y="52"/>
                    </a:lnTo>
                    <a:lnTo>
                      <a:pt x="206" y="50"/>
                    </a:lnTo>
                    <a:lnTo>
                      <a:pt x="203" y="43"/>
                    </a:lnTo>
                    <a:lnTo>
                      <a:pt x="210" y="41"/>
                    </a:lnTo>
                    <a:lnTo>
                      <a:pt x="212" y="37"/>
                    </a:lnTo>
                    <a:lnTo>
                      <a:pt x="224" y="43"/>
                    </a:lnTo>
                    <a:lnTo>
                      <a:pt x="221" y="34"/>
                    </a:lnTo>
                    <a:lnTo>
                      <a:pt x="219" y="34"/>
                    </a:lnTo>
                    <a:lnTo>
                      <a:pt x="212" y="28"/>
                    </a:lnTo>
                    <a:lnTo>
                      <a:pt x="219" y="28"/>
                    </a:lnTo>
                    <a:lnTo>
                      <a:pt x="234" y="28"/>
                    </a:lnTo>
                    <a:lnTo>
                      <a:pt x="237" y="31"/>
                    </a:lnTo>
                    <a:lnTo>
                      <a:pt x="244" y="25"/>
                    </a:lnTo>
                    <a:lnTo>
                      <a:pt x="244" y="16"/>
                    </a:lnTo>
                    <a:lnTo>
                      <a:pt x="249" y="21"/>
                    </a:lnTo>
                    <a:lnTo>
                      <a:pt x="251" y="18"/>
                    </a:lnTo>
                    <a:lnTo>
                      <a:pt x="249" y="13"/>
                    </a:lnTo>
                    <a:lnTo>
                      <a:pt x="251" y="11"/>
                    </a:lnTo>
                    <a:lnTo>
                      <a:pt x="262" y="11"/>
                    </a:lnTo>
                    <a:lnTo>
                      <a:pt x="267" y="11"/>
                    </a:lnTo>
                    <a:lnTo>
                      <a:pt x="262" y="18"/>
                    </a:lnTo>
                    <a:lnTo>
                      <a:pt x="262" y="25"/>
                    </a:lnTo>
                    <a:lnTo>
                      <a:pt x="265" y="31"/>
                    </a:lnTo>
                    <a:lnTo>
                      <a:pt x="267" y="25"/>
                    </a:lnTo>
                    <a:lnTo>
                      <a:pt x="280" y="11"/>
                    </a:lnTo>
                    <a:lnTo>
                      <a:pt x="280" y="16"/>
                    </a:lnTo>
                    <a:lnTo>
                      <a:pt x="283" y="21"/>
                    </a:lnTo>
                    <a:lnTo>
                      <a:pt x="287" y="18"/>
                    </a:lnTo>
                    <a:lnTo>
                      <a:pt x="287" y="13"/>
                    </a:lnTo>
                    <a:lnTo>
                      <a:pt x="293" y="11"/>
                    </a:lnTo>
                    <a:lnTo>
                      <a:pt x="287" y="7"/>
                    </a:lnTo>
                    <a:lnTo>
                      <a:pt x="289" y="4"/>
                    </a:lnTo>
                    <a:lnTo>
                      <a:pt x="299" y="0"/>
                    </a:lnTo>
                    <a:lnTo>
                      <a:pt x="304" y="7"/>
                    </a:lnTo>
                    <a:lnTo>
                      <a:pt x="304" y="11"/>
                    </a:lnTo>
                    <a:lnTo>
                      <a:pt x="299" y="13"/>
                    </a:lnTo>
                    <a:lnTo>
                      <a:pt x="304" y="13"/>
                    </a:lnTo>
                    <a:lnTo>
                      <a:pt x="299" y="18"/>
                    </a:lnTo>
                    <a:lnTo>
                      <a:pt x="304" y="18"/>
                    </a:lnTo>
                    <a:lnTo>
                      <a:pt x="310" y="7"/>
                    </a:lnTo>
                    <a:lnTo>
                      <a:pt x="314" y="11"/>
                    </a:lnTo>
                    <a:lnTo>
                      <a:pt x="317" y="13"/>
                    </a:lnTo>
                    <a:lnTo>
                      <a:pt x="319" y="11"/>
                    </a:lnTo>
                    <a:lnTo>
                      <a:pt x="329" y="13"/>
                    </a:lnTo>
                    <a:lnTo>
                      <a:pt x="326" y="16"/>
                    </a:lnTo>
                    <a:lnTo>
                      <a:pt x="333" y="16"/>
                    </a:lnTo>
                    <a:lnTo>
                      <a:pt x="342" y="21"/>
                    </a:lnTo>
                    <a:lnTo>
                      <a:pt x="329" y="28"/>
                    </a:lnTo>
                    <a:lnTo>
                      <a:pt x="310" y="28"/>
                    </a:lnTo>
                    <a:lnTo>
                      <a:pt x="323" y="31"/>
                    </a:lnTo>
                    <a:lnTo>
                      <a:pt x="329" y="37"/>
                    </a:lnTo>
                    <a:lnTo>
                      <a:pt x="333" y="34"/>
                    </a:lnTo>
                    <a:lnTo>
                      <a:pt x="335" y="34"/>
                    </a:lnTo>
                    <a:lnTo>
                      <a:pt x="344" y="37"/>
                    </a:lnTo>
                    <a:lnTo>
                      <a:pt x="344" y="41"/>
                    </a:lnTo>
                    <a:lnTo>
                      <a:pt x="342" y="41"/>
                    </a:lnTo>
                    <a:lnTo>
                      <a:pt x="342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5" name="Freeform 476"/>
              <p:cNvSpPr>
                <a:spLocks/>
              </p:cNvSpPr>
              <p:nvPr/>
            </p:nvSpPr>
            <p:spPr bwMode="auto">
              <a:xfrm>
                <a:off x="5951538" y="2011363"/>
                <a:ext cx="26988" cy="25400"/>
              </a:xfrm>
              <a:custGeom>
                <a:avLst/>
                <a:gdLst>
                  <a:gd name="T0" fmla="*/ 3 w 17"/>
                  <a:gd name="T1" fmla="*/ 16 h 16"/>
                  <a:gd name="T2" fmla="*/ 0 w 17"/>
                  <a:gd name="T3" fmla="*/ 9 h 16"/>
                  <a:gd name="T4" fmla="*/ 9 w 17"/>
                  <a:gd name="T5" fmla="*/ 0 h 16"/>
                  <a:gd name="T6" fmla="*/ 12 w 17"/>
                  <a:gd name="T7" fmla="*/ 5 h 16"/>
                  <a:gd name="T8" fmla="*/ 15 w 17"/>
                  <a:gd name="T9" fmla="*/ 0 h 16"/>
                  <a:gd name="T10" fmla="*/ 17 w 17"/>
                  <a:gd name="T11" fmla="*/ 5 h 16"/>
                  <a:gd name="T12" fmla="*/ 12 w 17"/>
                  <a:gd name="T13" fmla="*/ 9 h 16"/>
                  <a:gd name="T14" fmla="*/ 9 w 17"/>
                  <a:gd name="T15" fmla="*/ 12 h 16"/>
                  <a:gd name="T16" fmla="*/ 3 w 17"/>
                  <a:gd name="T17" fmla="*/ 16 h 16"/>
                  <a:gd name="T18" fmla="*/ 3 w 17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6">
                    <a:moveTo>
                      <a:pt x="3" y="16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12" y="5"/>
                    </a:lnTo>
                    <a:lnTo>
                      <a:pt x="15" y="0"/>
                    </a:lnTo>
                    <a:lnTo>
                      <a:pt x="17" y="5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3" y="16"/>
                    </a:lnTo>
                    <a:lnTo>
                      <a:pt x="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6" name="Freeform 477"/>
              <p:cNvSpPr>
                <a:spLocks/>
              </p:cNvSpPr>
              <p:nvPr/>
            </p:nvSpPr>
            <p:spPr bwMode="auto">
              <a:xfrm>
                <a:off x="5937251" y="2005013"/>
                <a:ext cx="14288" cy="20638"/>
              </a:xfrm>
              <a:custGeom>
                <a:avLst/>
                <a:gdLst>
                  <a:gd name="T0" fmla="*/ 7 w 9"/>
                  <a:gd name="T1" fmla="*/ 13 h 13"/>
                  <a:gd name="T2" fmla="*/ 3 w 9"/>
                  <a:gd name="T3" fmla="*/ 13 h 13"/>
                  <a:gd name="T4" fmla="*/ 9 w 9"/>
                  <a:gd name="T5" fmla="*/ 9 h 13"/>
                  <a:gd name="T6" fmla="*/ 7 w 9"/>
                  <a:gd name="T7" fmla="*/ 9 h 13"/>
                  <a:gd name="T8" fmla="*/ 0 w 9"/>
                  <a:gd name="T9" fmla="*/ 13 h 13"/>
                  <a:gd name="T10" fmla="*/ 0 w 9"/>
                  <a:gd name="T11" fmla="*/ 7 h 13"/>
                  <a:gd name="T12" fmla="*/ 7 w 9"/>
                  <a:gd name="T13" fmla="*/ 7 h 13"/>
                  <a:gd name="T14" fmla="*/ 7 w 9"/>
                  <a:gd name="T15" fmla="*/ 0 h 13"/>
                  <a:gd name="T16" fmla="*/ 9 w 9"/>
                  <a:gd name="T17" fmla="*/ 4 h 13"/>
                  <a:gd name="T18" fmla="*/ 9 w 9"/>
                  <a:gd name="T19" fmla="*/ 9 h 13"/>
                  <a:gd name="T20" fmla="*/ 7 w 9"/>
                  <a:gd name="T21" fmla="*/ 13 h 13"/>
                  <a:gd name="T22" fmla="*/ 7 w 9"/>
                  <a:gd name="T2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3">
                    <a:moveTo>
                      <a:pt x="7" y="13"/>
                    </a:moveTo>
                    <a:lnTo>
                      <a:pt x="3" y="13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7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7" name="Freeform 478"/>
              <p:cNvSpPr>
                <a:spLocks/>
              </p:cNvSpPr>
              <p:nvPr/>
            </p:nvSpPr>
            <p:spPr bwMode="auto">
              <a:xfrm>
                <a:off x="5862638" y="2828925"/>
                <a:ext cx="188913" cy="88900"/>
              </a:xfrm>
              <a:custGeom>
                <a:avLst/>
                <a:gdLst>
                  <a:gd name="T0" fmla="*/ 65 w 119"/>
                  <a:gd name="T1" fmla="*/ 9 h 56"/>
                  <a:gd name="T2" fmla="*/ 73 w 119"/>
                  <a:gd name="T3" fmla="*/ 9 h 56"/>
                  <a:gd name="T4" fmla="*/ 82 w 119"/>
                  <a:gd name="T5" fmla="*/ 9 h 56"/>
                  <a:gd name="T6" fmla="*/ 89 w 119"/>
                  <a:gd name="T7" fmla="*/ 0 h 56"/>
                  <a:gd name="T8" fmla="*/ 98 w 119"/>
                  <a:gd name="T9" fmla="*/ 6 h 56"/>
                  <a:gd name="T10" fmla="*/ 116 w 119"/>
                  <a:gd name="T11" fmla="*/ 9 h 56"/>
                  <a:gd name="T12" fmla="*/ 116 w 119"/>
                  <a:gd name="T13" fmla="*/ 18 h 56"/>
                  <a:gd name="T14" fmla="*/ 119 w 119"/>
                  <a:gd name="T15" fmla="*/ 25 h 56"/>
                  <a:gd name="T16" fmla="*/ 119 w 119"/>
                  <a:gd name="T17" fmla="*/ 27 h 56"/>
                  <a:gd name="T18" fmla="*/ 116 w 119"/>
                  <a:gd name="T19" fmla="*/ 27 h 56"/>
                  <a:gd name="T20" fmla="*/ 111 w 119"/>
                  <a:gd name="T21" fmla="*/ 27 h 56"/>
                  <a:gd name="T22" fmla="*/ 107 w 119"/>
                  <a:gd name="T23" fmla="*/ 30 h 56"/>
                  <a:gd name="T24" fmla="*/ 111 w 119"/>
                  <a:gd name="T25" fmla="*/ 34 h 56"/>
                  <a:gd name="T26" fmla="*/ 111 w 119"/>
                  <a:gd name="T27" fmla="*/ 46 h 56"/>
                  <a:gd name="T28" fmla="*/ 105 w 119"/>
                  <a:gd name="T29" fmla="*/ 49 h 56"/>
                  <a:gd name="T30" fmla="*/ 105 w 119"/>
                  <a:gd name="T31" fmla="*/ 52 h 56"/>
                  <a:gd name="T32" fmla="*/ 98 w 119"/>
                  <a:gd name="T33" fmla="*/ 52 h 56"/>
                  <a:gd name="T34" fmla="*/ 82 w 119"/>
                  <a:gd name="T35" fmla="*/ 56 h 56"/>
                  <a:gd name="T36" fmla="*/ 68 w 119"/>
                  <a:gd name="T37" fmla="*/ 56 h 56"/>
                  <a:gd name="T38" fmla="*/ 63 w 119"/>
                  <a:gd name="T39" fmla="*/ 56 h 56"/>
                  <a:gd name="T40" fmla="*/ 54 w 119"/>
                  <a:gd name="T41" fmla="*/ 52 h 56"/>
                  <a:gd name="T42" fmla="*/ 43 w 119"/>
                  <a:gd name="T43" fmla="*/ 43 h 56"/>
                  <a:gd name="T44" fmla="*/ 38 w 119"/>
                  <a:gd name="T45" fmla="*/ 43 h 56"/>
                  <a:gd name="T46" fmla="*/ 27 w 119"/>
                  <a:gd name="T47" fmla="*/ 43 h 56"/>
                  <a:gd name="T48" fmla="*/ 25 w 119"/>
                  <a:gd name="T49" fmla="*/ 49 h 56"/>
                  <a:gd name="T50" fmla="*/ 16 w 119"/>
                  <a:gd name="T51" fmla="*/ 52 h 56"/>
                  <a:gd name="T52" fmla="*/ 16 w 119"/>
                  <a:gd name="T53" fmla="*/ 49 h 56"/>
                  <a:gd name="T54" fmla="*/ 13 w 119"/>
                  <a:gd name="T55" fmla="*/ 49 h 56"/>
                  <a:gd name="T56" fmla="*/ 13 w 119"/>
                  <a:gd name="T57" fmla="*/ 46 h 56"/>
                  <a:gd name="T58" fmla="*/ 7 w 119"/>
                  <a:gd name="T59" fmla="*/ 46 h 56"/>
                  <a:gd name="T60" fmla="*/ 7 w 119"/>
                  <a:gd name="T61" fmla="*/ 43 h 56"/>
                  <a:gd name="T62" fmla="*/ 4 w 119"/>
                  <a:gd name="T63" fmla="*/ 43 h 56"/>
                  <a:gd name="T64" fmla="*/ 0 w 119"/>
                  <a:gd name="T65" fmla="*/ 40 h 56"/>
                  <a:gd name="T66" fmla="*/ 0 w 119"/>
                  <a:gd name="T67" fmla="*/ 36 h 56"/>
                  <a:gd name="T68" fmla="*/ 0 w 119"/>
                  <a:gd name="T69" fmla="*/ 34 h 56"/>
                  <a:gd name="T70" fmla="*/ 4 w 119"/>
                  <a:gd name="T71" fmla="*/ 30 h 56"/>
                  <a:gd name="T72" fmla="*/ 13 w 119"/>
                  <a:gd name="T73" fmla="*/ 36 h 56"/>
                  <a:gd name="T74" fmla="*/ 16 w 119"/>
                  <a:gd name="T75" fmla="*/ 30 h 56"/>
                  <a:gd name="T76" fmla="*/ 20 w 119"/>
                  <a:gd name="T77" fmla="*/ 34 h 56"/>
                  <a:gd name="T78" fmla="*/ 25 w 119"/>
                  <a:gd name="T79" fmla="*/ 34 h 56"/>
                  <a:gd name="T80" fmla="*/ 34 w 119"/>
                  <a:gd name="T81" fmla="*/ 30 h 56"/>
                  <a:gd name="T82" fmla="*/ 41 w 119"/>
                  <a:gd name="T83" fmla="*/ 34 h 56"/>
                  <a:gd name="T84" fmla="*/ 43 w 119"/>
                  <a:gd name="T85" fmla="*/ 30 h 56"/>
                  <a:gd name="T86" fmla="*/ 54 w 119"/>
                  <a:gd name="T87" fmla="*/ 30 h 56"/>
                  <a:gd name="T88" fmla="*/ 56 w 119"/>
                  <a:gd name="T89" fmla="*/ 34 h 56"/>
                  <a:gd name="T90" fmla="*/ 54 w 119"/>
                  <a:gd name="T91" fmla="*/ 27 h 56"/>
                  <a:gd name="T92" fmla="*/ 54 w 119"/>
                  <a:gd name="T93" fmla="*/ 18 h 56"/>
                  <a:gd name="T94" fmla="*/ 65 w 119"/>
                  <a:gd name="T95" fmla="*/ 13 h 56"/>
                  <a:gd name="T96" fmla="*/ 65 w 119"/>
                  <a:gd name="T97" fmla="*/ 9 h 56"/>
                  <a:gd name="T98" fmla="*/ 65 w 119"/>
                  <a:gd name="T99" fmla="*/ 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9" h="56">
                    <a:moveTo>
                      <a:pt x="65" y="9"/>
                    </a:moveTo>
                    <a:lnTo>
                      <a:pt x="73" y="9"/>
                    </a:lnTo>
                    <a:lnTo>
                      <a:pt x="82" y="9"/>
                    </a:lnTo>
                    <a:lnTo>
                      <a:pt x="89" y="0"/>
                    </a:lnTo>
                    <a:lnTo>
                      <a:pt x="98" y="6"/>
                    </a:lnTo>
                    <a:lnTo>
                      <a:pt x="116" y="9"/>
                    </a:lnTo>
                    <a:lnTo>
                      <a:pt x="116" y="18"/>
                    </a:lnTo>
                    <a:lnTo>
                      <a:pt x="119" y="25"/>
                    </a:lnTo>
                    <a:lnTo>
                      <a:pt x="119" y="27"/>
                    </a:lnTo>
                    <a:lnTo>
                      <a:pt x="116" y="27"/>
                    </a:lnTo>
                    <a:lnTo>
                      <a:pt x="111" y="27"/>
                    </a:lnTo>
                    <a:lnTo>
                      <a:pt x="107" y="30"/>
                    </a:lnTo>
                    <a:lnTo>
                      <a:pt x="111" y="34"/>
                    </a:lnTo>
                    <a:lnTo>
                      <a:pt x="111" y="46"/>
                    </a:lnTo>
                    <a:lnTo>
                      <a:pt x="105" y="49"/>
                    </a:lnTo>
                    <a:lnTo>
                      <a:pt x="105" y="52"/>
                    </a:lnTo>
                    <a:lnTo>
                      <a:pt x="98" y="52"/>
                    </a:lnTo>
                    <a:lnTo>
                      <a:pt x="82" y="56"/>
                    </a:lnTo>
                    <a:lnTo>
                      <a:pt x="68" y="56"/>
                    </a:lnTo>
                    <a:lnTo>
                      <a:pt x="63" y="56"/>
                    </a:lnTo>
                    <a:lnTo>
                      <a:pt x="54" y="52"/>
                    </a:lnTo>
                    <a:lnTo>
                      <a:pt x="43" y="43"/>
                    </a:lnTo>
                    <a:lnTo>
                      <a:pt x="38" y="43"/>
                    </a:lnTo>
                    <a:lnTo>
                      <a:pt x="27" y="43"/>
                    </a:lnTo>
                    <a:lnTo>
                      <a:pt x="25" y="49"/>
                    </a:lnTo>
                    <a:lnTo>
                      <a:pt x="16" y="52"/>
                    </a:lnTo>
                    <a:lnTo>
                      <a:pt x="16" y="49"/>
                    </a:lnTo>
                    <a:lnTo>
                      <a:pt x="13" y="49"/>
                    </a:lnTo>
                    <a:lnTo>
                      <a:pt x="13" y="46"/>
                    </a:lnTo>
                    <a:lnTo>
                      <a:pt x="7" y="46"/>
                    </a:lnTo>
                    <a:lnTo>
                      <a:pt x="7" y="43"/>
                    </a:lnTo>
                    <a:lnTo>
                      <a:pt x="4" y="43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4"/>
                    </a:lnTo>
                    <a:lnTo>
                      <a:pt x="4" y="30"/>
                    </a:lnTo>
                    <a:lnTo>
                      <a:pt x="13" y="36"/>
                    </a:lnTo>
                    <a:lnTo>
                      <a:pt x="16" y="30"/>
                    </a:lnTo>
                    <a:lnTo>
                      <a:pt x="20" y="34"/>
                    </a:lnTo>
                    <a:lnTo>
                      <a:pt x="25" y="34"/>
                    </a:lnTo>
                    <a:lnTo>
                      <a:pt x="34" y="30"/>
                    </a:lnTo>
                    <a:lnTo>
                      <a:pt x="41" y="34"/>
                    </a:lnTo>
                    <a:lnTo>
                      <a:pt x="43" y="30"/>
                    </a:lnTo>
                    <a:lnTo>
                      <a:pt x="54" y="30"/>
                    </a:lnTo>
                    <a:lnTo>
                      <a:pt x="56" y="34"/>
                    </a:lnTo>
                    <a:lnTo>
                      <a:pt x="54" y="27"/>
                    </a:lnTo>
                    <a:lnTo>
                      <a:pt x="54" y="18"/>
                    </a:lnTo>
                    <a:lnTo>
                      <a:pt x="65" y="13"/>
                    </a:lnTo>
                    <a:lnTo>
                      <a:pt x="65" y="9"/>
                    </a:lnTo>
                    <a:lnTo>
                      <a:pt x="6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8" name="Freeform 479"/>
              <p:cNvSpPr>
                <a:spLocks/>
              </p:cNvSpPr>
              <p:nvPr/>
            </p:nvSpPr>
            <p:spPr bwMode="auto">
              <a:xfrm>
                <a:off x="5965826" y="2614613"/>
                <a:ext cx="258763" cy="209550"/>
              </a:xfrm>
              <a:custGeom>
                <a:avLst/>
                <a:gdLst>
                  <a:gd name="T0" fmla="*/ 85 w 163"/>
                  <a:gd name="T1" fmla="*/ 5 h 132"/>
                  <a:gd name="T2" fmla="*/ 135 w 163"/>
                  <a:gd name="T3" fmla="*/ 5 h 132"/>
                  <a:gd name="T4" fmla="*/ 148 w 163"/>
                  <a:gd name="T5" fmla="*/ 21 h 132"/>
                  <a:gd name="T6" fmla="*/ 154 w 163"/>
                  <a:gd name="T7" fmla="*/ 36 h 132"/>
                  <a:gd name="T8" fmla="*/ 156 w 163"/>
                  <a:gd name="T9" fmla="*/ 48 h 132"/>
                  <a:gd name="T10" fmla="*/ 144 w 163"/>
                  <a:gd name="T11" fmla="*/ 55 h 132"/>
                  <a:gd name="T12" fmla="*/ 154 w 163"/>
                  <a:gd name="T13" fmla="*/ 64 h 132"/>
                  <a:gd name="T14" fmla="*/ 156 w 163"/>
                  <a:gd name="T15" fmla="*/ 80 h 132"/>
                  <a:gd name="T16" fmla="*/ 163 w 163"/>
                  <a:gd name="T17" fmla="*/ 89 h 132"/>
                  <a:gd name="T18" fmla="*/ 142 w 163"/>
                  <a:gd name="T19" fmla="*/ 119 h 132"/>
                  <a:gd name="T20" fmla="*/ 144 w 163"/>
                  <a:gd name="T21" fmla="*/ 128 h 132"/>
                  <a:gd name="T22" fmla="*/ 138 w 163"/>
                  <a:gd name="T23" fmla="*/ 132 h 132"/>
                  <a:gd name="T24" fmla="*/ 135 w 163"/>
                  <a:gd name="T25" fmla="*/ 132 h 132"/>
                  <a:gd name="T26" fmla="*/ 129 w 163"/>
                  <a:gd name="T27" fmla="*/ 126 h 132"/>
                  <a:gd name="T28" fmla="*/ 120 w 163"/>
                  <a:gd name="T29" fmla="*/ 122 h 132"/>
                  <a:gd name="T30" fmla="*/ 113 w 163"/>
                  <a:gd name="T31" fmla="*/ 128 h 132"/>
                  <a:gd name="T32" fmla="*/ 106 w 163"/>
                  <a:gd name="T33" fmla="*/ 126 h 132"/>
                  <a:gd name="T34" fmla="*/ 99 w 163"/>
                  <a:gd name="T35" fmla="*/ 128 h 132"/>
                  <a:gd name="T36" fmla="*/ 95 w 163"/>
                  <a:gd name="T37" fmla="*/ 126 h 132"/>
                  <a:gd name="T38" fmla="*/ 89 w 163"/>
                  <a:gd name="T39" fmla="*/ 119 h 132"/>
                  <a:gd name="T40" fmla="*/ 83 w 163"/>
                  <a:gd name="T41" fmla="*/ 122 h 132"/>
                  <a:gd name="T42" fmla="*/ 76 w 163"/>
                  <a:gd name="T43" fmla="*/ 116 h 132"/>
                  <a:gd name="T44" fmla="*/ 76 w 163"/>
                  <a:gd name="T45" fmla="*/ 112 h 132"/>
                  <a:gd name="T46" fmla="*/ 61 w 163"/>
                  <a:gd name="T47" fmla="*/ 110 h 132"/>
                  <a:gd name="T48" fmla="*/ 61 w 163"/>
                  <a:gd name="T49" fmla="*/ 107 h 132"/>
                  <a:gd name="T50" fmla="*/ 54 w 163"/>
                  <a:gd name="T51" fmla="*/ 105 h 132"/>
                  <a:gd name="T52" fmla="*/ 51 w 163"/>
                  <a:gd name="T53" fmla="*/ 107 h 132"/>
                  <a:gd name="T54" fmla="*/ 46 w 163"/>
                  <a:gd name="T55" fmla="*/ 107 h 132"/>
                  <a:gd name="T56" fmla="*/ 40 w 163"/>
                  <a:gd name="T57" fmla="*/ 102 h 132"/>
                  <a:gd name="T58" fmla="*/ 40 w 163"/>
                  <a:gd name="T59" fmla="*/ 98 h 132"/>
                  <a:gd name="T60" fmla="*/ 33 w 163"/>
                  <a:gd name="T61" fmla="*/ 98 h 132"/>
                  <a:gd name="T62" fmla="*/ 24 w 163"/>
                  <a:gd name="T63" fmla="*/ 95 h 132"/>
                  <a:gd name="T64" fmla="*/ 24 w 163"/>
                  <a:gd name="T65" fmla="*/ 91 h 132"/>
                  <a:gd name="T66" fmla="*/ 21 w 163"/>
                  <a:gd name="T67" fmla="*/ 91 h 132"/>
                  <a:gd name="T68" fmla="*/ 17 w 163"/>
                  <a:gd name="T69" fmla="*/ 91 h 132"/>
                  <a:gd name="T70" fmla="*/ 17 w 163"/>
                  <a:gd name="T71" fmla="*/ 86 h 132"/>
                  <a:gd name="T72" fmla="*/ 17 w 163"/>
                  <a:gd name="T73" fmla="*/ 80 h 132"/>
                  <a:gd name="T74" fmla="*/ 11 w 163"/>
                  <a:gd name="T75" fmla="*/ 71 h 132"/>
                  <a:gd name="T76" fmla="*/ 11 w 163"/>
                  <a:gd name="T77" fmla="*/ 67 h 132"/>
                  <a:gd name="T78" fmla="*/ 8 w 163"/>
                  <a:gd name="T79" fmla="*/ 67 h 132"/>
                  <a:gd name="T80" fmla="*/ 8 w 163"/>
                  <a:gd name="T81" fmla="*/ 57 h 132"/>
                  <a:gd name="T82" fmla="*/ 8 w 163"/>
                  <a:gd name="T83" fmla="*/ 55 h 132"/>
                  <a:gd name="T84" fmla="*/ 3 w 163"/>
                  <a:gd name="T85" fmla="*/ 48 h 132"/>
                  <a:gd name="T86" fmla="*/ 0 w 163"/>
                  <a:gd name="T87" fmla="*/ 46 h 132"/>
                  <a:gd name="T88" fmla="*/ 6 w 163"/>
                  <a:gd name="T89" fmla="*/ 39 h 132"/>
                  <a:gd name="T90" fmla="*/ 6 w 163"/>
                  <a:gd name="T91" fmla="*/ 30 h 132"/>
                  <a:gd name="T92" fmla="*/ 6 w 163"/>
                  <a:gd name="T93" fmla="*/ 23 h 132"/>
                  <a:gd name="T94" fmla="*/ 8 w 163"/>
                  <a:gd name="T95" fmla="*/ 23 h 132"/>
                  <a:gd name="T96" fmla="*/ 8 w 163"/>
                  <a:gd name="T97" fmla="*/ 18 h 132"/>
                  <a:gd name="T98" fmla="*/ 31 w 163"/>
                  <a:gd name="T99" fmla="*/ 12 h 132"/>
                  <a:gd name="T100" fmla="*/ 33 w 163"/>
                  <a:gd name="T101" fmla="*/ 8 h 132"/>
                  <a:gd name="T102" fmla="*/ 40 w 163"/>
                  <a:gd name="T103" fmla="*/ 5 h 132"/>
                  <a:gd name="T104" fmla="*/ 42 w 163"/>
                  <a:gd name="T105" fmla="*/ 5 h 132"/>
                  <a:gd name="T106" fmla="*/ 65 w 163"/>
                  <a:gd name="T107" fmla="*/ 0 h 132"/>
                  <a:gd name="T108" fmla="*/ 65 w 163"/>
                  <a:gd name="T109" fmla="*/ 5 h 132"/>
                  <a:gd name="T110" fmla="*/ 67 w 163"/>
                  <a:gd name="T111" fmla="*/ 8 h 132"/>
                  <a:gd name="T112" fmla="*/ 76 w 163"/>
                  <a:gd name="T113" fmla="*/ 8 h 132"/>
                  <a:gd name="T114" fmla="*/ 79 w 163"/>
                  <a:gd name="T115" fmla="*/ 12 h 132"/>
                  <a:gd name="T116" fmla="*/ 85 w 163"/>
                  <a:gd name="T117" fmla="*/ 5 h 132"/>
                  <a:gd name="T118" fmla="*/ 85 w 163"/>
                  <a:gd name="T119" fmla="*/ 5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132">
                    <a:moveTo>
                      <a:pt x="85" y="5"/>
                    </a:moveTo>
                    <a:lnTo>
                      <a:pt x="135" y="5"/>
                    </a:lnTo>
                    <a:lnTo>
                      <a:pt x="148" y="21"/>
                    </a:lnTo>
                    <a:lnTo>
                      <a:pt x="154" y="36"/>
                    </a:lnTo>
                    <a:lnTo>
                      <a:pt x="156" y="48"/>
                    </a:lnTo>
                    <a:lnTo>
                      <a:pt x="144" y="55"/>
                    </a:lnTo>
                    <a:lnTo>
                      <a:pt x="154" y="64"/>
                    </a:lnTo>
                    <a:lnTo>
                      <a:pt x="156" y="80"/>
                    </a:lnTo>
                    <a:lnTo>
                      <a:pt x="163" y="89"/>
                    </a:lnTo>
                    <a:lnTo>
                      <a:pt x="142" y="119"/>
                    </a:lnTo>
                    <a:lnTo>
                      <a:pt x="144" y="128"/>
                    </a:lnTo>
                    <a:lnTo>
                      <a:pt x="138" y="132"/>
                    </a:lnTo>
                    <a:lnTo>
                      <a:pt x="135" y="132"/>
                    </a:lnTo>
                    <a:lnTo>
                      <a:pt x="129" y="126"/>
                    </a:lnTo>
                    <a:lnTo>
                      <a:pt x="120" y="122"/>
                    </a:lnTo>
                    <a:lnTo>
                      <a:pt x="113" y="128"/>
                    </a:lnTo>
                    <a:lnTo>
                      <a:pt x="106" y="126"/>
                    </a:lnTo>
                    <a:lnTo>
                      <a:pt x="99" y="128"/>
                    </a:lnTo>
                    <a:lnTo>
                      <a:pt x="95" y="126"/>
                    </a:lnTo>
                    <a:lnTo>
                      <a:pt x="89" y="119"/>
                    </a:lnTo>
                    <a:lnTo>
                      <a:pt x="83" y="122"/>
                    </a:lnTo>
                    <a:lnTo>
                      <a:pt x="76" y="116"/>
                    </a:lnTo>
                    <a:lnTo>
                      <a:pt x="76" y="112"/>
                    </a:lnTo>
                    <a:lnTo>
                      <a:pt x="61" y="110"/>
                    </a:lnTo>
                    <a:lnTo>
                      <a:pt x="61" y="107"/>
                    </a:lnTo>
                    <a:lnTo>
                      <a:pt x="54" y="105"/>
                    </a:lnTo>
                    <a:lnTo>
                      <a:pt x="51" y="107"/>
                    </a:lnTo>
                    <a:lnTo>
                      <a:pt x="46" y="107"/>
                    </a:lnTo>
                    <a:lnTo>
                      <a:pt x="40" y="102"/>
                    </a:lnTo>
                    <a:lnTo>
                      <a:pt x="40" y="98"/>
                    </a:lnTo>
                    <a:lnTo>
                      <a:pt x="33" y="98"/>
                    </a:lnTo>
                    <a:lnTo>
                      <a:pt x="24" y="95"/>
                    </a:lnTo>
                    <a:lnTo>
                      <a:pt x="24" y="91"/>
                    </a:lnTo>
                    <a:lnTo>
                      <a:pt x="21" y="91"/>
                    </a:lnTo>
                    <a:lnTo>
                      <a:pt x="17" y="91"/>
                    </a:lnTo>
                    <a:lnTo>
                      <a:pt x="17" y="86"/>
                    </a:lnTo>
                    <a:lnTo>
                      <a:pt x="17" y="80"/>
                    </a:lnTo>
                    <a:lnTo>
                      <a:pt x="11" y="71"/>
                    </a:lnTo>
                    <a:lnTo>
                      <a:pt x="11" y="67"/>
                    </a:lnTo>
                    <a:lnTo>
                      <a:pt x="8" y="67"/>
                    </a:lnTo>
                    <a:lnTo>
                      <a:pt x="8" y="57"/>
                    </a:lnTo>
                    <a:lnTo>
                      <a:pt x="8" y="55"/>
                    </a:lnTo>
                    <a:lnTo>
                      <a:pt x="3" y="48"/>
                    </a:lnTo>
                    <a:lnTo>
                      <a:pt x="0" y="46"/>
                    </a:lnTo>
                    <a:lnTo>
                      <a:pt x="6" y="39"/>
                    </a:lnTo>
                    <a:lnTo>
                      <a:pt x="6" y="30"/>
                    </a:lnTo>
                    <a:lnTo>
                      <a:pt x="6" y="23"/>
                    </a:lnTo>
                    <a:lnTo>
                      <a:pt x="8" y="23"/>
                    </a:lnTo>
                    <a:lnTo>
                      <a:pt x="8" y="18"/>
                    </a:lnTo>
                    <a:lnTo>
                      <a:pt x="31" y="12"/>
                    </a:lnTo>
                    <a:lnTo>
                      <a:pt x="33" y="8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65" y="0"/>
                    </a:lnTo>
                    <a:lnTo>
                      <a:pt x="65" y="5"/>
                    </a:lnTo>
                    <a:lnTo>
                      <a:pt x="67" y="8"/>
                    </a:lnTo>
                    <a:lnTo>
                      <a:pt x="76" y="8"/>
                    </a:lnTo>
                    <a:lnTo>
                      <a:pt x="79" y="12"/>
                    </a:lnTo>
                    <a:lnTo>
                      <a:pt x="85" y="5"/>
                    </a:lnTo>
                    <a:lnTo>
                      <a:pt x="85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9" name="Freeform 480"/>
              <p:cNvSpPr>
                <a:spLocks/>
              </p:cNvSpPr>
              <p:nvPr/>
            </p:nvSpPr>
            <p:spPr bwMode="auto">
              <a:xfrm>
                <a:off x="6140451" y="2852738"/>
                <a:ext cx="234950" cy="160338"/>
              </a:xfrm>
              <a:custGeom>
                <a:avLst/>
                <a:gdLst>
                  <a:gd name="T0" fmla="*/ 87 w 148"/>
                  <a:gd name="T1" fmla="*/ 6 h 101"/>
                  <a:gd name="T2" fmla="*/ 101 w 148"/>
                  <a:gd name="T3" fmla="*/ 0 h 101"/>
                  <a:gd name="T4" fmla="*/ 121 w 148"/>
                  <a:gd name="T5" fmla="*/ 28 h 101"/>
                  <a:gd name="T6" fmla="*/ 127 w 148"/>
                  <a:gd name="T7" fmla="*/ 62 h 101"/>
                  <a:gd name="T8" fmla="*/ 130 w 148"/>
                  <a:gd name="T9" fmla="*/ 65 h 101"/>
                  <a:gd name="T10" fmla="*/ 148 w 148"/>
                  <a:gd name="T11" fmla="*/ 62 h 101"/>
                  <a:gd name="T12" fmla="*/ 148 w 148"/>
                  <a:gd name="T13" fmla="*/ 74 h 101"/>
                  <a:gd name="T14" fmla="*/ 139 w 148"/>
                  <a:gd name="T15" fmla="*/ 74 h 101"/>
                  <a:gd name="T16" fmla="*/ 139 w 148"/>
                  <a:gd name="T17" fmla="*/ 71 h 101"/>
                  <a:gd name="T18" fmla="*/ 136 w 148"/>
                  <a:gd name="T19" fmla="*/ 71 h 101"/>
                  <a:gd name="T20" fmla="*/ 133 w 148"/>
                  <a:gd name="T21" fmla="*/ 74 h 101"/>
                  <a:gd name="T22" fmla="*/ 133 w 148"/>
                  <a:gd name="T23" fmla="*/ 80 h 101"/>
                  <a:gd name="T24" fmla="*/ 133 w 148"/>
                  <a:gd name="T25" fmla="*/ 84 h 101"/>
                  <a:gd name="T26" fmla="*/ 133 w 148"/>
                  <a:gd name="T27" fmla="*/ 96 h 101"/>
                  <a:gd name="T28" fmla="*/ 127 w 148"/>
                  <a:gd name="T29" fmla="*/ 96 h 101"/>
                  <a:gd name="T30" fmla="*/ 123 w 148"/>
                  <a:gd name="T31" fmla="*/ 93 h 101"/>
                  <a:gd name="T32" fmla="*/ 112 w 148"/>
                  <a:gd name="T33" fmla="*/ 93 h 101"/>
                  <a:gd name="T34" fmla="*/ 108 w 148"/>
                  <a:gd name="T35" fmla="*/ 89 h 101"/>
                  <a:gd name="T36" fmla="*/ 89 w 148"/>
                  <a:gd name="T37" fmla="*/ 96 h 101"/>
                  <a:gd name="T38" fmla="*/ 87 w 148"/>
                  <a:gd name="T39" fmla="*/ 101 h 101"/>
                  <a:gd name="T40" fmla="*/ 80 w 148"/>
                  <a:gd name="T41" fmla="*/ 101 h 101"/>
                  <a:gd name="T42" fmla="*/ 71 w 148"/>
                  <a:gd name="T43" fmla="*/ 101 h 101"/>
                  <a:gd name="T44" fmla="*/ 64 w 148"/>
                  <a:gd name="T45" fmla="*/ 99 h 101"/>
                  <a:gd name="T46" fmla="*/ 62 w 148"/>
                  <a:gd name="T47" fmla="*/ 101 h 101"/>
                  <a:gd name="T48" fmla="*/ 49 w 148"/>
                  <a:gd name="T49" fmla="*/ 96 h 101"/>
                  <a:gd name="T50" fmla="*/ 41 w 148"/>
                  <a:gd name="T51" fmla="*/ 99 h 101"/>
                  <a:gd name="T52" fmla="*/ 41 w 148"/>
                  <a:gd name="T53" fmla="*/ 96 h 101"/>
                  <a:gd name="T54" fmla="*/ 44 w 148"/>
                  <a:gd name="T55" fmla="*/ 93 h 101"/>
                  <a:gd name="T56" fmla="*/ 38 w 148"/>
                  <a:gd name="T57" fmla="*/ 89 h 101"/>
                  <a:gd name="T58" fmla="*/ 34 w 148"/>
                  <a:gd name="T59" fmla="*/ 84 h 101"/>
                  <a:gd name="T60" fmla="*/ 34 w 148"/>
                  <a:gd name="T61" fmla="*/ 80 h 101"/>
                  <a:gd name="T62" fmla="*/ 32 w 148"/>
                  <a:gd name="T63" fmla="*/ 80 h 101"/>
                  <a:gd name="T64" fmla="*/ 28 w 148"/>
                  <a:gd name="T65" fmla="*/ 84 h 101"/>
                  <a:gd name="T66" fmla="*/ 23 w 148"/>
                  <a:gd name="T67" fmla="*/ 80 h 101"/>
                  <a:gd name="T68" fmla="*/ 16 w 148"/>
                  <a:gd name="T69" fmla="*/ 78 h 101"/>
                  <a:gd name="T70" fmla="*/ 19 w 148"/>
                  <a:gd name="T71" fmla="*/ 74 h 101"/>
                  <a:gd name="T72" fmla="*/ 19 w 148"/>
                  <a:gd name="T73" fmla="*/ 68 h 101"/>
                  <a:gd name="T74" fmla="*/ 7 w 148"/>
                  <a:gd name="T75" fmla="*/ 62 h 101"/>
                  <a:gd name="T76" fmla="*/ 7 w 148"/>
                  <a:gd name="T77" fmla="*/ 55 h 101"/>
                  <a:gd name="T78" fmla="*/ 0 w 148"/>
                  <a:gd name="T79" fmla="*/ 46 h 101"/>
                  <a:gd name="T80" fmla="*/ 7 w 148"/>
                  <a:gd name="T81" fmla="*/ 50 h 101"/>
                  <a:gd name="T82" fmla="*/ 7 w 148"/>
                  <a:gd name="T83" fmla="*/ 46 h 101"/>
                  <a:gd name="T84" fmla="*/ 12 w 148"/>
                  <a:gd name="T85" fmla="*/ 41 h 101"/>
                  <a:gd name="T86" fmla="*/ 12 w 148"/>
                  <a:gd name="T87" fmla="*/ 37 h 101"/>
                  <a:gd name="T88" fmla="*/ 19 w 148"/>
                  <a:gd name="T89" fmla="*/ 31 h 101"/>
                  <a:gd name="T90" fmla="*/ 23 w 148"/>
                  <a:gd name="T91" fmla="*/ 19 h 101"/>
                  <a:gd name="T92" fmla="*/ 28 w 148"/>
                  <a:gd name="T93" fmla="*/ 12 h 101"/>
                  <a:gd name="T94" fmla="*/ 34 w 148"/>
                  <a:gd name="T95" fmla="*/ 10 h 101"/>
                  <a:gd name="T96" fmla="*/ 34 w 148"/>
                  <a:gd name="T97" fmla="*/ 6 h 101"/>
                  <a:gd name="T98" fmla="*/ 44 w 148"/>
                  <a:gd name="T99" fmla="*/ 6 h 101"/>
                  <a:gd name="T100" fmla="*/ 71 w 148"/>
                  <a:gd name="T101" fmla="*/ 12 h 101"/>
                  <a:gd name="T102" fmla="*/ 87 w 148"/>
                  <a:gd name="T103" fmla="*/ 6 h 101"/>
                  <a:gd name="T104" fmla="*/ 87 w 148"/>
                  <a:gd name="T105" fmla="*/ 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8" h="101">
                    <a:moveTo>
                      <a:pt x="87" y="6"/>
                    </a:moveTo>
                    <a:lnTo>
                      <a:pt x="101" y="0"/>
                    </a:lnTo>
                    <a:lnTo>
                      <a:pt x="121" y="28"/>
                    </a:lnTo>
                    <a:lnTo>
                      <a:pt x="127" y="62"/>
                    </a:lnTo>
                    <a:lnTo>
                      <a:pt x="130" y="65"/>
                    </a:lnTo>
                    <a:lnTo>
                      <a:pt x="148" y="62"/>
                    </a:lnTo>
                    <a:lnTo>
                      <a:pt x="148" y="74"/>
                    </a:lnTo>
                    <a:lnTo>
                      <a:pt x="139" y="74"/>
                    </a:lnTo>
                    <a:lnTo>
                      <a:pt x="139" y="71"/>
                    </a:lnTo>
                    <a:lnTo>
                      <a:pt x="136" y="71"/>
                    </a:lnTo>
                    <a:lnTo>
                      <a:pt x="133" y="74"/>
                    </a:lnTo>
                    <a:lnTo>
                      <a:pt x="133" y="80"/>
                    </a:lnTo>
                    <a:lnTo>
                      <a:pt x="133" y="84"/>
                    </a:lnTo>
                    <a:lnTo>
                      <a:pt x="133" y="96"/>
                    </a:lnTo>
                    <a:lnTo>
                      <a:pt x="127" y="96"/>
                    </a:lnTo>
                    <a:lnTo>
                      <a:pt x="123" y="93"/>
                    </a:lnTo>
                    <a:lnTo>
                      <a:pt x="112" y="93"/>
                    </a:lnTo>
                    <a:lnTo>
                      <a:pt x="108" y="89"/>
                    </a:lnTo>
                    <a:lnTo>
                      <a:pt x="89" y="96"/>
                    </a:lnTo>
                    <a:lnTo>
                      <a:pt x="87" y="101"/>
                    </a:lnTo>
                    <a:lnTo>
                      <a:pt x="80" y="101"/>
                    </a:lnTo>
                    <a:lnTo>
                      <a:pt x="71" y="101"/>
                    </a:lnTo>
                    <a:lnTo>
                      <a:pt x="64" y="99"/>
                    </a:lnTo>
                    <a:lnTo>
                      <a:pt x="62" y="101"/>
                    </a:lnTo>
                    <a:lnTo>
                      <a:pt x="49" y="96"/>
                    </a:lnTo>
                    <a:lnTo>
                      <a:pt x="41" y="99"/>
                    </a:lnTo>
                    <a:lnTo>
                      <a:pt x="41" y="96"/>
                    </a:lnTo>
                    <a:lnTo>
                      <a:pt x="44" y="93"/>
                    </a:lnTo>
                    <a:lnTo>
                      <a:pt x="38" y="89"/>
                    </a:lnTo>
                    <a:lnTo>
                      <a:pt x="34" y="84"/>
                    </a:lnTo>
                    <a:lnTo>
                      <a:pt x="34" y="80"/>
                    </a:lnTo>
                    <a:lnTo>
                      <a:pt x="32" y="80"/>
                    </a:lnTo>
                    <a:lnTo>
                      <a:pt x="28" y="84"/>
                    </a:lnTo>
                    <a:lnTo>
                      <a:pt x="23" y="80"/>
                    </a:lnTo>
                    <a:lnTo>
                      <a:pt x="16" y="78"/>
                    </a:lnTo>
                    <a:lnTo>
                      <a:pt x="19" y="74"/>
                    </a:lnTo>
                    <a:lnTo>
                      <a:pt x="19" y="68"/>
                    </a:lnTo>
                    <a:lnTo>
                      <a:pt x="7" y="62"/>
                    </a:lnTo>
                    <a:lnTo>
                      <a:pt x="7" y="55"/>
                    </a:lnTo>
                    <a:lnTo>
                      <a:pt x="0" y="46"/>
                    </a:lnTo>
                    <a:lnTo>
                      <a:pt x="7" y="50"/>
                    </a:lnTo>
                    <a:lnTo>
                      <a:pt x="7" y="46"/>
                    </a:lnTo>
                    <a:lnTo>
                      <a:pt x="12" y="41"/>
                    </a:lnTo>
                    <a:lnTo>
                      <a:pt x="12" y="37"/>
                    </a:lnTo>
                    <a:lnTo>
                      <a:pt x="19" y="31"/>
                    </a:lnTo>
                    <a:lnTo>
                      <a:pt x="23" y="19"/>
                    </a:lnTo>
                    <a:lnTo>
                      <a:pt x="28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44" y="6"/>
                    </a:lnTo>
                    <a:lnTo>
                      <a:pt x="71" y="12"/>
                    </a:lnTo>
                    <a:lnTo>
                      <a:pt x="87" y="6"/>
                    </a:lnTo>
                    <a:lnTo>
                      <a:pt x="8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0" name="Freeform 481"/>
              <p:cNvSpPr>
                <a:spLocks/>
              </p:cNvSpPr>
              <p:nvPr/>
            </p:nvSpPr>
            <p:spPr bwMode="auto">
              <a:xfrm>
                <a:off x="5883276" y="1997075"/>
                <a:ext cx="273050" cy="596900"/>
              </a:xfrm>
              <a:custGeom>
                <a:avLst/>
                <a:gdLst>
                  <a:gd name="T0" fmla="*/ 137 w 172"/>
                  <a:gd name="T1" fmla="*/ 18 h 376"/>
                  <a:gd name="T2" fmla="*/ 158 w 172"/>
                  <a:gd name="T3" fmla="*/ 41 h 376"/>
                  <a:gd name="T4" fmla="*/ 162 w 172"/>
                  <a:gd name="T5" fmla="*/ 50 h 376"/>
                  <a:gd name="T6" fmla="*/ 169 w 172"/>
                  <a:gd name="T7" fmla="*/ 77 h 376"/>
                  <a:gd name="T8" fmla="*/ 158 w 172"/>
                  <a:gd name="T9" fmla="*/ 89 h 376"/>
                  <a:gd name="T10" fmla="*/ 137 w 172"/>
                  <a:gd name="T11" fmla="*/ 102 h 376"/>
                  <a:gd name="T12" fmla="*/ 135 w 172"/>
                  <a:gd name="T13" fmla="*/ 120 h 376"/>
                  <a:gd name="T14" fmla="*/ 135 w 172"/>
                  <a:gd name="T15" fmla="*/ 139 h 376"/>
                  <a:gd name="T16" fmla="*/ 119 w 172"/>
                  <a:gd name="T17" fmla="*/ 160 h 376"/>
                  <a:gd name="T18" fmla="*/ 110 w 172"/>
                  <a:gd name="T19" fmla="*/ 162 h 376"/>
                  <a:gd name="T20" fmla="*/ 98 w 172"/>
                  <a:gd name="T21" fmla="*/ 173 h 376"/>
                  <a:gd name="T22" fmla="*/ 94 w 172"/>
                  <a:gd name="T23" fmla="*/ 178 h 376"/>
                  <a:gd name="T24" fmla="*/ 88 w 172"/>
                  <a:gd name="T25" fmla="*/ 185 h 376"/>
                  <a:gd name="T26" fmla="*/ 88 w 172"/>
                  <a:gd name="T27" fmla="*/ 206 h 376"/>
                  <a:gd name="T28" fmla="*/ 85 w 172"/>
                  <a:gd name="T29" fmla="*/ 216 h 376"/>
                  <a:gd name="T30" fmla="*/ 94 w 172"/>
                  <a:gd name="T31" fmla="*/ 241 h 376"/>
                  <a:gd name="T32" fmla="*/ 110 w 172"/>
                  <a:gd name="T33" fmla="*/ 253 h 376"/>
                  <a:gd name="T34" fmla="*/ 106 w 172"/>
                  <a:gd name="T35" fmla="*/ 278 h 376"/>
                  <a:gd name="T36" fmla="*/ 98 w 172"/>
                  <a:gd name="T37" fmla="*/ 284 h 376"/>
                  <a:gd name="T38" fmla="*/ 79 w 172"/>
                  <a:gd name="T39" fmla="*/ 289 h 376"/>
                  <a:gd name="T40" fmla="*/ 85 w 172"/>
                  <a:gd name="T41" fmla="*/ 310 h 376"/>
                  <a:gd name="T42" fmla="*/ 83 w 172"/>
                  <a:gd name="T43" fmla="*/ 336 h 376"/>
                  <a:gd name="T44" fmla="*/ 58 w 172"/>
                  <a:gd name="T45" fmla="*/ 357 h 376"/>
                  <a:gd name="T46" fmla="*/ 55 w 172"/>
                  <a:gd name="T47" fmla="*/ 369 h 376"/>
                  <a:gd name="T48" fmla="*/ 37 w 172"/>
                  <a:gd name="T49" fmla="*/ 376 h 376"/>
                  <a:gd name="T50" fmla="*/ 28 w 172"/>
                  <a:gd name="T51" fmla="*/ 353 h 376"/>
                  <a:gd name="T52" fmla="*/ 30 w 172"/>
                  <a:gd name="T53" fmla="*/ 348 h 376"/>
                  <a:gd name="T54" fmla="*/ 14 w 172"/>
                  <a:gd name="T55" fmla="*/ 323 h 376"/>
                  <a:gd name="T56" fmla="*/ 12 w 172"/>
                  <a:gd name="T57" fmla="*/ 298 h 376"/>
                  <a:gd name="T58" fmla="*/ 3 w 172"/>
                  <a:gd name="T59" fmla="*/ 284 h 376"/>
                  <a:gd name="T60" fmla="*/ 12 w 172"/>
                  <a:gd name="T61" fmla="*/ 264 h 376"/>
                  <a:gd name="T62" fmla="*/ 14 w 172"/>
                  <a:gd name="T63" fmla="*/ 255 h 376"/>
                  <a:gd name="T64" fmla="*/ 25 w 172"/>
                  <a:gd name="T65" fmla="*/ 244 h 376"/>
                  <a:gd name="T66" fmla="*/ 28 w 172"/>
                  <a:gd name="T67" fmla="*/ 219 h 376"/>
                  <a:gd name="T68" fmla="*/ 14 w 172"/>
                  <a:gd name="T69" fmla="*/ 189 h 376"/>
                  <a:gd name="T70" fmla="*/ 9 w 172"/>
                  <a:gd name="T71" fmla="*/ 162 h 376"/>
                  <a:gd name="T72" fmla="*/ 28 w 172"/>
                  <a:gd name="T73" fmla="*/ 141 h 376"/>
                  <a:gd name="T74" fmla="*/ 41 w 172"/>
                  <a:gd name="T75" fmla="*/ 130 h 376"/>
                  <a:gd name="T76" fmla="*/ 43 w 172"/>
                  <a:gd name="T77" fmla="*/ 102 h 376"/>
                  <a:gd name="T78" fmla="*/ 52 w 172"/>
                  <a:gd name="T79" fmla="*/ 71 h 376"/>
                  <a:gd name="T80" fmla="*/ 60 w 172"/>
                  <a:gd name="T81" fmla="*/ 43 h 376"/>
                  <a:gd name="T82" fmla="*/ 67 w 172"/>
                  <a:gd name="T83" fmla="*/ 30 h 376"/>
                  <a:gd name="T84" fmla="*/ 85 w 172"/>
                  <a:gd name="T85" fmla="*/ 25 h 376"/>
                  <a:gd name="T86" fmla="*/ 98 w 172"/>
                  <a:gd name="T87" fmla="*/ 14 h 376"/>
                  <a:gd name="T88" fmla="*/ 110 w 172"/>
                  <a:gd name="T89" fmla="*/ 14 h 376"/>
                  <a:gd name="T90" fmla="*/ 119 w 172"/>
                  <a:gd name="T91" fmla="*/ 3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2" h="376">
                    <a:moveTo>
                      <a:pt x="119" y="3"/>
                    </a:moveTo>
                    <a:lnTo>
                      <a:pt x="126" y="9"/>
                    </a:lnTo>
                    <a:lnTo>
                      <a:pt x="137" y="18"/>
                    </a:lnTo>
                    <a:lnTo>
                      <a:pt x="151" y="18"/>
                    </a:lnTo>
                    <a:lnTo>
                      <a:pt x="158" y="27"/>
                    </a:lnTo>
                    <a:lnTo>
                      <a:pt x="158" y="41"/>
                    </a:lnTo>
                    <a:lnTo>
                      <a:pt x="165" y="43"/>
                    </a:lnTo>
                    <a:lnTo>
                      <a:pt x="162" y="46"/>
                    </a:lnTo>
                    <a:lnTo>
                      <a:pt x="162" y="50"/>
                    </a:lnTo>
                    <a:lnTo>
                      <a:pt x="169" y="55"/>
                    </a:lnTo>
                    <a:lnTo>
                      <a:pt x="165" y="71"/>
                    </a:lnTo>
                    <a:lnTo>
                      <a:pt x="169" y="77"/>
                    </a:lnTo>
                    <a:lnTo>
                      <a:pt x="172" y="86"/>
                    </a:lnTo>
                    <a:lnTo>
                      <a:pt x="158" y="86"/>
                    </a:lnTo>
                    <a:lnTo>
                      <a:pt x="158" y="89"/>
                    </a:lnTo>
                    <a:lnTo>
                      <a:pt x="147" y="86"/>
                    </a:lnTo>
                    <a:lnTo>
                      <a:pt x="144" y="100"/>
                    </a:lnTo>
                    <a:lnTo>
                      <a:pt x="137" y="102"/>
                    </a:lnTo>
                    <a:lnTo>
                      <a:pt x="141" y="105"/>
                    </a:lnTo>
                    <a:lnTo>
                      <a:pt x="137" y="114"/>
                    </a:lnTo>
                    <a:lnTo>
                      <a:pt x="135" y="120"/>
                    </a:lnTo>
                    <a:lnTo>
                      <a:pt x="137" y="126"/>
                    </a:lnTo>
                    <a:lnTo>
                      <a:pt x="141" y="130"/>
                    </a:lnTo>
                    <a:lnTo>
                      <a:pt x="135" y="139"/>
                    </a:lnTo>
                    <a:lnTo>
                      <a:pt x="128" y="148"/>
                    </a:lnTo>
                    <a:lnTo>
                      <a:pt x="126" y="152"/>
                    </a:lnTo>
                    <a:lnTo>
                      <a:pt x="119" y="160"/>
                    </a:lnTo>
                    <a:lnTo>
                      <a:pt x="117" y="153"/>
                    </a:lnTo>
                    <a:lnTo>
                      <a:pt x="113" y="160"/>
                    </a:lnTo>
                    <a:lnTo>
                      <a:pt x="110" y="162"/>
                    </a:lnTo>
                    <a:lnTo>
                      <a:pt x="106" y="166"/>
                    </a:lnTo>
                    <a:lnTo>
                      <a:pt x="103" y="166"/>
                    </a:lnTo>
                    <a:lnTo>
                      <a:pt x="98" y="173"/>
                    </a:lnTo>
                    <a:lnTo>
                      <a:pt x="101" y="175"/>
                    </a:lnTo>
                    <a:lnTo>
                      <a:pt x="98" y="178"/>
                    </a:lnTo>
                    <a:lnTo>
                      <a:pt x="94" y="178"/>
                    </a:lnTo>
                    <a:lnTo>
                      <a:pt x="94" y="185"/>
                    </a:lnTo>
                    <a:lnTo>
                      <a:pt x="92" y="189"/>
                    </a:lnTo>
                    <a:lnTo>
                      <a:pt x="88" y="185"/>
                    </a:lnTo>
                    <a:lnTo>
                      <a:pt x="85" y="191"/>
                    </a:lnTo>
                    <a:lnTo>
                      <a:pt x="88" y="198"/>
                    </a:lnTo>
                    <a:lnTo>
                      <a:pt x="88" y="206"/>
                    </a:lnTo>
                    <a:lnTo>
                      <a:pt x="88" y="209"/>
                    </a:lnTo>
                    <a:lnTo>
                      <a:pt x="85" y="209"/>
                    </a:lnTo>
                    <a:lnTo>
                      <a:pt x="85" y="216"/>
                    </a:lnTo>
                    <a:lnTo>
                      <a:pt x="85" y="228"/>
                    </a:lnTo>
                    <a:lnTo>
                      <a:pt x="92" y="241"/>
                    </a:lnTo>
                    <a:lnTo>
                      <a:pt x="94" y="241"/>
                    </a:lnTo>
                    <a:lnTo>
                      <a:pt x="98" y="241"/>
                    </a:lnTo>
                    <a:lnTo>
                      <a:pt x="103" y="249"/>
                    </a:lnTo>
                    <a:lnTo>
                      <a:pt x="110" y="253"/>
                    </a:lnTo>
                    <a:lnTo>
                      <a:pt x="113" y="262"/>
                    </a:lnTo>
                    <a:lnTo>
                      <a:pt x="103" y="271"/>
                    </a:lnTo>
                    <a:lnTo>
                      <a:pt x="106" y="278"/>
                    </a:lnTo>
                    <a:lnTo>
                      <a:pt x="103" y="280"/>
                    </a:lnTo>
                    <a:lnTo>
                      <a:pt x="101" y="284"/>
                    </a:lnTo>
                    <a:lnTo>
                      <a:pt x="98" y="284"/>
                    </a:lnTo>
                    <a:lnTo>
                      <a:pt x="92" y="287"/>
                    </a:lnTo>
                    <a:lnTo>
                      <a:pt x="85" y="289"/>
                    </a:lnTo>
                    <a:lnTo>
                      <a:pt x="79" y="289"/>
                    </a:lnTo>
                    <a:lnTo>
                      <a:pt x="85" y="293"/>
                    </a:lnTo>
                    <a:lnTo>
                      <a:pt x="85" y="301"/>
                    </a:lnTo>
                    <a:lnTo>
                      <a:pt x="85" y="310"/>
                    </a:lnTo>
                    <a:lnTo>
                      <a:pt x="83" y="310"/>
                    </a:lnTo>
                    <a:lnTo>
                      <a:pt x="85" y="317"/>
                    </a:lnTo>
                    <a:lnTo>
                      <a:pt x="83" y="336"/>
                    </a:lnTo>
                    <a:lnTo>
                      <a:pt x="76" y="353"/>
                    </a:lnTo>
                    <a:lnTo>
                      <a:pt x="58" y="353"/>
                    </a:lnTo>
                    <a:lnTo>
                      <a:pt x="58" y="357"/>
                    </a:lnTo>
                    <a:lnTo>
                      <a:pt x="52" y="360"/>
                    </a:lnTo>
                    <a:lnTo>
                      <a:pt x="52" y="367"/>
                    </a:lnTo>
                    <a:lnTo>
                      <a:pt x="55" y="369"/>
                    </a:lnTo>
                    <a:lnTo>
                      <a:pt x="50" y="376"/>
                    </a:lnTo>
                    <a:lnTo>
                      <a:pt x="43" y="373"/>
                    </a:lnTo>
                    <a:lnTo>
                      <a:pt x="37" y="376"/>
                    </a:lnTo>
                    <a:lnTo>
                      <a:pt x="30" y="373"/>
                    </a:lnTo>
                    <a:lnTo>
                      <a:pt x="30" y="364"/>
                    </a:lnTo>
                    <a:lnTo>
                      <a:pt x="28" y="353"/>
                    </a:lnTo>
                    <a:lnTo>
                      <a:pt x="30" y="353"/>
                    </a:lnTo>
                    <a:lnTo>
                      <a:pt x="28" y="348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25" y="339"/>
                    </a:lnTo>
                    <a:lnTo>
                      <a:pt x="14" y="323"/>
                    </a:lnTo>
                    <a:lnTo>
                      <a:pt x="9" y="310"/>
                    </a:lnTo>
                    <a:lnTo>
                      <a:pt x="12" y="305"/>
                    </a:lnTo>
                    <a:lnTo>
                      <a:pt x="12" y="298"/>
                    </a:lnTo>
                    <a:lnTo>
                      <a:pt x="9" y="301"/>
                    </a:lnTo>
                    <a:lnTo>
                      <a:pt x="7" y="298"/>
                    </a:lnTo>
                    <a:lnTo>
                      <a:pt x="3" y="284"/>
                    </a:lnTo>
                    <a:lnTo>
                      <a:pt x="0" y="280"/>
                    </a:lnTo>
                    <a:lnTo>
                      <a:pt x="9" y="284"/>
                    </a:lnTo>
                    <a:lnTo>
                      <a:pt x="12" y="264"/>
                    </a:lnTo>
                    <a:lnTo>
                      <a:pt x="14" y="262"/>
                    </a:lnTo>
                    <a:lnTo>
                      <a:pt x="14" y="259"/>
                    </a:lnTo>
                    <a:lnTo>
                      <a:pt x="14" y="255"/>
                    </a:lnTo>
                    <a:lnTo>
                      <a:pt x="18" y="259"/>
                    </a:lnTo>
                    <a:lnTo>
                      <a:pt x="21" y="249"/>
                    </a:lnTo>
                    <a:lnTo>
                      <a:pt x="25" y="244"/>
                    </a:lnTo>
                    <a:lnTo>
                      <a:pt x="18" y="228"/>
                    </a:lnTo>
                    <a:lnTo>
                      <a:pt x="25" y="225"/>
                    </a:lnTo>
                    <a:lnTo>
                      <a:pt x="28" y="219"/>
                    </a:lnTo>
                    <a:lnTo>
                      <a:pt x="21" y="212"/>
                    </a:lnTo>
                    <a:lnTo>
                      <a:pt x="14" y="209"/>
                    </a:lnTo>
                    <a:lnTo>
                      <a:pt x="14" y="189"/>
                    </a:lnTo>
                    <a:lnTo>
                      <a:pt x="12" y="175"/>
                    </a:lnTo>
                    <a:lnTo>
                      <a:pt x="14" y="173"/>
                    </a:lnTo>
                    <a:lnTo>
                      <a:pt x="9" y="162"/>
                    </a:lnTo>
                    <a:lnTo>
                      <a:pt x="12" y="153"/>
                    </a:lnTo>
                    <a:lnTo>
                      <a:pt x="21" y="141"/>
                    </a:lnTo>
                    <a:lnTo>
                      <a:pt x="28" y="141"/>
                    </a:lnTo>
                    <a:lnTo>
                      <a:pt x="41" y="145"/>
                    </a:lnTo>
                    <a:lnTo>
                      <a:pt x="41" y="136"/>
                    </a:lnTo>
                    <a:lnTo>
                      <a:pt x="41" y="130"/>
                    </a:lnTo>
                    <a:lnTo>
                      <a:pt x="34" y="126"/>
                    </a:lnTo>
                    <a:lnTo>
                      <a:pt x="41" y="114"/>
                    </a:lnTo>
                    <a:lnTo>
                      <a:pt x="43" y="102"/>
                    </a:lnTo>
                    <a:lnTo>
                      <a:pt x="43" y="84"/>
                    </a:lnTo>
                    <a:lnTo>
                      <a:pt x="55" y="73"/>
                    </a:lnTo>
                    <a:lnTo>
                      <a:pt x="52" y="71"/>
                    </a:lnTo>
                    <a:lnTo>
                      <a:pt x="60" y="55"/>
                    </a:lnTo>
                    <a:lnTo>
                      <a:pt x="67" y="52"/>
                    </a:lnTo>
                    <a:lnTo>
                      <a:pt x="60" y="43"/>
                    </a:lnTo>
                    <a:lnTo>
                      <a:pt x="63" y="43"/>
                    </a:lnTo>
                    <a:lnTo>
                      <a:pt x="67" y="37"/>
                    </a:lnTo>
                    <a:lnTo>
                      <a:pt x="67" y="30"/>
                    </a:lnTo>
                    <a:lnTo>
                      <a:pt x="73" y="27"/>
                    </a:lnTo>
                    <a:lnTo>
                      <a:pt x="83" y="30"/>
                    </a:lnTo>
                    <a:lnTo>
                      <a:pt x="85" y="25"/>
                    </a:lnTo>
                    <a:lnTo>
                      <a:pt x="83" y="18"/>
                    </a:lnTo>
                    <a:lnTo>
                      <a:pt x="88" y="14"/>
                    </a:lnTo>
                    <a:lnTo>
                      <a:pt x="98" y="14"/>
                    </a:lnTo>
                    <a:lnTo>
                      <a:pt x="110" y="18"/>
                    </a:lnTo>
                    <a:lnTo>
                      <a:pt x="113" y="18"/>
                    </a:lnTo>
                    <a:lnTo>
                      <a:pt x="110" y="14"/>
                    </a:lnTo>
                    <a:lnTo>
                      <a:pt x="113" y="9"/>
                    </a:lnTo>
                    <a:lnTo>
                      <a:pt x="110" y="0"/>
                    </a:lnTo>
                    <a:lnTo>
                      <a:pt x="119" y="3"/>
                    </a:lnTo>
                    <a:lnTo>
                      <a:pt x="119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1" name="Freeform 482"/>
              <p:cNvSpPr>
                <a:spLocks/>
              </p:cNvSpPr>
              <p:nvPr/>
            </p:nvSpPr>
            <p:spPr bwMode="auto">
              <a:xfrm>
                <a:off x="6051551" y="2489200"/>
                <a:ext cx="20638" cy="41275"/>
              </a:xfrm>
              <a:custGeom>
                <a:avLst/>
                <a:gdLst>
                  <a:gd name="T0" fmla="*/ 4 w 13"/>
                  <a:gd name="T1" fmla="*/ 26 h 26"/>
                  <a:gd name="T2" fmla="*/ 0 w 13"/>
                  <a:gd name="T3" fmla="*/ 7 h 26"/>
                  <a:gd name="T4" fmla="*/ 7 w 13"/>
                  <a:gd name="T5" fmla="*/ 0 h 26"/>
                  <a:gd name="T6" fmla="*/ 13 w 13"/>
                  <a:gd name="T7" fmla="*/ 0 h 26"/>
                  <a:gd name="T8" fmla="*/ 11 w 13"/>
                  <a:gd name="T9" fmla="*/ 4 h 26"/>
                  <a:gd name="T10" fmla="*/ 13 w 13"/>
                  <a:gd name="T11" fmla="*/ 11 h 26"/>
                  <a:gd name="T12" fmla="*/ 11 w 13"/>
                  <a:gd name="T13" fmla="*/ 13 h 26"/>
                  <a:gd name="T14" fmla="*/ 4 w 13"/>
                  <a:gd name="T15" fmla="*/ 26 h 26"/>
                  <a:gd name="T16" fmla="*/ 4 w 13"/>
                  <a:gd name="T1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26">
                    <a:moveTo>
                      <a:pt x="4" y="26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3" y="0"/>
                    </a:lnTo>
                    <a:lnTo>
                      <a:pt x="11" y="4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4" y="26"/>
                    </a:lnTo>
                    <a:lnTo>
                      <a:pt x="4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2" name="Freeform 483"/>
              <p:cNvSpPr>
                <a:spLocks/>
              </p:cNvSpPr>
              <p:nvPr/>
            </p:nvSpPr>
            <p:spPr bwMode="auto">
              <a:xfrm>
                <a:off x="5978526" y="2593975"/>
                <a:ext cx="4763" cy="14288"/>
              </a:xfrm>
              <a:custGeom>
                <a:avLst/>
                <a:gdLst>
                  <a:gd name="T0" fmla="*/ 3 w 3"/>
                  <a:gd name="T1" fmla="*/ 9 h 9"/>
                  <a:gd name="T2" fmla="*/ 0 w 3"/>
                  <a:gd name="T3" fmla="*/ 6 h 9"/>
                  <a:gd name="T4" fmla="*/ 0 w 3"/>
                  <a:gd name="T5" fmla="*/ 0 h 9"/>
                  <a:gd name="T6" fmla="*/ 3 w 3"/>
                  <a:gd name="T7" fmla="*/ 6 h 9"/>
                  <a:gd name="T8" fmla="*/ 3 w 3"/>
                  <a:gd name="T9" fmla="*/ 9 h 9"/>
                  <a:gd name="T10" fmla="*/ 3 w 3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9">
                    <a:moveTo>
                      <a:pt x="3" y="9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3" y="6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3" name="Freeform 484"/>
              <p:cNvSpPr>
                <a:spLocks/>
              </p:cNvSpPr>
              <p:nvPr/>
            </p:nvSpPr>
            <p:spPr bwMode="auto">
              <a:xfrm>
                <a:off x="5775326" y="2871788"/>
                <a:ext cx="112713" cy="68263"/>
              </a:xfrm>
              <a:custGeom>
                <a:avLst/>
                <a:gdLst>
                  <a:gd name="T0" fmla="*/ 22 w 71"/>
                  <a:gd name="T1" fmla="*/ 3 h 43"/>
                  <a:gd name="T2" fmla="*/ 25 w 71"/>
                  <a:gd name="T3" fmla="*/ 7 h 43"/>
                  <a:gd name="T4" fmla="*/ 29 w 71"/>
                  <a:gd name="T5" fmla="*/ 7 h 43"/>
                  <a:gd name="T6" fmla="*/ 30 w 71"/>
                  <a:gd name="T7" fmla="*/ 7 h 43"/>
                  <a:gd name="T8" fmla="*/ 34 w 71"/>
                  <a:gd name="T9" fmla="*/ 7 h 43"/>
                  <a:gd name="T10" fmla="*/ 37 w 71"/>
                  <a:gd name="T11" fmla="*/ 7 h 43"/>
                  <a:gd name="T12" fmla="*/ 37 w 71"/>
                  <a:gd name="T13" fmla="*/ 3 h 43"/>
                  <a:gd name="T14" fmla="*/ 39 w 71"/>
                  <a:gd name="T15" fmla="*/ 0 h 43"/>
                  <a:gd name="T16" fmla="*/ 43 w 71"/>
                  <a:gd name="T17" fmla="*/ 0 h 43"/>
                  <a:gd name="T18" fmla="*/ 46 w 71"/>
                  <a:gd name="T19" fmla="*/ 0 h 43"/>
                  <a:gd name="T20" fmla="*/ 50 w 71"/>
                  <a:gd name="T21" fmla="*/ 0 h 43"/>
                  <a:gd name="T22" fmla="*/ 50 w 71"/>
                  <a:gd name="T23" fmla="*/ 3 h 43"/>
                  <a:gd name="T24" fmla="*/ 52 w 71"/>
                  <a:gd name="T25" fmla="*/ 3 h 43"/>
                  <a:gd name="T26" fmla="*/ 55 w 71"/>
                  <a:gd name="T27" fmla="*/ 3 h 43"/>
                  <a:gd name="T28" fmla="*/ 59 w 71"/>
                  <a:gd name="T29" fmla="*/ 3 h 43"/>
                  <a:gd name="T30" fmla="*/ 55 w 71"/>
                  <a:gd name="T31" fmla="*/ 7 h 43"/>
                  <a:gd name="T32" fmla="*/ 55 w 71"/>
                  <a:gd name="T33" fmla="*/ 9 h 43"/>
                  <a:gd name="T34" fmla="*/ 55 w 71"/>
                  <a:gd name="T35" fmla="*/ 13 h 43"/>
                  <a:gd name="T36" fmla="*/ 59 w 71"/>
                  <a:gd name="T37" fmla="*/ 16 h 43"/>
                  <a:gd name="T38" fmla="*/ 62 w 71"/>
                  <a:gd name="T39" fmla="*/ 16 h 43"/>
                  <a:gd name="T40" fmla="*/ 62 w 71"/>
                  <a:gd name="T41" fmla="*/ 19 h 43"/>
                  <a:gd name="T42" fmla="*/ 65 w 71"/>
                  <a:gd name="T43" fmla="*/ 19 h 43"/>
                  <a:gd name="T44" fmla="*/ 65 w 71"/>
                  <a:gd name="T45" fmla="*/ 22 h 43"/>
                  <a:gd name="T46" fmla="*/ 68 w 71"/>
                  <a:gd name="T47" fmla="*/ 22 h 43"/>
                  <a:gd name="T48" fmla="*/ 71 w 71"/>
                  <a:gd name="T49" fmla="*/ 22 h 43"/>
                  <a:gd name="T50" fmla="*/ 71 w 71"/>
                  <a:gd name="T51" fmla="*/ 25 h 43"/>
                  <a:gd name="T52" fmla="*/ 71 w 71"/>
                  <a:gd name="T53" fmla="*/ 29 h 43"/>
                  <a:gd name="T54" fmla="*/ 65 w 71"/>
                  <a:gd name="T55" fmla="*/ 29 h 43"/>
                  <a:gd name="T56" fmla="*/ 65 w 71"/>
                  <a:gd name="T57" fmla="*/ 34 h 43"/>
                  <a:gd name="T58" fmla="*/ 62 w 71"/>
                  <a:gd name="T59" fmla="*/ 34 h 43"/>
                  <a:gd name="T60" fmla="*/ 59 w 71"/>
                  <a:gd name="T61" fmla="*/ 34 h 43"/>
                  <a:gd name="T62" fmla="*/ 55 w 71"/>
                  <a:gd name="T63" fmla="*/ 29 h 43"/>
                  <a:gd name="T64" fmla="*/ 52 w 71"/>
                  <a:gd name="T65" fmla="*/ 29 h 43"/>
                  <a:gd name="T66" fmla="*/ 52 w 71"/>
                  <a:gd name="T67" fmla="*/ 34 h 43"/>
                  <a:gd name="T68" fmla="*/ 50 w 71"/>
                  <a:gd name="T69" fmla="*/ 41 h 43"/>
                  <a:gd name="T70" fmla="*/ 37 w 71"/>
                  <a:gd name="T71" fmla="*/ 38 h 43"/>
                  <a:gd name="T72" fmla="*/ 30 w 71"/>
                  <a:gd name="T73" fmla="*/ 41 h 43"/>
                  <a:gd name="T74" fmla="*/ 25 w 71"/>
                  <a:gd name="T75" fmla="*/ 41 h 43"/>
                  <a:gd name="T76" fmla="*/ 18 w 71"/>
                  <a:gd name="T77" fmla="*/ 43 h 43"/>
                  <a:gd name="T78" fmla="*/ 16 w 71"/>
                  <a:gd name="T79" fmla="*/ 41 h 43"/>
                  <a:gd name="T80" fmla="*/ 13 w 71"/>
                  <a:gd name="T81" fmla="*/ 34 h 43"/>
                  <a:gd name="T82" fmla="*/ 7 w 71"/>
                  <a:gd name="T83" fmla="*/ 29 h 43"/>
                  <a:gd name="T84" fmla="*/ 0 w 71"/>
                  <a:gd name="T85" fmla="*/ 34 h 43"/>
                  <a:gd name="T86" fmla="*/ 0 w 71"/>
                  <a:gd name="T87" fmla="*/ 29 h 43"/>
                  <a:gd name="T88" fmla="*/ 9 w 71"/>
                  <a:gd name="T89" fmla="*/ 22 h 43"/>
                  <a:gd name="T90" fmla="*/ 16 w 71"/>
                  <a:gd name="T91" fmla="*/ 13 h 43"/>
                  <a:gd name="T92" fmla="*/ 16 w 71"/>
                  <a:gd name="T93" fmla="*/ 7 h 43"/>
                  <a:gd name="T94" fmla="*/ 22 w 71"/>
                  <a:gd name="T95" fmla="*/ 3 h 43"/>
                  <a:gd name="T96" fmla="*/ 22 w 71"/>
                  <a:gd name="T9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1" h="43">
                    <a:moveTo>
                      <a:pt x="22" y="3"/>
                    </a:moveTo>
                    <a:lnTo>
                      <a:pt x="25" y="7"/>
                    </a:lnTo>
                    <a:lnTo>
                      <a:pt x="29" y="7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7" y="7"/>
                    </a:lnTo>
                    <a:lnTo>
                      <a:pt x="37" y="3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0"/>
                    </a:lnTo>
                    <a:lnTo>
                      <a:pt x="50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5" y="3"/>
                    </a:lnTo>
                    <a:lnTo>
                      <a:pt x="59" y="3"/>
                    </a:lnTo>
                    <a:lnTo>
                      <a:pt x="55" y="7"/>
                    </a:lnTo>
                    <a:lnTo>
                      <a:pt x="55" y="9"/>
                    </a:lnTo>
                    <a:lnTo>
                      <a:pt x="55" y="13"/>
                    </a:lnTo>
                    <a:lnTo>
                      <a:pt x="59" y="16"/>
                    </a:lnTo>
                    <a:lnTo>
                      <a:pt x="62" y="16"/>
                    </a:lnTo>
                    <a:lnTo>
                      <a:pt x="62" y="19"/>
                    </a:lnTo>
                    <a:lnTo>
                      <a:pt x="65" y="19"/>
                    </a:lnTo>
                    <a:lnTo>
                      <a:pt x="65" y="22"/>
                    </a:lnTo>
                    <a:lnTo>
                      <a:pt x="68" y="22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1" y="29"/>
                    </a:lnTo>
                    <a:lnTo>
                      <a:pt x="65" y="29"/>
                    </a:lnTo>
                    <a:lnTo>
                      <a:pt x="65" y="34"/>
                    </a:lnTo>
                    <a:lnTo>
                      <a:pt x="62" y="34"/>
                    </a:lnTo>
                    <a:lnTo>
                      <a:pt x="59" y="34"/>
                    </a:lnTo>
                    <a:lnTo>
                      <a:pt x="55" y="29"/>
                    </a:lnTo>
                    <a:lnTo>
                      <a:pt x="52" y="29"/>
                    </a:lnTo>
                    <a:lnTo>
                      <a:pt x="52" y="34"/>
                    </a:lnTo>
                    <a:lnTo>
                      <a:pt x="50" y="41"/>
                    </a:lnTo>
                    <a:lnTo>
                      <a:pt x="37" y="38"/>
                    </a:lnTo>
                    <a:lnTo>
                      <a:pt x="30" y="41"/>
                    </a:lnTo>
                    <a:lnTo>
                      <a:pt x="25" y="41"/>
                    </a:lnTo>
                    <a:lnTo>
                      <a:pt x="18" y="43"/>
                    </a:lnTo>
                    <a:lnTo>
                      <a:pt x="16" y="41"/>
                    </a:lnTo>
                    <a:lnTo>
                      <a:pt x="13" y="34"/>
                    </a:lnTo>
                    <a:lnTo>
                      <a:pt x="7" y="29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9" y="22"/>
                    </a:lnTo>
                    <a:lnTo>
                      <a:pt x="16" y="13"/>
                    </a:lnTo>
                    <a:lnTo>
                      <a:pt x="16" y="7"/>
                    </a:lnTo>
                    <a:lnTo>
                      <a:pt x="22" y="3"/>
                    </a:lnTo>
                    <a:lnTo>
                      <a:pt x="22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4" name="Freeform 485"/>
              <p:cNvSpPr>
                <a:spLocks/>
              </p:cNvSpPr>
              <p:nvPr/>
            </p:nvSpPr>
            <p:spPr bwMode="auto">
              <a:xfrm>
                <a:off x="5373688" y="3009900"/>
                <a:ext cx="328613" cy="255588"/>
              </a:xfrm>
              <a:custGeom>
                <a:avLst/>
                <a:gdLst>
                  <a:gd name="T0" fmla="*/ 133 w 207"/>
                  <a:gd name="T1" fmla="*/ 15 h 161"/>
                  <a:gd name="T2" fmla="*/ 164 w 207"/>
                  <a:gd name="T3" fmla="*/ 24 h 161"/>
                  <a:gd name="T4" fmla="*/ 176 w 207"/>
                  <a:gd name="T5" fmla="*/ 22 h 161"/>
                  <a:gd name="T6" fmla="*/ 188 w 207"/>
                  <a:gd name="T7" fmla="*/ 27 h 161"/>
                  <a:gd name="T8" fmla="*/ 203 w 207"/>
                  <a:gd name="T9" fmla="*/ 27 h 161"/>
                  <a:gd name="T10" fmla="*/ 203 w 207"/>
                  <a:gd name="T11" fmla="*/ 34 h 161"/>
                  <a:gd name="T12" fmla="*/ 198 w 207"/>
                  <a:gd name="T13" fmla="*/ 47 h 161"/>
                  <a:gd name="T14" fmla="*/ 176 w 207"/>
                  <a:gd name="T15" fmla="*/ 59 h 161"/>
                  <a:gd name="T16" fmla="*/ 167 w 207"/>
                  <a:gd name="T17" fmla="*/ 61 h 161"/>
                  <a:gd name="T18" fmla="*/ 160 w 207"/>
                  <a:gd name="T19" fmla="*/ 74 h 161"/>
                  <a:gd name="T20" fmla="*/ 148 w 207"/>
                  <a:gd name="T21" fmla="*/ 95 h 161"/>
                  <a:gd name="T22" fmla="*/ 155 w 207"/>
                  <a:gd name="T23" fmla="*/ 107 h 161"/>
                  <a:gd name="T24" fmla="*/ 142 w 207"/>
                  <a:gd name="T25" fmla="*/ 117 h 161"/>
                  <a:gd name="T26" fmla="*/ 142 w 207"/>
                  <a:gd name="T27" fmla="*/ 127 h 161"/>
                  <a:gd name="T28" fmla="*/ 135 w 207"/>
                  <a:gd name="T29" fmla="*/ 129 h 161"/>
                  <a:gd name="T30" fmla="*/ 121 w 207"/>
                  <a:gd name="T31" fmla="*/ 138 h 161"/>
                  <a:gd name="T32" fmla="*/ 112 w 207"/>
                  <a:gd name="T33" fmla="*/ 145 h 161"/>
                  <a:gd name="T34" fmla="*/ 101 w 207"/>
                  <a:gd name="T35" fmla="*/ 145 h 161"/>
                  <a:gd name="T36" fmla="*/ 92 w 207"/>
                  <a:gd name="T37" fmla="*/ 148 h 161"/>
                  <a:gd name="T38" fmla="*/ 78 w 207"/>
                  <a:gd name="T39" fmla="*/ 148 h 161"/>
                  <a:gd name="T40" fmla="*/ 62 w 207"/>
                  <a:gd name="T41" fmla="*/ 161 h 161"/>
                  <a:gd name="T42" fmla="*/ 44 w 207"/>
                  <a:gd name="T43" fmla="*/ 145 h 161"/>
                  <a:gd name="T44" fmla="*/ 37 w 207"/>
                  <a:gd name="T45" fmla="*/ 136 h 161"/>
                  <a:gd name="T46" fmla="*/ 32 w 207"/>
                  <a:gd name="T47" fmla="*/ 123 h 161"/>
                  <a:gd name="T48" fmla="*/ 40 w 207"/>
                  <a:gd name="T49" fmla="*/ 114 h 161"/>
                  <a:gd name="T50" fmla="*/ 37 w 207"/>
                  <a:gd name="T51" fmla="*/ 99 h 161"/>
                  <a:gd name="T52" fmla="*/ 34 w 207"/>
                  <a:gd name="T53" fmla="*/ 86 h 161"/>
                  <a:gd name="T54" fmla="*/ 40 w 207"/>
                  <a:gd name="T55" fmla="*/ 70 h 161"/>
                  <a:gd name="T56" fmla="*/ 53 w 207"/>
                  <a:gd name="T57" fmla="*/ 47 h 161"/>
                  <a:gd name="T58" fmla="*/ 40 w 207"/>
                  <a:gd name="T59" fmla="*/ 40 h 161"/>
                  <a:gd name="T60" fmla="*/ 28 w 207"/>
                  <a:gd name="T61" fmla="*/ 40 h 161"/>
                  <a:gd name="T62" fmla="*/ 23 w 207"/>
                  <a:gd name="T63" fmla="*/ 34 h 161"/>
                  <a:gd name="T64" fmla="*/ 10 w 207"/>
                  <a:gd name="T65" fmla="*/ 34 h 161"/>
                  <a:gd name="T66" fmla="*/ 10 w 207"/>
                  <a:gd name="T67" fmla="*/ 24 h 161"/>
                  <a:gd name="T68" fmla="*/ 7 w 207"/>
                  <a:gd name="T69" fmla="*/ 18 h 161"/>
                  <a:gd name="T70" fmla="*/ 10 w 207"/>
                  <a:gd name="T71" fmla="*/ 9 h 161"/>
                  <a:gd name="T72" fmla="*/ 19 w 207"/>
                  <a:gd name="T73" fmla="*/ 2 h 161"/>
                  <a:gd name="T74" fmla="*/ 34 w 207"/>
                  <a:gd name="T75" fmla="*/ 2 h 161"/>
                  <a:gd name="T76" fmla="*/ 55 w 207"/>
                  <a:gd name="T77" fmla="*/ 2 h 161"/>
                  <a:gd name="T78" fmla="*/ 96 w 207"/>
                  <a:gd name="T79" fmla="*/ 5 h 161"/>
                  <a:gd name="T80" fmla="*/ 127 w 207"/>
                  <a:gd name="T81" fmla="*/ 9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7" h="161">
                    <a:moveTo>
                      <a:pt x="127" y="9"/>
                    </a:moveTo>
                    <a:lnTo>
                      <a:pt x="133" y="15"/>
                    </a:lnTo>
                    <a:lnTo>
                      <a:pt x="155" y="22"/>
                    </a:lnTo>
                    <a:lnTo>
                      <a:pt x="164" y="24"/>
                    </a:lnTo>
                    <a:lnTo>
                      <a:pt x="164" y="18"/>
                    </a:lnTo>
                    <a:lnTo>
                      <a:pt x="176" y="22"/>
                    </a:lnTo>
                    <a:lnTo>
                      <a:pt x="182" y="31"/>
                    </a:lnTo>
                    <a:lnTo>
                      <a:pt x="188" y="27"/>
                    </a:lnTo>
                    <a:lnTo>
                      <a:pt x="198" y="31"/>
                    </a:lnTo>
                    <a:lnTo>
                      <a:pt x="203" y="27"/>
                    </a:lnTo>
                    <a:lnTo>
                      <a:pt x="207" y="31"/>
                    </a:lnTo>
                    <a:lnTo>
                      <a:pt x="203" y="34"/>
                    </a:lnTo>
                    <a:lnTo>
                      <a:pt x="207" y="40"/>
                    </a:lnTo>
                    <a:lnTo>
                      <a:pt x="198" y="47"/>
                    </a:lnTo>
                    <a:lnTo>
                      <a:pt x="188" y="55"/>
                    </a:lnTo>
                    <a:lnTo>
                      <a:pt x="176" y="59"/>
                    </a:lnTo>
                    <a:lnTo>
                      <a:pt x="171" y="59"/>
                    </a:lnTo>
                    <a:lnTo>
                      <a:pt x="167" y="61"/>
                    </a:lnTo>
                    <a:lnTo>
                      <a:pt x="164" y="68"/>
                    </a:lnTo>
                    <a:lnTo>
                      <a:pt x="160" y="74"/>
                    </a:lnTo>
                    <a:lnTo>
                      <a:pt x="148" y="89"/>
                    </a:lnTo>
                    <a:lnTo>
                      <a:pt x="148" y="95"/>
                    </a:lnTo>
                    <a:lnTo>
                      <a:pt x="155" y="104"/>
                    </a:lnTo>
                    <a:lnTo>
                      <a:pt x="155" y="107"/>
                    </a:lnTo>
                    <a:lnTo>
                      <a:pt x="151" y="111"/>
                    </a:lnTo>
                    <a:lnTo>
                      <a:pt x="142" y="117"/>
                    </a:lnTo>
                    <a:lnTo>
                      <a:pt x="139" y="127"/>
                    </a:lnTo>
                    <a:lnTo>
                      <a:pt x="142" y="127"/>
                    </a:lnTo>
                    <a:lnTo>
                      <a:pt x="142" y="129"/>
                    </a:lnTo>
                    <a:lnTo>
                      <a:pt x="135" y="129"/>
                    </a:lnTo>
                    <a:lnTo>
                      <a:pt x="127" y="132"/>
                    </a:lnTo>
                    <a:lnTo>
                      <a:pt x="121" y="138"/>
                    </a:lnTo>
                    <a:lnTo>
                      <a:pt x="117" y="145"/>
                    </a:lnTo>
                    <a:lnTo>
                      <a:pt x="112" y="145"/>
                    </a:lnTo>
                    <a:lnTo>
                      <a:pt x="108" y="148"/>
                    </a:lnTo>
                    <a:lnTo>
                      <a:pt x="101" y="145"/>
                    </a:lnTo>
                    <a:lnTo>
                      <a:pt x="99" y="145"/>
                    </a:lnTo>
                    <a:lnTo>
                      <a:pt x="92" y="148"/>
                    </a:lnTo>
                    <a:lnTo>
                      <a:pt x="87" y="145"/>
                    </a:lnTo>
                    <a:lnTo>
                      <a:pt x="78" y="148"/>
                    </a:lnTo>
                    <a:lnTo>
                      <a:pt x="71" y="150"/>
                    </a:lnTo>
                    <a:lnTo>
                      <a:pt x="62" y="161"/>
                    </a:lnTo>
                    <a:lnTo>
                      <a:pt x="46" y="154"/>
                    </a:lnTo>
                    <a:lnTo>
                      <a:pt x="44" y="145"/>
                    </a:lnTo>
                    <a:lnTo>
                      <a:pt x="46" y="142"/>
                    </a:lnTo>
                    <a:lnTo>
                      <a:pt x="37" y="136"/>
                    </a:lnTo>
                    <a:lnTo>
                      <a:pt x="32" y="136"/>
                    </a:lnTo>
                    <a:lnTo>
                      <a:pt x="32" y="123"/>
                    </a:lnTo>
                    <a:lnTo>
                      <a:pt x="40" y="117"/>
                    </a:lnTo>
                    <a:lnTo>
                      <a:pt x="40" y="114"/>
                    </a:lnTo>
                    <a:lnTo>
                      <a:pt x="34" y="107"/>
                    </a:lnTo>
                    <a:lnTo>
                      <a:pt x="37" y="99"/>
                    </a:lnTo>
                    <a:lnTo>
                      <a:pt x="37" y="95"/>
                    </a:lnTo>
                    <a:lnTo>
                      <a:pt x="34" y="86"/>
                    </a:lnTo>
                    <a:lnTo>
                      <a:pt x="40" y="83"/>
                    </a:lnTo>
                    <a:lnTo>
                      <a:pt x="40" y="70"/>
                    </a:lnTo>
                    <a:lnTo>
                      <a:pt x="40" y="59"/>
                    </a:lnTo>
                    <a:lnTo>
                      <a:pt x="53" y="47"/>
                    </a:lnTo>
                    <a:lnTo>
                      <a:pt x="50" y="43"/>
                    </a:lnTo>
                    <a:lnTo>
                      <a:pt x="40" y="40"/>
                    </a:lnTo>
                    <a:lnTo>
                      <a:pt x="34" y="40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3" y="34"/>
                    </a:lnTo>
                    <a:lnTo>
                      <a:pt x="12" y="38"/>
                    </a:lnTo>
                    <a:lnTo>
                      <a:pt x="10" y="34"/>
                    </a:lnTo>
                    <a:lnTo>
                      <a:pt x="12" y="31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7" y="18"/>
                    </a:lnTo>
                    <a:lnTo>
                      <a:pt x="0" y="11"/>
                    </a:lnTo>
                    <a:lnTo>
                      <a:pt x="10" y="9"/>
                    </a:lnTo>
                    <a:lnTo>
                      <a:pt x="19" y="9"/>
                    </a:lnTo>
                    <a:lnTo>
                      <a:pt x="19" y="2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50" y="5"/>
                    </a:lnTo>
                    <a:lnTo>
                      <a:pt x="55" y="2"/>
                    </a:lnTo>
                    <a:lnTo>
                      <a:pt x="75" y="5"/>
                    </a:lnTo>
                    <a:lnTo>
                      <a:pt x="96" y="5"/>
                    </a:lnTo>
                    <a:lnTo>
                      <a:pt x="112" y="9"/>
                    </a:lnTo>
                    <a:lnTo>
                      <a:pt x="127" y="9"/>
                    </a:lnTo>
                    <a:lnTo>
                      <a:pt x="12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5" name="Freeform 486"/>
              <p:cNvSpPr>
                <a:spLocks/>
              </p:cNvSpPr>
              <p:nvPr/>
            </p:nvSpPr>
            <p:spPr bwMode="auto">
              <a:xfrm>
                <a:off x="5681663" y="3135313"/>
                <a:ext cx="25400" cy="25400"/>
              </a:xfrm>
              <a:custGeom>
                <a:avLst/>
                <a:gdLst>
                  <a:gd name="T0" fmla="*/ 13 w 16"/>
                  <a:gd name="T1" fmla="*/ 16 h 16"/>
                  <a:gd name="T2" fmla="*/ 7 w 16"/>
                  <a:gd name="T3" fmla="*/ 14 h 16"/>
                  <a:gd name="T4" fmla="*/ 7 w 16"/>
                  <a:gd name="T5" fmla="*/ 10 h 16"/>
                  <a:gd name="T6" fmla="*/ 0 w 16"/>
                  <a:gd name="T7" fmla="*/ 10 h 16"/>
                  <a:gd name="T8" fmla="*/ 0 w 16"/>
                  <a:gd name="T9" fmla="*/ 7 h 16"/>
                  <a:gd name="T10" fmla="*/ 9 w 16"/>
                  <a:gd name="T11" fmla="*/ 0 h 16"/>
                  <a:gd name="T12" fmla="*/ 13 w 16"/>
                  <a:gd name="T13" fmla="*/ 4 h 16"/>
                  <a:gd name="T14" fmla="*/ 16 w 16"/>
                  <a:gd name="T15" fmla="*/ 4 h 16"/>
                  <a:gd name="T16" fmla="*/ 16 w 16"/>
                  <a:gd name="T17" fmla="*/ 10 h 16"/>
                  <a:gd name="T18" fmla="*/ 13 w 16"/>
                  <a:gd name="T19" fmla="*/ 16 h 16"/>
                  <a:gd name="T20" fmla="*/ 13 w 16"/>
                  <a:gd name="T2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6">
                    <a:moveTo>
                      <a:pt x="13" y="16"/>
                    </a:moveTo>
                    <a:lnTo>
                      <a:pt x="7" y="14"/>
                    </a:lnTo>
                    <a:lnTo>
                      <a:pt x="7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16" y="10"/>
                    </a:lnTo>
                    <a:lnTo>
                      <a:pt x="13" y="1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6" name="Freeform 487"/>
              <p:cNvSpPr>
                <a:spLocks/>
              </p:cNvSpPr>
              <p:nvPr/>
            </p:nvSpPr>
            <p:spPr bwMode="auto">
              <a:xfrm>
                <a:off x="5716588" y="3132138"/>
                <a:ext cx="11113" cy="9525"/>
              </a:xfrm>
              <a:custGeom>
                <a:avLst/>
                <a:gdLst>
                  <a:gd name="T0" fmla="*/ 7 w 7"/>
                  <a:gd name="T1" fmla="*/ 6 h 6"/>
                  <a:gd name="T2" fmla="*/ 0 w 7"/>
                  <a:gd name="T3" fmla="*/ 0 h 6"/>
                  <a:gd name="T4" fmla="*/ 7 w 7"/>
                  <a:gd name="T5" fmla="*/ 0 h 6"/>
                  <a:gd name="T6" fmla="*/ 7 w 7"/>
                  <a:gd name="T7" fmla="*/ 6 h 6"/>
                  <a:gd name="T8" fmla="*/ 7 w 7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">
                    <a:moveTo>
                      <a:pt x="7" y="6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7" name="Freeform 488"/>
              <p:cNvSpPr>
                <a:spLocks/>
              </p:cNvSpPr>
              <p:nvPr/>
            </p:nvSpPr>
            <p:spPr bwMode="auto">
              <a:xfrm>
                <a:off x="5648326" y="3167063"/>
                <a:ext cx="11113" cy="7938"/>
              </a:xfrm>
              <a:custGeom>
                <a:avLst/>
                <a:gdLst>
                  <a:gd name="T0" fmla="*/ 3 w 7"/>
                  <a:gd name="T1" fmla="*/ 5 h 5"/>
                  <a:gd name="T2" fmla="*/ 0 w 7"/>
                  <a:gd name="T3" fmla="*/ 3 h 5"/>
                  <a:gd name="T4" fmla="*/ 7 w 7"/>
                  <a:gd name="T5" fmla="*/ 0 h 5"/>
                  <a:gd name="T6" fmla="*/ 3 w 7"/>
                  <a:gd name="T7" fmla="*/ 5 h 5"/>
                  <a:gd name="T8" fmla="*/ 3 w 7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3" y="5"/>
                    </a:moveTo>
                    <a:lnTo>
                      <a:pt x="0" y="3"/>
                    </a:lnTo>
                    <a:lnTo>
                      <a:pt x="7" y="0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8" name="Freeform 489"/>
              <p:cNvSpPr>
                <a:spLocks/>
              </p:cNvSpPr>
              <p:nvPr/>
            </p:nvSpPr>
            <p:spPr bwMode="auto">
              <a:xfrm>
                <a:off x="6297613" y="3063875"/>
                <a:ext cx="498475" cy="201613"/>
              </a:xfrm>
              <a:custGeom>
                <a:avLst/>
                <a:gdLst>
                  <a:gd name="T0" fmla="*/ 22 w 314"/>
                  <a:gd name="T1" fmla="*/ 4 h 127"/>
                  <a:gd name="T2" fmla="*/ 43 w 314"/>
                  <a:gd name="T3" fmla="*/ 18 h 127"/>
                  <a:gd name="T4" fmla="*/ 72 w 314"/>
                  <a:gd name="T5" fmla="*/ 21 h 127"/>
                  <a:gd name="T6" fmla="*/ 92 w 314"/>
                  <a:gd name="T7" fmla="*/ 13 h 127"/>
                  <a:gd name="T8" fmla="*/ 140 w 314"/>
                  <a:gd name="T9" fmla="*/ 4 h 127"/>
                  <a:gd name="T10" fmla="*/ 145 w 314"/>
                  <a:gd name="T11" fmla="*/ 4 h 127"/>
                  <a:gd name="T12" fmla="*/ 166 w 314"/>
                  <a:gd name="T13" fmla="*/ 15 h 127"/>
                  <a:gd name="T14" fmla="*/ 185 w 314"/>
                  <a:gd name="T15" fmla="*/ 21 h 127"/>
                  <a:gd name="T16" fmla="*/ 215 w 314"/>
                  <a:gd name="T17" fmla="*/ 18 h 127"/>
                  <a:gd name="T18" fmla="*/ 250 w 314"/>
                  <a:gd name="T19" fmla="*/ 9 h 127"/>
                  <a:gd name="T20" fmla="*/ 286 w 314"/>
                  <a:gd name="T21" fmla="*/ 25 h 127"/>
                  <a:gd name="T22" fmla="*/ 305 w 314"/>
                  <a:gd name="T23" fmla="*/ 52 h 127"/>
                  <a:gd name="T24" fmla="*/ 308 w 314"/>
                  <a:gd name="T25" fmla="*/ 77 h 127"/>
                  <a:gd name="T26" fmla="*/ 314 w 314"/>
                  <a:gd name="T27" fmla="*/ 98 h 127"/>
                  <a:gd name="T28" fmla="*/ 284 w 314"/>
                  <a:gd name="T29" fmla="*/ 95 h 127"/>
                  <a:gd name="T30" fmla="*/ 263 w 314"/>
                  <a:gd name="T31" fmla="*/ 98 h 127"/>
                  <a:gd name="T32" fmla="*/ 234 w 314"/>
                  <a:gd name="T33" fmla="*/ 108 h 127"/>
                  <a:gd name="T34" fmla="*/ 197 w 314"/>
                  <a:gd name="T35" fmla="*/ 108 h 127"/>
                  <a:gd name="T36" fmla="*/ 181 w 314"/>
                  <a:gd name="T37" fmla="*/ 108 h 127"/>
                  <a:gd name="T38" fmla="*/ 176 w 314"/>
                  <a:gd name="T39" fmla="*/ 123 h 127"/>
                  <a:gd name="T40" fmla="*/ 163 w 314"/>
                  <a:gd name="T41" fmla="*/ 116 h 127"/>
                  <a:gd name="T42" fmla="*/ 161 w 314"/>
                  <a:gd name="T43" fmla="*/ 114 h 127"/>
                  <a:gd name="T44" fmla="*/ 117 w 314"/>
                  <a:gd name="T45" fmla="*/ 123 h 127"/>
                  <a:gd name="T46" fmla="*/ 87 w 314"/>
                  <a:gd name="T47" fmla="*/ 108 h 127"/>
                  <a:gd name="T48" fmla="*/ 74 w 314"/>
                  <a:gd name="T49" fmla="*/ 120 h 127"/>
                  <a:gd name="T50" fmla="*/ 52 w 314"/>
                  <a:gd name="T51" fmla="*/ 114 h 127"/>
                  <a:gd name="T52" fmla="*/ 37 w 314"/>
                  <a:gd name="T53" fmla="*/ 108 h 127"/>
                  <a:gd name="T54" fmla="*/ 24 w 314"/>
                  <a:gd name="T55" fmla="*/ 114 h 127"/>
                  <a:gd name="T56" fmla="*/ 22 w 314"/>
                  <a:gd name="T57" fmla="*/ 104 h 127"/>
                  <a:gd name="T58" fmla="*/ 18 w 314"/>
                  <a:gd name="T59" fmla="*/ 98 h 127"/>
                  <a:gd name="T60" fmla="*/ 13 w 314"/>
                  <a:gd name="T61" fmla="*/ 83 h 127"/>
                  <a:gd name="T62" fmla="*/ 2 w 314"/>
                  <a:gd name="T63" fmla="*/ 73 h 127"/>
                  <a:gd name="T64" fmla="*/ 18 w 314"/>
                  <a:gd name="T65" fmla="*/ 77 h 127"/>
                  <a:gd name="T66" fmla="*/ 13 w 314"/>
                  <a:gd name="T67" fmla="*/ 65 h 127"/>
                  <a:gd name="T68" fmla="*/ 0 w 314"/>
                  <a:gd name="T69" fmla="*/ 55 h 127"/>
                  <a:gd name="T70" fmla="*/ 15 w 314"/>
                  <a:gd name="T71" fmla="*/ 36 h 127"/>
                  <a:gd name="T72" fmla="*/ 28 w 314"/>
                  <a:gd name="T73" fmla="*/ 30 h 127"/>
                  <a:gd name="T74" fmla="*/ 43 w 314"/>
                  <a:gd name="T75" fmla="*/ 30 h 127"/>
                  <a:gd name="T76" fmla="*/ 34 w 314"/>
                  <a:gd name="T77" fmla="*/ 25 h 127"/>
                  <a:gd name="T78" fmla="*/ 6 w 314"/>
                  <a:gd name="T79" fmla="*/ 34 h 127"/>
                  <a:gd name="T80" fmla="*/ 6 w 314"/>
                  <a:gd name="T81" fmla="*/ 30 h 127"/>
                  <a:gd name="T82" fmla="*/ 6 w 314"/>
                  <a:gd name="T83" fmla="*/ 18 h 127"/>
                  <a:gd name="T84" fmla="*/ 2 w 314"/>
                  <a:gd name="T85" fmla="*/ 6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27">
                    <a:moveTo>
                      <a:pt x="2" y="6"/>
                    </a:moveTo>
                    <a:lnTo>
                      <a:pt x="18" y="0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9"/>
                    </a:lnTo>
                    <a:lnTo>
                      <a:pt x="43" y="18"/>
                    </a:lnTo>
                    <a:lnTo>
                      <a:pt x="61" y="18"/>
                    </a:lnTo>
                    <a:lnTo>
                      <a:pt x="65" y="18"/>
                    </a:lnTo>
                    <a:lnTo>
                      <a:pt x="72" y="21"/>
                    </a:lnTo>
                    <a:lnTo>
                      <a:pt x="83" y="21"/>
                    </a:lnTo>
                    <a:lnTo>
                      <a:pt x="87" y="15"/>
                    </a:lnTo>
                    <a:lnTo>
                      <a:pt x="92" y="13"/>
                    </a:lnTo>
                    <a:lnTo>
                      <a:pt x="104" y="6"/>
                    </a:lnTo>
                    <a:lnTo>
                      <a:pt x="117" y="4"/>
                    </a:lnTo>
                    <a:lnTo>
                      <a:pt x="140" y="4"/>
                    </a:lnTo>
                    <a:lnTo>
                      <a:pt x="140" y="0"/>
                    </a:lnTo>
                    <a:lnTo>
                      <a:pt x="141" y="0"/>
                    </a:lnTo>
                    <a:lnTo>
                      <a:pt x="145" y="4"/>
                    </a:lnTo>
                    <a:lnTo>
                      <a:pt x="150" y="6"/>
                    </a:lnTo>
                    <a:lnTo>
                      <a:pt x="161" y="6"/>
                    </a:lnTo>
                    <a:lnTo>
                      <a:pt x="166" y="15"/>
                    </a:lnTo>
                    <a:lnTo>
                      <a:pt x="170" y="13"/>
                    </a:lnTo>
                    <a:lnTo>
                      <a:pt x="172" y="15"/>
                    </a:lnTo>
                    <a:lnTo>
                      <a:pt x="185" y="21"/>
                    </a:lnTo>
                    <a:lnTo>
                      <a:pt x="188" y="18"/>
                    </a:lnTo>
                    <a:lnTo>
                      <a:pt x="197" y="21"/>
                    </a:lnTo>
                    <a:lnTo>
                      <a:pt x="215" y="18"/>
                    </a:lnTo>
                    <a:lnTo>
                      <a:pt x="222" y="21"/>
                    </a:lnTo>
                    <a:lnTo>
                      <a:pt x="236" y="18"/>
                    </a:lnTo>
                    <a:lnTo>
                      <a:pt x="250" y="9"/>
                    </a:lnTo>
                    <a:lnTo>
                      <a:pt x="274" y="6"/>
                    </a:lnTo>
                    <a:lnTo>
                      <a:pt x="286" y="15"/>
                    </a:lnTo>
                    <a:lnTo>
                      <a:pt x="286" y="25"/>
                    </a:lnTo>
                    <a:lnTo>
                      <a:pt x="289" y="40"/>
                    </a:lnTo>
                    <a:lnTo>
                      <a:pt x="305" y="45"/>
                    </a:lnTo>
                    <a:lnTo>
                      <a:pt x="305" y="52"/>
                    </a:lnTo>
                    <a:lnTo>
                      <a:pt x="298" y="52"/>
                    </a:lnTo>
                    <a:lnTo>
                      <a:pt x="305" y="68"/>
                    </a:lnTo>
                    <a:lnTo>
                      <a:pt x="308" y="77"/>
                    </a:lnTo>
                    <a:lnTo>
                      <a:pt x="308" y="83"/>
                    </a:lnTo>
                    <a:lnTo>
                      <a:pt x="311" y="89"/>
                    </a:lnTo>
                    <a:lnTo>
                      <a:pt x="314" y="98"/>
                    </a:lnTo>
                    <a:lnTo>
                      <a:pt x="308" y="102"/>
                    </a:lnTo>
                    <a:lnTo>
                      <a:pt x="293" y="98"/>
                    </a:lnTo>
                    <a:lnTo>
                      <a:pt x="284" y="95"/>
                    </a:lnTo>
                    <a:lnTo>
                      <a:pt x="274" y="102"/>
                    </a:lnTo>
                    <a:lnTo>
                      <a:pt x="268" y="95"/>
                    </a:lnTo>
                    <a:lnTo>
                      <a:pt x="263" y="98"/>
                    </a:lnTo>
                    <a:lnTo>
                      <a:pt x="259" y="98"/>
                    </a:lnTo>
                    <a:lnTo>
                      <a:pt x="250" y="102"/>
                    </a:lnTo>
                    <a:lnTo>
                      <a:pt x="234" y="108"/>
                    </a:lnTo>
                    <a:lnTo>
                      <a:pt x="219" y="111"/>
                    </a:lnTo>
                    <a:lnTo>
                      <a:pt x="209" y="104"/>
                    </a:lnTo>
                    <a:lnTo>
                      <a:pt x="197" y="108"/>
                    </a:lnTo>
                    <a:lnTo>
                      <a:pt x="188" y="108"/>
                    </a:lnTo>
                    <a:lnTo>
                      <a:pt x="185" y="104"/>
                    </a:lnTo>
                    <a:lnTo>
                      <a:pt x="181" y="108"/>
                    </a:lnTo>
                    <a:lnTo>
                      <a:pt x="181" y="116"/>
                    </a:lnTo>
                    <a:lnTo>
                      <a:pt x="181" y="120"/>
                    </a:lnTo>
                    <a:lnTo>
                      <a:pt x="176" y="123"/>
                    </a:lnTo>
                    <a:lnTo>
                      <a:pt x="172" y="127"/>
                    </a:lnTo>
                    <a:lnTo>
                      <a:pt x="166" y="123"/>
                    </a:lnTo>
                    <a:lnTo>
                      <a:pt x="163" y="116"/>
                    </a:lnTo>
                    <a:lnTo>
                      <a:pt x="170" y="108"/>
                    </a:lnTo>
                    <a:lnTo>
                      <a:pt x="166" y="108"/>
                    </a:lnTo>
                    <a:lnTo>
                      <a:pt x="161" y="114"/>
                    </a:lnTo>
                    <a:lnTo>
                      <a:pt x="145" y="108"/>
                    </a:lnTo>
                    <a:lnTo>
                      <a:pt x="133" y="120"/>
                    </a:lnTo>
                    <a:lnTo>
                      <a:pt x="117" y="123"/>
                    </a:lnTo>
                    <a:lnTo>
                      <a:pt x="108" y="120"/>
                    </a:lnTo>
                    <a:lnTo>
                      <a:pt x="104" y="114"/>
                    </a:lnTo>
                    <a:lnTo>
                      <a:pt x="87" y="108"/>
                    </a:lnTo>
                    <a:lnTo>
                      <a:pt x="77" y="111"/>
                    </a:lnTo>
                    <a:lnTo>
                      <a:pt x="77" y="120"/>
                    </a:lnTo>
                    <a:lnTo>
                      <a:pt x="74" y="120"/>
                    </a:lnTo>
                    <a:lnTo>
                      <a:pt x="65" y="123"/>
                    </a:lnTo>
                    <a:lnTo>
                      <a:pt x="56" y="116"/>
                    </a:lnTo>
                    <a:lnTo>
                      <a:pt x="52" y="114"/>
                    </a:lnTo>
                    <a:lnTo>
                      <a:pt x="49" y="114"/>
                    </a:lnTo>
                    <a:lnTo>
                      <a:pt x="43" y="108"/>
                    </a:lnTo>
                    <a:lnTo>
                      <a:pt x="37" y="108"/>
                    </a:lnTo>
                    <a:lnTo>
                      <a:pt x="37" y="114"/>
                    </a:lnTo>
                    <a:lnTo>
                      <a:pt x="34" y="111"/>
                    </a:lnTo>
                    <a:lnTo>
                      <a:pt x="24" y="114"/>
                    </a:lnTo>
                    <a:lnTo>
                      <a:pt x="24" y="111"/>
                    </a:lnTo>
                    <a:lnTo>
                      <a:pt x="37" y="104"/>
                    </a:lnTo>
                    <a:lnTo>
                      <a:pt x="22" y="104"/>
                    </a:lnTo>
                    <a:lnTo>
                      <a:pt x="24" y="104"/>
                    </a:lnTo>
                    <a:lnTo>
                      <a:pt x="24" y="102"/>
                    </a:lnTo>
                    <a:lnTo>
                      <a:pt x="18" y="98"/>
                    </a:lnTo>
                    <a:lnTo>
                      <a:pt x="18" y="93"/>
                    </a:lnTo>
                    <a:lnTo>
                      <a:pt x="18" y="86"/>
                    </a:lnTo>
                    <a:lnTo>
                      <a:pt x="13" y="83"/>
                    </a:lnTo>
                    <a:lnTo>
                      <a:pt x="2" y="80"/>
                    </a:lnTo>
                    <a:lnTo>
                      <a:pt x="6" y="77"/>
                    </a:lnTo>
                    <a:lnTo>
                      <a:pt x="2" y="73"/>
                    </a:lnTo>
                    <a:lnTo>
                      <a:pt x="6" y="73"/>
                    </a:lnTo>
                    <a:lnTo>
                      <a:pt x="9" y="77"/>
                    </a:lnTo>
                    <a:lnTo>
                      <a:pt x="18" y="77"/>
                    </a:lnTo>
                    <a:lnTo>
                      <a:pt x="13" y="73"/>
                    </a:lnTo>
                    <a:lnTo>
                      <a:pt x="15" y="68"/>
                    </a:lnTo>
                    <a:lnTo>
                      <a:pt x="13" y="65"/>
                    </a:lnTo>
                    <a:lnTo>
                      <a:pt x="9" y="59"/>
                    </a:lnTo>
                    <a:lnTo>
                      <a:pt x="13" y="52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9" y="36"/>
                    </a:lnTo>
                    <a:lnTo>
                      <a:pt x="15" y="36"/>
                    </a:lnTo>
                    <a:lnTo>
                      <a:pt x="24" y="36"/>
                    </a:lnTo>
                    <a:lnTo>
                      <a:pt x="24" y="34"/>
                    </a:lnTo>
                    <a:lnTo>
                      <a:pt x="28" y="30"/>
                    </a:lnTo>
                    <a:lnTo>
                      <a:pt x="31" y="36"/>
                    </a:lnTo>
                    <a:lnTo>
                      <a:pt x="45" y="36"/>
                    </a:lnTo>
                    <a:lnTo>
                      <a:pt x="43" y="30"/>
                    </a:lnTo>
                    <a:lnTo>
                      <a:pt x="58" y="27"/>
                    </a:lnTo>
                    <a:lnTo>
                      <a:pt x="49" y="25"/>
                    </a:lnTo>
                    <a:lnTo>
                      <a:pt x="34" y="25"/>
                    </a:lnTo>
                    <a:lnTo>
                      <a:pt x="22" y="25"/>
                    </a:lnTo>
                    <a:lnTo>
                      <a:pt x="15" y="30"/>
                    </a:lnTo>
                    <a:lnTo>
                      <a:pt x="6" y="34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6" y="25"/>
                    </a:lnTo>
                    <a:lnTo>
                      <a:pt x="6" y="18"/>
                    </a:lnTo>
                    <a:lnTo>
                      <a:pt x="9" y="15"/>
                    </a:lnTo>
                    <a:lnTo>
                      <a:pt x="9" y="13"/>
                    </a:lnTo>
                    <a:lnTo>
                      <a:pt x="2" y="6"/>
                    </a:lnTo>
                    <a:lnTo>
                      <a:pt x="2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9" name="Freeform 490"/>
              <p:cNvSpPr>
                <a:spLocks/>
              </p:cNvSpPr>
              <p:nvPr/>
            </p:nvSpPr>
            <p:spPr bwMode="auto">
              <a:xfrm>
                <a:off x="6032501" y="2843213"/>
                <a:ext cx="161925" cy="101600"/>
              </a:xfrm>
              <a:custGeom>
                <a:avLst/>
                <a:gdLst>
                  <a:gd name="T0" fmla="*/ 93 w 102"/>
                  <a:gd name="T1" fmla="*/ 4 h 64"/>
                  <a:gd name="T2" fmla="*/ 102 w 102"/>
                  <a:gd name="T3" fmla="*/ 12 h 64"/>
                  <a:gd name="T4" fmla="*/ 102 w 102"/>
                  <a:gd name="T5" fmla="*/ 16 h 64"/>
                  <a:gd name="T6" fmla="*/ 96 w 102"/>
                  <a:gd name="T7" fmla="*/ 18 h 64"/>
                  <a:gd name="T8" fmla="*/ 91 w 102"/>
                  <a:gd name="T9" fmla="*/ 25 h 64"/>
                  <a:gd name="T10" fmla="*/ 87 w 102"/>
                  <a:gd name="T11" fmla="*/ 37 h 64"/>
                  <a:gd name="T12" fmla="*/ 80 w 102"/>
                  <a:gd name="T13" fmla="*/ 43 h 64"/>
                  <a:gd name="T14" fmla="*/ 80 w 102"/>
                  <a:gd name="T15" fmla="*/ 47 h 64"/>
                  <a:gd name="T16" fmla="*/ 75 w 102"/>
                  <a:gd name="T17" fmla="*/ 52 h 64"/>
                  <a:gd name="T18" fmla="*/ 75 w 102"/>
                  <a:gd name="T19" fmla="*/ 56 h 64"/>
                  <a:gd name="T20" fmla="*/ 68 w 102"/>
                  <a:gd name="T21" fmla="*/ 52 h 64"/>
                  <a:gd name="T22" fmla="*/ 57 w 102"/>
                  <a:gd name="T23" fmla="*/ 52 h 64"/>
                  <a:gd name="T24" fmla="*/ 53 w 102"/>
                  <a:gd name="T25" fmla="*/ 56 h 64"/>
                  <a:gd name="T26" fmla="*/ 41 w 102"/>
                  <a:gd name="T27" fmla="*/ 59 h 64"/>
                  <a:gd name="T28" fmla="*/ 34 w 102"/>
                  <a:gd name="T29" fmla="*/ 61 h 64"/>
                  <a:gd name="T30" fmla="*/ 34 w 102"/>
                  <a:gd name="T31" fmla="*/ 64 h 64"/>
                  <a:gd name="T32" fmla="*/ 19 w 102"/>
                  <a:gd name="T33" fmla="*/ 61 h 64"/>
                  <a:gd name="T34" fmla="*/ 9 w 102"/>
                  <a:gd name="T35" fmla="*/ 56 h 64"/>
                  <a:gd name="T36" fmla="*/ 9 w 102"/>
                  <a:gd name="T37" fmla="*/ 52 h 64"/>
                  <a:gd name="T38" fmla="*/ 9 w 102"/>
                  <a:gd name="T39" fmla="*/ 47 h 64"/>
                  <a:gd name="T40" fmla="*/ 4 w 102"/>
                  <a:gd name="T41" fmla="*/ 43 h 64"/>
                  <a:gd name="T42" fmla="*/ 4 w 102"/>
                  <a:gd name="T43" fmla="*/ 37 h 64"/>
                  <a:gd name="T44" fmla="*/ 4 w 102"/>
                  <a:gd name="T45" fmla="*/ 25 h 64"/>
                  <a:gd name="T46" fmla="*/ 0 w 102"/>
                  <a:gd name="T47" fmla="*/ 21 h 64"/>
                  <a:gd name="T48" fmla="*/ 4 w 102"/>
                  <a:gd name="T49" fmla="*/ 18 h 64"/>
                  <a:gd name="T50" fmla="*/ 9 w 102"/>
                  <a:gd name="T51" fmla="*/ 18 h 64"/>
                  <a:gd name="T52" fmla="*/ 12 w 102"/>
                  <a:gd name="T53" fmla="*/ 18 h 64"/>
                  <a:gd name="T54" fmla="*/ 12 w 102"/>
                  <a:gd name="T55" fmla="*/ 16 h 64"/>
                  <a:gd name="T56" fmla="*/ 19 w 102"/>
                  <a:gd name="T57" fmla="*/ 18 h 64"/>
                  <a:gd name="T58" fmla="*/ 32 w 102"/>
                  <a:gd name="T59" fmla="*/ 18 h 64"/>
                  <a:gd name="T60" fmla="*/ 41 w 102"/>
                  <a:gd name="T61" fmla="*/ 16 h 64"/>
                  <a:gd name="T62" fmla="*/ 53 w 102"/>
                  <a:gd name="T63" fmla="*/ 9 h 64"/>
                  <a:gd name="T64" fmla="*/ 57 w 102"/>
                  <a:gd name="T65" fmla="*/ 6 h 64"/>
                  <a:gd name="T66" fmla="*/ 68 w 102"/>
                  <a:gd name="T67" fmla="*/ 0 h 64"/>
                  <a:gd name="T68" fmla="*/ 75 w 102"/>
                  <a:gd name="T69" fmla="*/ 4 h 64"/>
                  <a:gd name="T70" fmla="*/ 80 w 102"/>
                  <a:gd name="T71" fmla="*/ 0 h 64"/>
                  <a:gd name="T72" fmla="*/ 87 w 102"/>
                  <a:gd name="T73" fmla="*/ 4 h 64"/>
                  <a:gd name="T74" fmla="*/ 93 w 102"/>
                  <a:gd name="T75" fmla="*/ 4 h 64"/>
                  <a:gd name="T76" fmla="*/ 93 w 102"/>
                  <a:gd name="T77" fmla="*/ 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" h="64">
                    <a:moveTo>
                      <a:pt x="93" y="4"/>
                    </a:moveTo>
                    <a:lnTo>
                      <a:pt x="102" y="12"/>
                    </a:lnTo>
                    <a:lnTo>
                      <a:pt x="102" y="16"/>
                    </a:lnTo>
                    <a:lnTo>
                      <a:pt x="96" y="18"/>
                    </a:lnTo>
                    <a:lnTo>
                      <a:pt x="91" y="25"/>
                    </a:lnTo>
                    <a:lnTo>
                      <a:pt x="87" y="37"/>
                    </a:lnTo>
                    <a:lnTo>
                      <a:pt x="80" y="43"/>
                    </a:lnTo>
                    <a:lnTo>
                      <a:pt x="80" y="47"/>
                    </a:lnTo>
                    <a:lnTo>
                      <a:pt x="75" y="52"/>
                    </a:lnTo>
                    <a:lnTo>
                      <a:pt x="75" y="56"/>
                    </a:lnTo>
                    <a:lnTo>
                      <a:pt x="68" y="52"/>
                    </a:lnTo>
                    <a:lnTo>
                      <a:pt x="57" y="52"/>
                    </a:lnTo>
                    <a:lnTo>
                      <a:pt x="53" y="56"/>
                    </a:lnTo>
                    <a:lnTo>
                      <a:pt x="41" y="59"/>
                    </a:lnTo>
                    <a:lnTo>
                      <a:pt x="34" y="61"/>
                    </a:lnTo>
                    <a:lnTo>
                      <a:pt x="34" y="64"/>
                    </a:lnTo>
                    <a:lnTo>
                      <a:pt x="19" y="61"/>
                    </a:lnTo>
                    <a:lnTo>
                      <a:pt x="9" y="56"/>
                    </a:lnTo>
                    <a:lnTo>
                      <a:pt x="9" y="52"/>
                    </a:lnTo>
                    <a:lnTo>
                      <a:pt x="9" y="47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21"/>
                    </a:lnTo>
                    <a:lnTo>
                      <a:pt x="4" y="18"/>
                    </a:lnTo>
                    <a:lnTo>
                      <a:pt x="9" y="18"/>
                    </a:lnTo>
                    <a:lnTo>
                      <a:pt x="12" y="18"/>
                    </a:lnTo>
                    <a:lnTo>
                      <a:pt x="12" y="16"/>
                    </a:lnTo>
                    <a:lnTo>
                      <a:pt x="19" y="18"/>
                    </a:lnTo>
                    <a:lnTo>
                      <a:pt x="32" y="18"/>
                    </a:lnTo>
                    <a:lnTo>
                      <a:pt x="41" y="16"/>
                    </a:lnTo>
                    <a:lnTo>
                      <a:pt x="53" y="9"/>
                    </a:lnTo>
                    <a:lnTo>
                      <a:pt x="57" y="6"/>
                    </a:lnTo>
                    <a:lnTo>
                      <a:pt x="68" y="0"/>
                    </a:lnTo>
                    <a:lnTo>
                      <a:pt x="75" y="4"/>
                    </a:lnTo>
                    <a:lnTo>
                      <a:pt x="80" y="0"/>
                    </a:lnTo>
                    <a:lnTo>
                      <a:pt x="87" y="4"/>
                    </a:lnTo>
                    <a:lnTo>
                      <a:pt x="93" y="4"/>
                    </a:lnTo>
                    <a:lnTo>
                      <a:pt x="93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0" name="Freeform 491"/>
              <p:cNvSpPr>
                <a:spLocks/>
              </p:cNvSpPr>
              <p:nvPr/>
            </p:nvSpPr>
            <p:spPr bwMode="auto">
              <a:xfrm>
                <a:off x="6469063" y="3273425"/>
                <a:ext cx="52388" cy="34925"/>
              </a:xfrm>
              <a:custGeom>
                <a:avLst/>
                <a:gdLst>
                  <a:gd name="T0" fmla="*/ 12 w 33"/>
                  <a:gd name="T1" fmla="*/ 22 h 22"/>
                  <a:gd name="T2" fmla="*/ 3 w 33"/>
                  <a:gd name="T3" fmla="*/ 20 h 22"/>
                  <a:gd name="T4" fmla="*/ 0 w 33"/>
                  <a:gd name="T5" fmla="*/ 16 h 22"/>
                  <a:gd name="T6" fmla="*/ 3 w 33"/>
                  <a:gd name="T7" fmla="*/ 13 h 22"/>
                  <a:gd name="T8" fmla="*/ 5 w 33"/>
                  <a:gd name="T9" fmla="*/ 9 h 22"/>
                  <a:gd name="T10" fmla="*/ 9 w 33"/>
                  <a:gd name="T11" fmla="*/ 9 h 22"/>
                  <a:gd name="T12" fmla="*/ 12 w 33"/>
                  <a:gd name="T13" fmla="*/ 6 h 22"/>
                  <a:gd name="T14" fmla="*/ 18 w 33"/>
                  <a:gd name="T15" fmla="*/ 6 h 22"/>
                  <a:gd name="T16" fmla="*/ 33 w 33"/>
                  <a:gd name="T17" fmla="*/ 0 h 22"/>
                  <a:gd name="T18" fmla="*/ 28 w 33"/>
                  <a:gd name="T19" fmla="*/ 9 h 22"/>
                  <a:gd name="T20" fmla="*/ 32 w 33"/>
                  <a:gd name="T21" fmla="*/ 16 h 22"/>
                  <a:gd name="T22" fmla="*/ 25 w 33"/>
                  <a:gd name="T23" fmla="*/ 13 h 22"/>
                  <a:gd name="T24" fmla="*/ 18 w 33"/>
                  <a:gd name="T25" fmla="*/ 20 h 22"/>
                  <a:gd name="T26" fmla="*/ 12 w 33"/>
                  <a:gd name="T27" fmla="*/ 20 h 22"/>
                  <a:gd name="T28" fmla="*/ 12 w 33"/>
                  <a:gd name="T29" fmla="*/ 22 h 22"/>
                  <a:gd name="T30" fmla="*/ 12 w 33"/>
                  <a:gd name="T31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22">
                    <a:moveTo>
                      <a:pt x="12" y="22"/>
                    </a:moveTo>
                    <a:lnTo>
                      <a:pt x="3" y="20"/>
                    </a:lnTo>
                    <a:lnTo>
                      <a:pt x="0" y="16"/>
                    </a:lnTo>
                    <a:lnTo>
                      <a:pt x="3" y="13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12" y="6"/>
                    </a:lnTo>
                    <a:lnTo>
                      <a:pt x="18" y="6"/>
                    </a:lnTo>
                    <a:lnTo>
                      <a:pt x="33" y="0"/>
                    </a:lnTo>
                    <a:lnTo>
                      <a:pt x="28" y="9"/>
                    </a:lnTo>
                    <a:lnTo>
                      <a:pt x="32" y="16"/>
                    </a:lnTo>
                    <a:lnTo>
                      <a:pt x="25" y="13"/>
                    </a:lnTo>
                    <a:lnTo>
                      <a:pt x="18" y="20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1" name="Freeform 492"/>
              <p:cNvSpPr>
                <a:spLocks/>
              </p:cNvSpPr>
              <p:nvPr/>
            </p:nvSpPr>
            <p:spPr bwMode="auto">
              <a:xfrm>
                <a:off x="6140451" y="3073400"/>
                <a:ext cx="171450" cy="174625"/>
              </a:xfrm>
              <a:custGeom>
                <a:avLst/>
                <a:gdLst>
                  <a:gd name="T0" fmla="*/ 71 w 108"/>
                  <a:gd name="T1" fmla="*/ 3 h 110"/>
                  <a:gd name="T2" fmla="*/ 84 w 108"/>
                  <a:gd name="T3" fmla="*/ 9 h 110"/>
                  <a:gd name="T4" fmla="*/ 99 w 108"/>
                  <a:gd name="T5" fmla="*/ 9 h 110"/>
                  <a:gd name="T6" fmla="*/ 101 w 108"/>
                  <a:gd name="T7" fmla="*/ 0 h 110"/>
                  <a:gd name="T8" fmla="*/ 108 w 108"/>
                  <a:gd name="T9" fmla="*/ 9 h 110"/>
                  <a:gd name="T10" fmla="*/ 105 w 108"/>
                  <a:gd name="T11" fmla="*/ 19 h 110"/>
                  <a:gd name="T12" fmla="*/ 96 w 108"/>
                  <a:gd name="T13" fmla="*/ 24 h 110"/>
                  <a:gd name="T14" fmla="*/ 80 w 108"/>
                  <a:gd name="T15" fmla="*/ 19 h 110"/>
                  <a:gd name="T16" fmla="*/ 74 w 108"/>
                  <a:gd name="T17" fmla="*/ 21 h 110"/>
                  <a:gd name="T18" fmla="*/ 68 w 108"/>
                  <a:gd name="T19" fmla="*/ 19 h 110"/>
                  <a:gd name="T20" fmla="*/ 59 w 108"/>
                  <a:gd name="T21" fmla="*/ 24 h 110"/>
                  <a:gd name="T22" fmla="*/ 64 w 108"/>
                  <a:gd name="T23" fmla="*/ 37 h 110"/>
                  <a:gd name="T24" fmla="*/ 59 w 108"/>
                  <a:gd name="T25" fmla="*/ 30 h 110"/>
                  <a:gd name="T26" fmla="*/ 62 w 108"/>
                  <a:gd name="T27" fmla="*/ 39 h 110"/>
                  <a:gd name="T28" fmla="*/ 44 w 108"/>
                  <a:gd name="T29" fmla="*/ 30 h 110"/>
                  <a:gd name="T30" fmla="*/ 46 w 108"/>
                  <a:gd name="T31" fmla="*/ 24 h 110"/>
                  <a:gd name="T32" fmla="*/ 41 w 108"/>
                  <a:gd name="T33" fmla="*/ 37 h 110"/>
                  <a:gd name="T34" fmla="*/ 46 w 108"/>
                  <a:gd name="T35" fmla="*/ 59 h 110"/>
                  <a:gd name="T36" fmla="*/ 49 w 108"/>
                  <a:gd name="T37" fmla="*/ 64 h 110"/>
                  <a:gd name="T38" fmla="*/ 64 w 108"/>
                  <a:gd name="T39" fmla="*/ 87 h 110"/>
                  <a:gd name="T40" fmla="*/ 49 w 108"/>
                  <a:gd name="T41" fmla="*/ 83 h 110"/>
                  <a:gd name="T42" fmla="*/ 53 w 108"/>
                  <a:gd name="T43" fmla="*/ 92 h 110"/>
                  <a:gd name="T44" fmla="*/ 53 w 108"/>
                  <a:gd name="T45" fmla="*/ 102 h 110"/>
                  <a:gd name="T46" fmla="*/ 53 w 108"/>
                  <a:gd name="T47" fmla="*/ 110 h 110"/>
                  <a:gd name="T48" fmla="*/ 44 w 108"/>
                  <a:gd name="T49" fmla="*/ 110 h 110"/>
                  <a:gd name="T50" fmla="*/ 34 w 108"/>
                  <a:gd name="T51" fmla="*/ 102 h 110"/>
                  <a:gd name="T52" fmla="*/ 32 w 108"/>
                  <a:gd name="T53" fmla="*/ 105 h 110"/>
                  <a:gd name="T54" fmla="*/ 25 w 108"/>
                  <a:gd name="T55" fmla="*/ 98 h 110"/>
                  <a:gd name="T56" fmla="*/ 19 w 108"/>
                  <a:gd name="T57" fmla="*/ 83 h 110"/>
                  <a:gd name="T58" fmla="*/ 32 w 108"/>
                  <a:gd name="T59" fmla="*/ 77 h 110"/>
                  <a:gd name="T60" fmla="*/ 49 w 108"/>
                  <a:gd name="T61" fmla="*/ 77 h 110"/>
                  <a:gd name="T62" fmla="*/ 34 w 108"/>
                  <a:gd name="T63" fmla="*/ 74 h 110"/>
                  <a:gd name="T64" fmla="*/ 10 w 108"/>
                  <a:gd name="T65" fmla="*/ 62 h 110"/>
                  <a:gd name="T66" fmla="*/ 16 w 108"/>
                  <a:gd name="T67" fmla="*/ 59 h 110"/>
                  <a:gd name="T68" fmla="*/ 0 w 108"/>
                  <a:gd name="T69" fmla="*/ 49 h 110"/>
                  <a:gd name="T70" fmla="*/ 16 w 108"/>
                  <a:gd name="T71" fmla="*/ 24 h 110"/>
                  <a:gd name="T72" fmla="*/ 28 w 108"/>
                  <a:gd name="T73" fmla="*/ 21 h 110"/>
                  <a:gd name="T74" fmla="*/ 41 w 108"/>
                  <a:gd name="T75" fmla="*/ 15 h 110"/>
                  <a:gd name="T76" fmla="*/ 46 w 108"/>
                  <a:gd name="T77" fmla="*/ 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" h="110">
                    <a:moveTo>
                      <a:pt x="46" y="9"/>
                    </a:moveTo>
                    <a:lnTo>
                      <a:pt x="71" y="3"/>
                    </a:lnTo>
                    <a:lnTo>
                      <a:pt x="74" y="9"/>
                    </a:lnTo>
                    <a:lnTo>
                      <a:pt x="84" y="9"/>
                    </a:lnTo>
                    <a:lnTo>
                      <a:pt x="87" y="12"/>
                    </a:lnTo>
                    <a:lnTo>
                      <a:pt x="99" y="9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8" y="7"/>
                    </a:lnTo>
                    <a:lnTo>
                      <a:pt x="108" y="9"/>
                    </a:lnTo>
                    <a:lnTo>
                      <a:pt x="105" y="12"/>
                    </a:lnTo>
                    <a:lnTo>
                      <a:pt x="105" y="19"/>
                    </a:lnTo>
                    <a:lnTo>
                      <a:pt x="99" y="24"/>
                    </a:lnTo>
                    <a:lnTo>
                      <a:pt x="96" y="24"/>
                    </a:lnTo>
                    <a:lnTo>
                      <a:pt x="96" y="21"/>
                    </a:lnTo>
                    <a:lnTo>
                      <a:pt x="80" y="19"/>
                    </a:lnTo>
                    <a:lnTo>
                      <a:pt x="78" y="15"/>
                    </a:lnTo>
                    <a:lnTo>
                      <a:pt x="74" y="21"/>
                    </a:lnTo>
                    <a:lnTo>
                      <a:pt x="71" y="19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4"/>
                    </a:lnTo>
                    <a:lnTo>
                      <a:pt x="68" y="34"/>
                    </a:lnTo>
                    <a:lnTo>
                      <a:pt x="64" y="37"/>
                    </a:lnTo>
                    <a:lnTo>
                      <a:pt x="62" y="30"/>
                    </a:lnTo>
                    <a:lnTo>
                      <a:pt x="59" y="30"/>
                    </a:lnTo>
                    <a:lnTo>
                      <a:pt x="62" y="37"/>
                    </a:lnTo>
                    <a:lnTo>
                      <a:pt x="62" y="39"/>
                    </a:lnTo>
                    <a:lnTo>
                      <a:pt x="53" y="34"/>
                    </a:lnTo>
                    <a:lnTo>
                      <a:pt x="44" y="30"/>
                    </a:lnTo>
                    <a:lnTo>
                      <a:pt x="46" y="28"/>
                    </a:lnTo>
                    <a:lnTo>
                      <a:pt x="46" y="24"/>
                    </a:lnTo>
                    <a:lnTo>
                      <a:pt x="41" y="28"/>
                    </a:lnTo>
                    <a:lnTo>
                      <a:pt x="41" y="37"/>
                    </a:lnTo>
                    <a:lnTo>
                      <a:pt x="53" y="55"/>
                    </a:lnTo>
                    <a:lnTo>
                      <a:pt x="46" y="59"/>
                    </a:lnTo>
                    <a:lnTo>
                      <a:pt x="41" y="62"/>
                    </a:lnTo>
                    <a:lnTo>
                      <a:pt x="49" y="64"/>
                    </a:lnTo>
                    <a:lnTo>
                      <a:pt x="62" y="74"/>
                    </a:lnTo>
                    <a:lnTo>
                      <a:pt x="64" y="87"/>
                    </a:lnTo>
                    <a:lnTo>
                      <a:pt x="55" y="80"/>
                    </a:lnTo>
                    <a:lnTo>
                      <a:pt x="49" y="83"/>
                    </a:lnTo>
                    <a:lnTo>
                      <a:pt x="55" y="92"/>
                    </a:lnTo>
                    <a:lnTo>
                      <a:pt x="53" y="92"/>
                    </a:lnTo>
                    <a:lnTo>
                      <a:pt x="44" y="89"/>
                    </a:lnTo>
                    <a:lnTo>
                      <a:pt x="53" y="102"/>
                    </a:lnTo>
                    <a:lnTo>
                      <a:pt x="53" y="108"/>
                    </a:lnTo>
                    <a:lnTo>
                      <a:pt x="53" y="110"/>
                    </a:lnTo>
                    <a:lnTo>
                      <a:pt x="44" y="105"/>
                    </a:lnTo>
                    <a:lnTo>
                      <a:pt x="44" y="110"/>
                    </a:lnTo>
                    <a:lnTo>
                      <a:pt x="41" y="11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2" y="105"/>
                    </a:lnTo>
                    <a:lnTo>
                      <a:pt x="28" y="105"/>
                    </a:lnTo>
                    <a:lnTo>
                      <a:pt x="25" y="98"/>
                    </a:lnTo>
                    <a:lnTo>
                      <a:pt x="28" y="89"/>
                    </a:lnTo>
                    <a:lnTo>
                      <a:pt x="19" y="83"/>
                    </a:lnTo>
                    <a:lnTo>
                      <a:pt x="23" y="77"/>
                    </a:lnTo>
                    <a:lnTo>
                      <a:pt x="32" y="77"/>
                    </a:lnTo>
                    <a:lnTo>
                      <a:pt x="46" y="80"/>
                    </a:lnTo>
                    <a:lnTo>
                      <a:pt x="49" y="77"/>
                    </a:lnTo>
                    <a:lnTo>
                      <a:pt x="41" y="74"/>
                    </a:lnTo>
                    <a:lnTo>
                      <a:pt x="34" y="74"/>
                    </a:lnTo>
                    <a:lnTo>
                      <a:pt x="19" y="74"/>
                    </a:lnTo>
                    <a:lnTo>
                      <a:pt x="10" y="62"/>
                    </a:lnTo>
                    <a:lnTo>
                      <a:pt x="16" y="62"/>
                    </a:lnTo>
                    <a:lnTo>
                      <a:pt x="16" y="59"/>
                    </a:lnTo>
                    <a:lnTo>
                      <a:pt x="10" y="59"/>
                    </a:lnTo>
                    <a:lnTo>
                      <a:pt x="0" y="49"/>
                    </a:lnTo>
                    <a:lnTo>
                      <a:pt x="7" y="43"/>
                    </a:lnTo>
                    <a:lnTo>
                      <a:pt x="16" y="24"/>
                    </a:lnTo>
                    <a:lnTo>
                      <a:pt x="19" y="19"/>
                    </a:lnTo>
                    <a:lnTo>
                      <a:pt x="28" y="21"/>
                    </a:lnTo>
                    <a:lnTo>
                      <a:pt x="32" y="12"/>
                    </a:lnTo>
                    <a:lnTo>
                      <a:pt x="41" y="15"/>
                    </a:lnTo>
                    <a:lnTo>
                      <a:pt x="46" y="9"/>
                    </a:lnTo>
                    <a:lnTo>
                      <a:pt x="4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2" name="Freeform 493"/>
              <p:cNvSpPr>
                <a:spLocks/>
              </p:cNvSpPr>
              <p:nvPr/>
            </p:nvSpPr>
            <p:spPr bwMode="auto">
              <a:xfrm>
                <a:off x="6234113" y="3273425"/>
                <a:ext cx="73025" cy="25400"/>
              </a:xfrm>
              <a:custGeom>
                <a:avLst/>
                <a:gdLst>
                  <a:gd name="T0" fmla="*/ 21 w 46"/>
                  <a:gd name="T1" fmla="*/ 16 h 16"/>
                  <a:gd name="T2" fmla="*/ 19 w 46"/>
                  <a:gd name="T3" fmla="*/ 9 h 16"/>
                  <a:gd name="T4" fmla="*/ 9 w 46"/>
                  <a:gd name="T5" fmla="*/ 9 h 16"/>
                  <a:gd name="T6" fmla="*/ 0 w 46"/>
                  <a:gd name="T7" fmla="*/ 9 h 16"/>
                  <a:gd name="T8" fmla="*/ 0 w 46"/>
                  <a:gd name="T9" fmla="*/ 4 h 16"/>
                  <a:gd name="T10" fmla="*/ 5 w 46"/>
                  <a:gd name="T11" fmla="*/ 4 h 16"/>
                  <a:gd name="T12" fmla="*/ 9 w 46"/>
                  <a:gd name="T13" fmla="*/ 0 h 16"/>
                  <a:gd name="T14" fmla="*/ 12 w 46"/>
                  <a:gd name="T15" fmla="*/ 6 h 16"/>
                  <a:gd name="T16" fmla="*/ 25 w 46"/>
                  <a:gd name="T17" fmla="*/ 6 h 16"/>
                  <a:gd name="T18" fmla="*/ 37 w 46"/>
                  <a:gd name="T19" fmla="*/ 6 h 16"/>
                  <a:gd name="T20" fmla="*/ 37 w 46"/>
                  <a:gd name="T21" fmla="*/ 9 h 16"/>
                  <a:gd name="T22" fmla="*/ 46 w 46"/>
                  <a:gd name="T23" fmla="*/ 9 h 16"/>
                  <a:gd name="T24" fmla="*/ 46 w 46"/>
                  <a:gd name="T25" fmla="*/ 13 h 16"/>
                  <a:gd name="T26" fmla="*/ 21 w 46"/>
                  <a:gd name="T27" fmla="*/ 16 h 16"/>
                  <a:gd name="T28" fmla="*/ 21 w 46"/>
                  <a:gd name="T2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16">
                    <a:moveTo>
                      <a:pt x="21" y="16"/>
                    </a:moveTo>
                    <a:lnTo>
                      <a:pt x="19" y="9"/>
                    </a:lnTo>
                    <a:lnTo>
                      <a:pt x="9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6"/>
                    </a:lnTo>
                    <a:lnTo>
                      <a:pt x="25" y="6"/>
                    </a:lnTo>
                    <a:lnTo>
                      <a:pt x="37" y="6"/>
                    </a:lnTo>
                    <a:lnTo>
                      <a:pt x="37" y="9"/>
                    </a:lnTo>
                    <a:lnTo>
                      <a:pt x="46" y="9"/>
                    </a:lnTo>
                    <a:lnTo>
                      <a:pt x="46" y="13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3" name="Freeform 494"/>
              <p:cNvSpPr>
                <a:spLocks/>
              </p:cNvSpPr>
              <p:nvPr/>
            </p:nvSpPr>
            <p:spPr bwMode="auto">
              <a:xfrm>
                <a:off x="6218238" y="3167063"/>
                <a:ext cx="39688" cy="33338"/>
              </a:xfrm>
              <a:custGeom>
                <a:avLst/>
                <a:gdLst>
                  <a:gd name="T0" fmla="*/ 13 w 25"/>
                  <a:gd name="T1" fmla="*/ 15 h 21"/>
                  <a:gd name="T2" fmla="*/ 6 w 25"/>
                  <a:gd name="T3" fmla="*/ 8 h 21"/>
                  <a:gd name="T4" fmla="*/ 0 w 25"/>
                  <a:gd name="T5" fmla="*/ 3 h 21"/>
                  <a:gd name="T6" fmla="*/ 4 w 25"/>
                  <a:gd name="T7" fmla="*/ 0 h 21"/>
                  <a:gd name="T8" fmla="*/ 10 w 25"/>
                  <a:gd name="T9" fmla="*/ 5 h 21"/>
                  <a:gd name="T10" fmla="*/ 15 w 25"/>
                  <a:gd name="T11" fmla="*/ 5 h 21"/>
                  <a:gd name="T12" fmla="*/ 19 w 25"/>
                  <a:gd name="T13" fmla="*/ 15 h 21"/>
                  <a:gd name="T14" fmla="*/ 25 w 25"/>
                  <a:gd name="T15" fmla="*/ 18 h 21"/>
                  <a:gd name="T16" fmla="*/ 25 w 25"/>
                  <a:gd name="T17" fmla="*/ 21 h 21"/>
                  <a:gd name="T18" fmla="*/ 19 w 25"/>
                  <a:gd name="T19" fmla="*/ 21 h 21"/>
                  <a:gd name="T20" fmla="*/ 13 w 25"/>
                  <a:gd name="T21" fmla="*/ 15 h 21"/>
                  <a:gd name="T22" fmla="*/ 13 w 25"/>
                  <a:gd name="T2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21">
                    <a:moveTo>
                      <a:pt x="13" y="15"/>
                    </a:moveTo>
                    <a:lnTo>
                      <a:pt x="6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15" y="5"/>
                    </a:lnTo>
                    <a:lnTo>
                      <a:pt x="19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19" y="21"/>
                    </a:lnTo>
                    <a:lnTo>
                      <a:pt x="13" y="15"/>
                    </a:lnTo>
                    <a:lnTo>
                      <a:pt x="13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4" name="Freeform 495"/>
              <p:cNvSpPr>
                <a:spLocks/>
              </p:cNvSpPr>
              <p:nvPr/>
            </p:nvSpPr>
            <p:spPr bwMode="auto">
              <a:xfrm>
                <a:off x="6751638" y="3087688"/>
                <a:ext cx="119063" cy="63500"/>
              </a:xfrm>
              <a:custGeom>
                <a:avLst/>
                <a:gdLst>
                  <a:gd name="T0" fmla="*/ 22 w 75"/>
                  <a:gd name="T1" fmla="*/ 34 h 40"/>
                  <a:gd name="T2" fmla="*/ 19 w 75"/>
                  <a:gd name="T3" fmla="*/ 30 h 40"/>
                  <a:gd name="T4" fmla="*/ 3 w 75"/>
                  <a:gd name="T5" fmla="*/ 25 h 40"/>
                  <a:gd name="T6" fmla="*/ 0 w 75"/>
                  <a:gd name="T7" fmla="*/ 10 h 40"/>
                  <a:gd name="T8" fmla="*/ 0 w 75"/>
                  <a:gd name="T9" fmla="*/ 0 h 40"/>
                  <a:gd name="T10" fmla="*/ 55 w 75"/>
                  <a:gd name="T11" fmla="*/ 3 h 40"/>
                  <a:gd name="T12" fmla="*/ 75 w 75"/>
                  <a:gd name="T13" fmla="*/ 28 h 40"/>
                  <a:gd name="T14" fmla="*/ 71 w 75"/>
                  <a:gd name="T15" fmla="*/ 30 h 40"/>
                  <a:gd name="T16" fmla="*/ 55 w 75"/>
                  <a:gd name="T17" fmla="*/ 40 h 40"/>
                  <a:gd name="T18" fmla="*/ 50 w 75"/>
                  <a:gd name="T19" fmla="*/ 25 h 40"/>
                  <a:gd name="T20" fmla="*/ 28 w 75"/>
                  <a:gd name="T21" fmla="*/ 25 h 40"/>
                  <a:gd name="T22" fmla="*/ 22 w 75"/>
                  <a:gd name="T23" fmla="*/ 34 h 40"/>
                  <a:gd name="T24" fmla="*/ 22 w 75"/>
                  <a:gd name="T25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" h="40">
                    <a:moveTo>
                      <a:pt x="22" y="34"/>
                    </a:moveTo>
                    <a:lnTo>
                      <a:pt x="19" y="30"/>
                    </a:lnTo>
                    <a:lnTo>
                      <a:pt x="3" y="25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55" y="3"/>
                    </a:lnTo>
                    <a:lnTo>
                      <a:pt x="75" y="28"/>
                    </a:lnTo>
                    <a:lnTo>
                      <a:pt x="71" y="30"/>
                    </a:lnTo>
                    <a:lnTo>
                      <a:pt x="55" y="40"/>
                    </a:lnTo>
                    <a:lnTo>
                      <a:pt x="50" y="25"/>
                    </a:lnTo>
                    <a:lnTo>
                      <a:pt x="28" y="25"/>
                    </a:lnTo>
                    <a:lnTo>
                      <a:pt x="22" y="34"/>
                    </a:lnTo>
                    <a:lnTo>
                      <a:pt x="22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5" name="Freeform 496"/>
              <p:cNvSpPr>
                <a:spLocks/>
              </p:cNvSpPr>
              <p:nvPr/>
            </p:nvSpPr>
            <p:spPr bwMode="auto">
              <a:xfrm>
                <a:off x="6786563" y="3073400"/>
                <a:ext cx="141288" cy="101600"/>
              </a:xfrm>
              <a:custGeom>
                <a:avLst/>
                <a:gdLst>
                  <a:gd name="T0" fmla="*/ 58 w 89"/>
                  <a:gd name="T1" fmla="*/ 0 h 64"/>
                  <a:gd name="T2" fmla="*/ 74 w 89"/>
                  <a:gd name="T3" fmla="*/ 15 h 64"/>
                  <a:gd name="T4" fmla="*/ 89 w 89"/>
                  <a:gd name="T5" fmla="*/ 24 h 64"/>
                  <a:gd name="T6" fmla="*/ 74 w 89"/>
                  <a:gd name="T7" fmla="*/ 30 h 64"/>
                  <a:gd name="T8" fmla="*/ 74 w 89"/>
                  <a:gd name="T9" fmla="*/ 43 h 64"/>
                  <a:gd name="T10" fmla="*/ 74 w 89"/>
                  <a:gd name="T11" fmla="*/ 49 h 64"/>
                  <a:gd name="T12" fmla="*/ 68 w 89"/>
                  <a:gd name="T13" fmla="*/ 46 h 64"/>
                  <a:gd name="T14" fmla="*/ 65 w 89"/>
                  <a:gd name="T15" fmla="*/ 49 h 64"/>
                  <a:gd name="T16" fmla="*/ 68 w 89"/>
                  <a:gd name="T17" fmla="*/ 64 h 64"/>
                  <a:gd name="T18" fmla="*/ 55 w 89"/>
                  <a:gd name="T19" fmla="*/ 55 h 64"/>
                  <a:gd name="T20" fmla="*/ 55 w 89"/>
                  <a:gd name="T21" fmla="*/ 43 h 64"/>
                  <a:gd name="T22" fmla="*/ 40 w 89"/>
                  <a:gd name="T23" fmla="*/ 53 h 64"/>
                  <a:gd name="T24" fmla="*/ 31 w 89"/>
                  <a:gd name="T25" fmla="*/ 55 h 64"/>
                  <a:gd name="T26" fmla="*/ 10 w 89"/>
                  <a:gd name="T27" fmla="*/ 53 h 64"/>
                  <a:gd name="T28" fmla="*/ 0 w 89"/>
                  <a:gd name="T29" fmla="*/ 43 h 64"/>
                  <a:gd name="T30" fmla="*/ 6 w 89"/>
                  <a:gd name="T31" fmla="*/ 34 h 64"/>
                  <a:gd name="T32" fmla="*/ 28 w 89"/>
                  <a:gd name="T33" fmla="*/ 34 h 64"/>
                  <a:gd name="T34" fmla="*/ 33 w 89"/>
                  <a:gd name="T35" fmla="*/ 49 h 64"/>
                  <a:gd name="T36" fmla="*/ 49 w 89"/>
                  <a:gd name="T37" fmla="*/ 39 h 64"/>
                  <a:gd name="T38" fmla="*/ 53 w 89"/>
                  <a:gd name="T39" fmla="*/ 37 h 64"/>
                  <a:gd name="T40" fmla="*/ 33 w 89"/>
                  <a:gd name="T41" fmla="*/ 12 h 64"/>
                  <a:gd name="T42" fmla="*/ 31 w 89"/>
                  <a:gd name="T43" fmla="*/ 0 h 64"/>
                  <a:gd name="T44" fmla="*/ 58 w 89"/>
                  <a:gd name="T45" fmla="*/ 0 h 64"/>
                  <a:gd name="T46" fmla="*/ 58 w 89"/>
                  <a:gd name="T4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" h="64">
                    <a:moveTo>
                      <a:pt x="58" y="0"/>
                    </a:moveTo>
                    <a:lnTo>
                      <a:pt x="74" y="15"/>
                    </a:lnTo>
                    <a:lnTo>
                      <a:pt x="89" y="24"/>
                    </a:lnTo>
                    <a:lnTo>
                      <a:pt x="74" y="30"/>
                    </a:lnTo>
                    <a:lnTo>
                      <a:pt x="74" y="43"/>
                    </a:lnTo>
                    <a:lnTo>
                      <a:pt x="74" y="49"/>
                    </a:lnTo>
                    <a:lnTo>
                      <a:pt x="68" y="46"/>
                    </a:lnTo>
                    <a:lnTo>
                      <a:pt x="65" y="49"/>
                    </a:lnTo>
                    <a:lnTo>
                      <a:pt x="68" y="64"/>
                    </a:lnTo>
                    <a:lnTo>
                      <a:pt x="55" y="55"/>
                    </a:lnTo>
                    <a:lnTo>
                      <a:pt x="55" y="43"/>
                    </a:lnTo>
                    <a:lnTo>
                      <a:pt x="40" y="53"/>
                    </a:lnTo>
                    <a:lnTo>
                      <a:pt x="31" y="55"/>
                    </a:lnTo>
                    <a:lnTo>
                      <a:pt x="10" y="53"/>
                    </a:lnTo>
                    <a:lnTo>
                      <a:pt x="0" y="43"/>
                    </a:lnTo>
                    <a:lnTo>
                      <a:pt x="6" y="34"/>
                    </a:lnTo>
                    <a:lnTo>
                      <a:pt x="28" y="34"/>
                    </a:lnTo>
                    <a:lnTo>
                      <a:pt x="33" y="49"/>
                    </a:lnTo>
                    <a:lnTo>
                      <a:pt x="49" y="39"/>
                    </a:lnTo>
                    <a:lnTo>
                      <a:pt x="53" y="37"/>
                    </a:lnTo>
                    <a:lnTo>
                      <a:pt x="33" y="12"/>
                    </a:lnTo>
                    <a:lnTo>
                      <a:pt x="31" y="0"/>
                    </a:lnTo>
                    <a:lnTo>
                      <a:pt x="58" y="0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6" name="Freeform 497"/>
              <p:cNvSpPr>
                <a:spLocks/>
              </p:cNvSpPr>
              <p:nvPr/>
            </p:nvSpPr>
            <p:spPr bwMode="auto">
              <a:xfrm>
                <a:off x="6194426" y="2557463"/>
                <a:ext cx="234950" cy="198438"/>
              </a:xfrm>
              <a:custGeom>
                <a:avLst/>
                <a:gdLst>
                  <a:gd name="T0" fmla="*/ 12 w 148"/>
                  <a:gd name="T1" fmla="*/ 116 h 125"/>
                  <a:gd name="T2" fmla="*/ 10 w 148"/>
                  <a:gd name="T3" fmla="*/ 100 h 125"/>
                  <a:gd name="T4" fmla="*/ 0 w 148"/>
                  <a:gd name="T5" fmla="*/ 91 h 125"/>
                  <a:gd name="T6" fmla="*/ 12 w 148"/>
                  <a:gd name="T7" fmla="*/ 84 h 125"/>
                  <a:gd name="T8" fmla="*/ 10 w 148"/>
                  <a:gd name="T9" fmla="*/ 72 h 125"/>
                  <a:gd name="T10" fmla="*/ 4 w 148"/>
                  <a:gd name="T11" fmla="*/ 57 h 125"/>
                  <a:gd name="T12" fmla="*/ 25 w 148"/>
                  <a:gd name="T13" fmla="*/ 48 h 125"/>
                  <a:gd name="T14" fmla="*/ 40 w 148"/>
                  <a:gd name="T15" fmla="*/ 36 h 125"/>
                  <a:gd name="T16" fmla="*/ 44 w 148"/>
                  <a:gd name="T17" fmla="*/ 16 h 125"/>
                  <a:gd name="T18" fmla="*/ 67 w 148"/>
                  <a:gd name="T19" fmla="*/ 7 h 125"/>
                  <a:gd name="T20" fmla="*/ 74 w 148"/>
                  <a:gd name="T21" fmla="*/ 0 h 125"/>
                  <a:gd name="T22" fmla="*/ 114 w 148"/>
                  <a:gd name="T23" fmla="*/ 11 h 125"/>
                  <a:gd name="T24" fmla="*/ 130 w 148"/>
                  <a:gd name="T25" fmla="*/ 44 h 125"/>
                  <a:gd name="T26" fmla="*/ 142 w 148"/>
                  <a:gd name="T27" fmla="*/ 59 h 125"/>
                  <a:gd name="T28" fmla="*/ 148 w 148"/>
                  <a:gd name="T29" fmla="*/ 79 h 125"/>
                  <a:gd name="T30" fmla="*/ 139 w 148"/>
                  <a:gd name="T31" fmla="*/ 75 h 125"/>
                  <a:gd name="T32" fmla="*/ 130 w 148"/>
                  <a:gd name="T33" fmla="*/ 79 h 125"/>
                  <a:gd name="T34" fmla="*/ 139 w 148"/>
                  <a:gd name="T35" fmla="*/ 96 h 125"/>
                  <a:gd name="T36" fmla="*/ 139 w 148"/>
                  <a:gd name="T37" fmla="*/ 116 h 125"/>
                  <a:gd name="T38" fmla="*/ 123 w 148"/>
                  <a:gd name="T39" fmla="*/ 116 h 125"/>
                  <a:gd name="T40" fmla="*/ 114 w 148"/>
                  <a:gd name="T41" fmla="*/ 122 h 125"/>
                  <a:gd name="T42" fmla="*/ 117 w 148"/>
                  <a:gd name="T43" fmla="*/ 125 h 125"/>
                  <a:gd name="T44" fmla="*/ 87 w 148"/>
                  <a:gd name="T45" fmla="*/ 122 h 125"/>
                  <a:gd name="T46" fmla="*/ 87 w 148"/>
                  <a:gd name="T47" fmla="*/ 116 h 125"/>
                  <a:gd name="T48" fmla="*/ 28 w 148"/>
                  <a:gd name="T49" fmla="*/ 118 h 125"/>
                  <a:gd name="T50" fmla="*/ 19 w 148"/>
                  <a:gd name="T51" fmla="*/ 112 h 125"/>
                  <a:gd name="T52" fmla="*/ 12 w 148"/>
                  <a:gd name="T53" fmla="*/ 116 h 125"/>
                  <a:gd name="T54" fmla="*/ 12 w 148"/>
                  <a:gd name="T55" fmla="*/ 116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8" h="125">
                    <a:moveTo>
                      <a:pt x="12" y="116"/>
                    </a:moveTo>
                    <a:lnTo>
                      <a:pt x="10" y="100"/>
                    </a:lnTo>
                    <a:lnTo>
                      <a:pt x="0" y="91"/>
                    </a:lnTo>
                    <a:lnTo>
                      <a:pt x="12" y="84"/>
                    </a:lnTo>
                    <a:lnTo>
                      <a:pt x="10" y="72"/>
                    </a:lnTo>
                    <a:lnTo>
                      <a:pt x="4" y="57"/>
                    </a:lnTo>
                    <a:lnTo>
                      <a:pt x="25" y="48"/>
                    </a:lnTo>
                    <a:lnTo>
                      <a:pt x="40" y="36"/>
                    </a:lnTo>
                    <a:lnTo>
                      <a:pt x="44" y="16"/>
                    </a:lnTo>
                    <a:lnTo>
                      <a:pt x="67" y="7"/>
                    </a:lnTo>
                    <a:lnTo>
                      <a:pt x="74" y="0"/>
                    </a:lnTo>
                    <a:lnTo>
                      <a:pt x="114" y="11"/>
                    </a:lnTo>
                    <a:lnTo>
                      <a:pt x="130" y="44"/>
                    </a:lnTo>
                    <a:lnTo>
                      <a:pt x="142" y="59"/>
                    </a:lnTo>
                    <a:lnTo>
                      <a:pt x="148" y="79"/>
                    </a:lnTo>
                    <a:lnTo>
                      <a:pt x="139" y="75"/>
                    </a:lnTo>
                    <a:lnTo>
                      <a:pt x="130" y="79"/>
                    </a:lnTo>
                    <a:lnTo>
                      <a:pt x="139" y="96"/>
                    </a:lnTo>
                    <a:lnTo>
                      <a:pt x="139" y="116"/>
                    </a:lnTo>
                    <a:lnTo>
                      <a:pt x="123" y="116"/>
                    </a:lnTo>
                    <a:lnTo>
                      <a:pt x="114" y="122"/>
                    </a:lnTo>
                    <a:lnTo>
                      <a:pt x="117" y="125"/>
                    </a:lnTo>
                    <a:lnTo>
                      <a:pt x="87" y="122"/>
                    </a:lnTo>
                    <a:lnTo>
                      <a:pt x="87" y="116"/>
                    </a:lnTo>
                    <a:lnTo>
                      <a:pt x="28" y="118"/>
                    </a:lnTo>
                    <a:lnTo>
                      <a:pt x="19" y="112"/>
                    </a:lnTo>
                    <a:lnTo>
                      <a:pt x="12" y="116"/>
                    </a:lnTo>
                    <a:lnTo>
                      <a:pt x="12" y="1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7" name="Freeform 498"/>
              <p:cNvSpPr>
                <a:spLocks/>
              </p:cNvSpPr>
              <p:nvPr/>
            </p:nvSpPr>
            <p:spPr bwMode="auto">
              <a:xfrm>
                <a:off x="6176963" y="2413000"/>
                <a:ext cx="104775" cy="82550"/>
              </a:xfrm>
              <a:custGeom>
                <a:avLst/>
                <a:gdLst>
                  <a:gd name="T0" fmla="*/ 15 w 66"/>
                  <a:gd name="T1" fmla="*/ 48 h 52"/>
                  <a:gd name="T2" fmla="*/ 15 w 66"/>
                  <a:gd name="T3" fmla="*/ 34 h 52"/>
                  <a:gd name="T4" fmla="*/ 9 w 66"/>
                  <a:gd name="T5" fmla="*/ 36 h 52"/>
                  <a:gd name="T6" fmla="*/ 0 w 66"/>
                  <a:gd name="T7" fmla="*/ 27 h 52"/>
                  <a:gd name="T8" fmla="*/ 0 w 66"/>
                  <a:gd name="T9" fmla="*/ 13 h 52"/>
                  <a:gd name="T10" fmla="*/ 32 w 66"/>
                  <a:gd name="T11" fmla="*/ 0 h 52"/>
                  <a:gd name="T12" fmla="*/ 51 w 66"/>
                  <a:gd name="T13" fmla="*/ 2 h 52"/>
                  <a:gd name="T14" fmla="*/ 48 w 66"/>
                  <a:gd name="T15" fmla="*/ 6 h 52"/>
                  <a:gd name="T16" fmla="*/ 55 w 66"/>
                  <a:gd name="T17" fmla="*/ 18 h 52"/>
                  <a:gd name="T18" fmla="*/ 57 w 66"/>
                  <a:gd name="T19" fmla="*/ 31 h 52"/>
                  <a:gd name="T20" fmla="*/ 66 w 66"/>
                  <a:gd name="T21" fmla="*/ 46 h 52"/>
                  <a:gd name="T22" fmla="*/ 48 w 66"/>
                  <a:gd name="T23" fmla="*/ 52 h 52"/>
                  <a:gd name="T24" fmla="*/ 26 w 66"/>
                  <a:gd name="T25" fmla="*/ 46 h 52"/>
                  <a:gd name="T26" fmla="*/ 15 w 66"/>
                  <a:gd name="T27" fmla="*/ 48 h 52"/>
                  <a:gd name="T28" fmla="*/ 15 w 66"/>
                  <a:gd name="T29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6" h="52">
                    <a:moveTo>
                      <a:pt x="15" y="48"/>
                    </a:moveTo>
                    <a:lnTo>
                      <a:pt x="15" y="34"/>
                    </a:lnTo>
                    <a:lnTo>
                      <a:pt x="9" y="36"/>
                    </a:lnTo>
                    <a:lnTo>
                      <a:pt x="0" y="27"/>
                    </a:lnTo>
                    <a:lnTo>
                      <a:pt x="0" y="13"/>
                    </a:lnTo>
                    <a:lnTo>
                      <a:pt x="32" y="0"/>
                    </a:lnTo>
                    <a:lnTo>
                      <a:pt x="51" y="2"/>
                    </a:lnTo>
                    <a:lnTo>
                      <a:pt x="48" y="6"/>
                    </a:lnTo>
                    <a:lnTo>
                      <a:pt x="55" y="18"/>
                    </a:lnTo>
                    <a:lnTo>
                      <a:pt x="57" y="31"/>
                    </a:lnTo>
                    <a:lnTo>
                      <a:pt x="66" y="46"/>
                    </a:lnTo>
                    <a:lnTo>
                      <a:pt x="48" y="52"/>
                    </a:lnTo>
                    <a:lnTo>
                      <a:pt x="26" y="46"/>
                    </a:lnTo>
                    <a:lnTo>
                      <a:pt x="15" y="48"/>
                    </a:lnTo>
                    <a:lnTo>
                      <a:pt x="15" y="4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8" name="Freeform 499"/>
              <p:cNvSpPr>
                <a:spLocks/>
              </p:cNvSpPr>
              <p:nvPr/>
            </p:nvSpPr>
            <p:spPr bwMode="auto">
              <a:xfrm>
                <a:off x="6650038" y="3013075"/>
                <a:ext cx="188913" cy="79375"/>
              </a:xfrm>
              <a:custGeom>
                <a:avLst/>
                <a:gdLst>
                  <a:gd name="T0" fmla="*/ 64 w 119"/>
                  <a:gd name="T1" fmla="*/ 47 h 50"/>
                  <a:gd name="T2" fmla="*/ 52 w 119"/>
                  <a:gd name="T3" fmla="*/ 38 h 50"/>
                  <a:gd name="T4" fmla="*/ 28 w 119"/>
                  <a:gd name="T5" fmla="*/ 41 h 50"/>
                  <a:gd name="T6" fmla="*/ 28 w 119"/>
                  <a:gd name="T7" fmla="*/ 29 h 50"/>
                  <a:gd name="T8" fmla="*/ 18 w 119"/>
                  <a:gd name="T9" fmla="*/ 13 h 50"/>
                  <a:gd name="T10" fmla="*/ 0 w 119"/>
                  <a:gd name="T11" fmla="*/ 0 h 50"/>
                  <a:gd name="T12" fmla="*/ 59 w 119"/>
                  <a:gd name="T13" fmla="*/ 3 h 50"/>
                  <a:gd name="T14" fmla="*/ 109 w 119"/>
                  <a:gd name="T15" fmla="*/ 29 h 50"/>
                  <a:gd name="T16" fmla="*/ 117 w 119"/>
                  <a:gd name="T17" fmla="*/ 38 h 50"/>
                  <a:gd name="T18" fmla="*/ 119 w 119"/>
                  <a:gd name="T19" fmla="*/ 50 h 50"/>
                  <a:gd name="T20" fmla="*/ 64 w 119"/>
                  <a:gd name="T21" fmla="*/ 47 h 50"/>
                  <a:gd name="T22" fmla="*/ 64 w 119"/>
                  <a:gd name="T23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50">
                    <a:moveTo>
                      <a:pt x="64" y="47"/>
                    </a:moveTo>
                    <a:lnTo>
                      <a:pt x="52" y="38"/>
                    </a:lnTo>
                    <a:lnTo>
                      <a:pt x="28" y="41"/>
                    </a:lnTo>
                    <a:lnTo>
                      <a:pt x="28" y="29"/>
                    </a:lnTo>
                    <a:lnTo>
                      <a:pt x="18" y="13"/>
                    </a:lnTo>
                    <a:lnTo>
                      <a:pt x="0" y="0"/>
                    </a:lnTo>
                    <a:lnTo>
                      <a:pt x="59" y="3"/>
                    </a:lnTo>
                    <a:lnTo>
                      <a:pt x="109" y="29"/>
                    </a:lnTo>
                    <a:lnTo>
                      <a:pt x="117" y="38"/>
                    </a:lnTo>
                    <a:lnTo>
                      <a:pt x="119" y="50"/>
                    </a:lnTo>
                    <a:lnTo>
                      <a:pt x="64" y="47"/>
                    </a:lnTo>
                    <a:lnTo>
                      <a:pt x="64" y="4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9" name="Freeform 500"/>
              <p:cNvSpPr>
                <a:spLocks/>
              </p:cNvSpPr>
              <p:nvPr/>
            </p:nvSpPr>
            <p:spPr bwMode="auto">
              <a:xfrm>
                <a:off x="6122988" y="2486025"/>
                <a:ext cx="198438" cy="96838"/>
              </a:xfrm>
              <a:custGeom>
                <a:avLst/>
                <a:gdLst>
                  <a:gd name="T0" fmla="*/ 0 w 125"/>
                  <a:gd name="T1" fmla="*/ 40 h 61"/>
                  <a:gd name="T2" fmla="*/ 5 w 125"/>
                  <a:gd name="T3" fmla="*/ 15 h 61"/>
                  <a:gd name="T4" fmla="*/ 21 w 125"/>
                  <a:gd name="T5" fmla="*/ 2 h 61"/>
                  <a:gd name="T6" fmla="*/ 34 w 125"/>
                  <a:gd name="T7" fmla="*/ 22 h 61"/>
                  <a:gd name="T8" fmla="*/ 43 w 125"/>
                  <a:gd name="T9" fmla="*/ 22 h 61"/>
                  <a:gd name="T10" fmla="*/ 49 w 125"/>
                  <a:gd name="T11" fmla="*/ 15 h 61"/>
                  <a:gd name="T12" fmla="*/ 49 w 125"/>
                  <a:gd name="T13" fmla="*/ 2 h 61"/>
                  <a:gd name="T14" fmla="*/ 60 w 125"/>
                  <a:gd name="T15" fmla="*/ 0 h 61"/>
                  <a:gd name="T16" fmla="*/ 82 w 125"/>
                  <a:gd name="T17" fmla="*/ 6 h 61"/>
                  <a:gd name="T18" fmla="*/ 100 w 125"/>
                  <a:gd name="T19" fmla="*/ 0 h 61"/>
                  <a:gd name="T20" fmla="*/ 112 w 125"/>
                  <a:gd name="T21" fmla="*/ 2 h 61"/>
                  <a:gd name="T22" fmla="*/ 125 w 125"/>
                  <a:gd name="T23" fmla="*/ 18 h 61"/>
                  <a:gd name="T24" fmla="*/ 119 w 125"/>
                  <a:gd name="T25" fmla="*/ 45 h 61"/>
                  <a:gd name="T26" fmla="*/ 112 w 125"/>
                  <a:gd name="T27" fmla="*/ 52 h 61"/>
                  <a:gd name="T28" fmla="*/ 89 w 125"/>
                  <a:gd name="T29" fmla="*/ 61 h 61"/>
                  <a:gd name="T30" fmla="*/ 79 w 125"/>
                  <a:gd name="T31" fmla="*/ 56 h 61"/>
                  <a:gd name="T32" fmla="*/ 73 w 125"/>
                  <a:gd name="T33" fmla="*/ 49 h 61"/>
                  <a:gd name="T34" fmla="*/ 64 w 125"/>
                  <a:gd name="T35" fmla="*/ 43 h 61"/>
                  <a:gd name="T36" fmla="*/ 43 w 125"/>
                  <a:gd name="T37" fmla="*/ 38 h 61"/>
                  <a:gd name="T38" fmla="*/ 23 w 125"/>
                  <a:gd name="T39" fmla="*/ 38 h 61"/>
                  <a:gd name="T40" fmla="*/ 0 w 125"/>
                  <a:gd name="T41" fmla="*/ 40 h 61"/>
                  <a:gd name="T42" fmla="*/ 0 w 125"/>
                  <a:gd name="T43" fmla="*/ 4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5" h="61">
                    <a:moveTo>
                      <a:pt x="0" y="40"/>
                    </a:moveTo>
                    <a:lnTo>
                      <a:pt x="5" y="15"/>
                    </a:lnTo>
                    <a:lnTo>
                      <a:pt x="21" y="2"/>
                    </a:lnTo>
                    <a:lnTo>
                      <a:pt x="34" y="22"/>
                    </a:lnTo>
                    <a:lnTo>
                      <a:pt x="43" y="22"/>
                    </a:lnTo>
                    <a:lnTo>
                      <a:pt x="49" y="15"/>
                    </a:lnTo>
                    <a:lnTo>
                      <a:pt x="49" y="2"/>
                    </a:lnTo>
                    <a:lnTo>
                      <a:pt x="60" y="0"/>
                    </a:lnTo>
                    <a:lnTo>
                      <a:pt x="82" y="6"/>
                    </a:lnTo>
                    <a:lnTo>
                      <a:pt x="100" y="0"/>
                    </a:lnTo>
                    <a:lnTo>
                      <a:pt x="112" y="2"/>
                    </a:lnTo>
                    <a:lnTo>
                      <a:pt x="125" y="18"/>
                    </a:lnTo>
                    <a:lnTo>
                      <a:pt x="119" y="45"/>
                    </a:lnTo>
                    <a:lnTo>
                      <a:pt x="112" y="52"/>
                    </a:lnTo>
                    <a:lnTo>
                      <a:pt x="89" y="61"/>
                    </a:lnTo>
                    <a:lnTo>
                      <a:pt x="79" y="56"/>
                    </a:lnTo>
                    <a:lnTo>
                      <a:pt x="73" y="49"/>
                    </a:lnTo>
                    <a:lnTo>
                      <a:pt x="64" y="43"/>
                    </a:lnTo>
                    <a:lnTo>
                      <a:pt x="43" y="38"/>
                    </a:lnTo>
                    <a:lnTo>
                      <a:pt x="23" y="38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0" name="Freeform 501"/>
              <p:cNvSpPr>
                <a:spLocks/>
              </p:cNvSpPr>
              <p:nvPr/>
            </p:nvSpPr>
            <p:spPr bwMode="auto">
              <a:xfrm>
                <a:off x="6100763" y="2546350"/>
                <a:ext cx="163513" cy="101600"/>
              </a:xfrm>
              <a:custGeom>
                <a:avLst/>
                <a:gdLst>
                  <a:gd name="T0" fmla="*/ 63 w 103"/>
                  <a:gd name="T1" fmla="*/ 64 h 64"/>
                  <a:gd name="T2" fmla="*/ 50 w 103"/>
                  <a:gd name="T3" fmla="*/ 48 h 64"/>
                  <a:gd name="T4" fmla="*/ 0 w 103"/>
                  <a:gd name="T5" fmla="*/ 48 h 64"/>
                  <a:gd name="T6" fmla="*/ 10 w 103"/>
                  <a:gd name="T7" fmla="*/ 43 h 64"/>
                  <a:gd name="T8" fmla="*/ 0 w 103"/>
                  <a:gd name="T9" fmla="*/ 45 h 64"/>
                  <a:gd name="T10" fmla="*/ 0 w 103"/>
                  <a:gd name="T11" fmla="*/ 39 h 64"/>
                  <a:gd name="T12" fmla="*/ 21 w 103"/>
                  <a:gd name="T13" fmla="*/ 39 h 64"/>
                  <a:gd name="T14" fmla="*/ 14 w 103"/>
                  <a:gd name="T15" fmla="*/ 2 h 64"/>
                  <a:gd name="T16" fmla="*/ 37 w 103"/>
                  <a:gd name="T17" fmla="*/ 0 h 64"/>
                  <a:gd name="T18" fmla="*/ 57 w 103"/>
                  <a:gd name="T19" fmla="*/ 0 h 64"/>
                  <a:gd name="T20" fmla="*/ 78 w 103"/>
                  <a:gd name="T21" fmla="*/ 5 h 64"/>
                  <a:gd name="T22" fmla="*/ 87 w 103"/>
                  <a:gd name="T23" fmla="*/ 11 h 64"/>
                  <a:gd name="T24" fmla="*/ 93 w 103"/>
                  <a:gd name="T25" fmla="*/ 18 h 64"/>
                  <a:gd name="T26" fmla="*/ 103 w 103"/>
                  <a:gd name="T27" fmla="*/ 23 h 64"/>
                  <a:gd name="T28" fmla="*/ 99 w 103"/>
                  <a:gd name="T29" fmla="*/ 43 h 64"/>
                  <a:gd name="T30" fmla="*/ 84 w 103"/>
                  <a:gd name="T31" fmla="*/ 55 h 64"/>
                  <a:gd name="T32" fmla="*/ 63 w 103"/>
                  <a:gd name="T33" fmla="*/ 64 h 64"/>
                  <a:gd name="T34" fmla="*/ 63 w 103"/>
                  <a:gd name="T3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3" h="64">
                    <a:moveTo>
                      <a:pt x="63" y="64"/>
                    </a:moveTo>
                    <a:lnTo>
                      <a:pt x="50" y="48"/>
                    </a:lnTo>
                    <a:lnTo>
                      <a:pt x="0" y="48"/>
                    </a:lnTo>
                    <a:lnTo>
                      <a:pt x="10" y="43"/>
                    </a:lnTo>
                    <a:lnTo>
                      <a:pt x="0" y="45"/>
                    </a:lnTo>
                    <a:lnTo>
                      <a:pt x="0" y="39"/>
                    </a:lnTo>
                    <a:lnTo>
                      <a:pt x="21" y="39"/>
                    </a:lnTo>
                    <a:lnTo>
                      <a:pt x="14" y="2"/>
                    </a:lnTo>
                    <a:lnTo>
                      <a:pt x="37" y="0"/>
                    </a:lnTo>
                    <a:lnTo>
                      <a:pt x="57" y="0"/>
                    </a:lnTo>
                    <a:lnTo>
                      <a:pt x="78" y="5"/>
                    </a:lnTo>
                    <a:lnTo>
                      <a:pt x="87" y="11"/>
                    </a:lnTo>
                    <a:lnTo>
                      <a:pt x="93" y="18"/>
                    </a:lnTo>
                    <a:lnTo>
                      <a:pt x="103" y="23"/>
                    </a:lnTo>
                    <a:lnTo>
                      <a:pt x="99" y="43"/>
                    </a:lnTo>
                    <a:lnTo>
                      <a:pt x="84" y="55"/>
                    </a:lnTo>
                    <a:lnTo>
                      <a:pt x="63" y="64"/>
                    </a:lnTo>
                    <a:lnTo>
                      <a:pt x="63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1" name="Freeform 502"/>
              <p:cNvSpPr>
                <a:spLocks/>
              </p:cNvSpPr>
              <p:nvPr/>
            </p:nvSpPr>
            <p:spPr bwMode="auto">
              <a:xfrm>
                <a:off x="6238876" y="1266825"/>
                <a:ext cx="3668713" cy="1806575"/>
              </a:xfrm>
              <a:custGeom>
                <a:avLst/>
                <a:gdLst>
                  <a:gd name="T0" fmla="*/ 184 w 2311"/>
                  <a:gd name="T1" fmla="*/ 497 h 1138"/>
                  <a:gd name="T2" fmla="*/ 132 w 2311"/>
                  <a:gd name="T3" fmla="*/ 556 h 1138"/>
                  <a:gd name="T4" fmla="*/ 203 w 2311"/>
                  <a:gd name="T5" fmla="*/ 453 h 1138"/>
                  <a:gd name="T6" fmla="*/ 332 w 2311"/>
                  <a:gd name="T7" fmla="*/ 447 h 1138"/>
                  <a:gd name="T8" fmla="*/ 391 w 2311"/>
                  <a:gd name="T9" fmla="*/ 442 h 1138"/>
                  <a:gd name="T10" fmla="*/ 533 w 2311"/>
                  <a:gd name="T11" fmla="*/ 401 h 1138"/>
                  <a:gd name="T12" fmla="*/ 509 w 2311"/>
                  <a:gd name="T13" fmla="*/ 321 h 1138"/>
                  <a:gd name="T14" fmla="*/ 601 w 2311"/>
                  <a:gd name="T15" fmla="*/ 469 h 1138"/>
                  <a:gd name="T16" fmla="*/ 705 w 2311"/>
                  <a:gd name="T17" fmla="*/ 426 h 1138"/>
                  <a:gd name="T18" fmla="*/ 576 w 2311"/>
                  <a:gd name="T19" fmla="*/ 281 h 1138"/>
                  <a:gd name="T20" fmla="*/ 678 w 2311"/>
                  <a:gd name="T21" fmla="*/ 300 h 1138"/>
                  <a:gd name="T22" fmla="*/ 724 w 2311"/>
                  <a:gd name="T23" fmla="*/ 340 h 1138"/>
                  <a:gd name="T24" fmla="*/ 721 w 2311"/>
                  <a:gd name="T25" fmla="*/ 228 h 1138"/>
                  <a:gd name="T26" fmla="*/ 700 w 2311"/>
                  <a:gd name="T27" fmla="*/ 176 h 1138"/>
                  <a:gd name="T28" fmla="*/ 798 w 2311"/>
                  <a:gd name="T29" fmla="*/ 130 h 1138"/>
                  <a:gd name="T30" fmla="*/ 826 w 2311"/>
                  <a:gd name="T31" fmla="*/ 78 h 1138"/>
                  <a:gd name="T32" fmla="*/ 872 w 2311"/>
                  <a:gd name="T33" fmla="*/ 57 h 1138"/>
                  <a:gd name="T34" fmla="*/ 1005 w 2311"/>
                  <a:gd name="T35" fmla="*/ 80 h 1138"/>
                  <a:gd name="T36" fmla="*/ 958 w 2311"/>
                  <a:gd name="T37" fmla="*/ 173 h 1138"/>
                  <a:gd name="T38" fmla="*/ 1020 w 2311"/>
                  <a:gd name="T39" fmla="*/ 155 h 1138"/>
                  <a:gd name="T40" fmla="*/ 1088 w 2311"/>
                  <a:gd name="T41" fmla="*/ 146 h 1138"/>
                  <a:gd name="T42" fmla="*/ 1177 w 2311"/>
                  <a:gd name="T43" fmla="*/ 114 h 1138"/>
                  <a:gd name="T44" fmla="*/ 1301 w 2311"/>
                  <a:gd name="T45" fmla="*/ 152 h 1138"/>
                  <a:gd name="T46" fmla="*/ 1431 w 2311"/>
                  <a:gd name="T47" fmla="*/ 118 h 1138"/>
                  <a:gd name="T48" fmla="*/ 1506 w 2311"/>
                  <a:gd name="T49" fmla="*/ 59 h 1138"/>
                  <a:gd name="T50" fmla="*/ 1550 w 2311"/>
                  <a:gd name="T51" fmla="*/ 59 h 1138"/>
                  <a:gd name="T52" fmla="*/ 1790 w 2311"/>
                  <a:gd name="T53" fmla="*/ 89 h 1138"/>
                  <a:gd name="T54" fmla="*/ 1904 w 2311"/>
                  <a:gd name="T55" fmla="*/ 44 h 1138"/>
                  <a:gd name="T56" fmla="*/ 2154 w 2311"/>
                  <a:gd name="T57" fmla="*/ 31 h 1138"/>
                  <a:gd name="T58" fmla="*/ 2237 w 2311"/>
                  <a:gd name="T59" fmla="*/ 37 h 1138"/>
                  <a:gd name="T60" fmla="*/ 2311 w 2311"/>
                  <a:gd name="T61" fmla="*/ 148 h 1138"/>
                  <a:gd name="T62" fmla="*/ 2191 w 2311"/>
                  <a:gd name="T63" fmla="*/ 130 h 1138"/>
                  <a:gd name="T64" fmla="*/ 2139 w 2311"/>
                  <a:gd name="T65" fmla="*/ 173 h 1138"/>
                  <a:gd name="T66" fmla="*/ 2209 w 2311"/>
                  <a:gd name="T67" fmla="*/ 226 h 1138"/>
                  <a:gd name="T68" fmla="*/ 2179 w 2311"/>
                  <a:gd name="T69" fmla="*/ 340 h 1138"/>
                  <a:gd name="T70" fmla="*/ 2114 w 2311"/>
                  <a:gd name="T71" fmla="*/ 401 h 1138"/>
                  <a:gd name="T72" fmla="*/ 2089 w 2311"/>
                  <a:gd name="T73" fmla="*/ 506 h 1138"/>
                  <a:gd name="T74" fmla="*/ 2132 w 2311"/>
                  <a:gd name="T75" fmla="*/ 626 h 1138"/>
                  <a:gd name="T76" fmla="*/ 2009 w 2311"/>
                  <a:gd name="T77" fmla="*/ 570 h 1138"/>
                  <a:gd name="T78" fmla="*/ 2039 w 2311"/>
                  <a:gd name="T79" fmla="*/ 333 h 1138"/>
                  <a:gd name="T80" fmla="*/ 1989 w 2311"/>
                  <a:gd name="T81" fmla="*/ 408 h 1138"/>
                  <a:gd name="T82" fmla="*/ 1916 w 2311"/>
                  <a:gd name="T83" fmla="*/ 501 h 1138"/>
                  <a:gd name="T84" fmla="*/ 1839 w 2311"/>
                  <a:gd name="T85" fmla="*/ 510 h 1138"/>
                  <a:gd name="T86" fmla="*/ 1747 w 2311"/>
                  <a:gd name="T87" fmla="*/ 719 h 1138"/>
                  <a:gd name="T88" fmla="*/ 1821 w 2311"/>
                  <a:gd name="T89" fmla="*/ 728 h 1138"/>
                  <a:gd name="T90" fmla="*/ 1756 w 2311"/>
                  <a:gd name="T91" fmla="*/ 1045 h 1138"/>
                  <a:gd name="T92" fmla="*/ 1747 w 2311"/>
                  <a:gd name="T93" fmla="*/ 892 h 1138"/>
                  <a:gd name="T94" fmla="*/ 1584 w 2311"/>
                  <a:gd name="T95" fmla="*/ 768 h 1138"/>
                  <a:gd name="T96" fmla="*/ 1500 w 2311"/>
                  <a:gd name="T97" fmla="*/ 851 h 1138"/>
                  <a:gd name="T98" fmla="*/ 1328 w 2311"/>
                  <a:gd name="T99" fmla="*/ 885 h 1138"/>
                  <a:gd name="T100" fmla="*/ 1171 w 2311"/>
                  <a:gd name="T101" fmla="*/ 901 h 1138"/>
                  <a:gd name="T102" fmla="*/ 1013 w 2311"/>
                  <a:gd name="T103" fmla="*/ 925 h 1138"/>
                  <a:gd name="T104" fmla="*/ 551 w 2311"/>
                  <a:gd name="T105" fmla="*/ 836 h 1138"/>
                  <a:gd name="T106" fmla="*/ 364 w 2311"/>
                  <a:gd name="T107" fmla="*/ 1070 h 1138"/>
                  <a:gd name="T108" fmla="*/ 243 w 2311"/>
                  <a:gd name="T109" fmla="*/ 1088 h 1138"/>
                  <a:gd name="T110" fmla="*/ 213 w 2311"/>
                  <a:gd name="T111" fmla="*/ 965 h 1138"/>
                  <a:gd name="T112" fmla="*/ 52 w 2311"/>
                  <a:gd name="T113" fmla="*/ 786 h 1138"/>
                  <a:gd name="T114" fmla="*/ 37 w 2311"/>
                  <a:gd name="T115" fmla="*/ 704 h 1138"/>
                  <a:gd name="T116" fmla="*/ 34 w 2311"/>
                  <a:gd name="T117" fmla="*/ 570 h 1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1" h="1138">
                    <a:moveTo>
                      <a:pt x="18" y="442"/>
                    </a:moveTo>
                    <a:lnTo>
                      <a:pt x="25" y="442"/>
                    </a:lnTo>
                    <a:lnTo>
                      <a:pt x="27" y="442"/>
                    </a:lnTo>
                    <a:lnTo>
                      <a:pt x="27" y="438"/>
                    </a:lnTo>
                    <a:lnTo>
                      <a:pt x="55" y="438"/>
                    </a:lnTo>
                    <a:lnTo>
                      <a:pt x="46" y="442"/>
                    </a:lnTo>
                    <a:lnTo>
                      <a:pt x="61" y="447"/>
                    </a:lnTo>
                    <a:lnTo>
                      <a:pt x="65" y="453"/>
                    </a:lnTo>
                    <a:lnTo>
                      <a:pt x="68" y="447"/>
                    </a:lnTo>
                    <a:lnTo>
                      <a:pt x="93" y="447"/>
                    </a:lnTo>
                    <a:lnTo>
                      <a:pt x="161" y="474"/>
                    </a:lnTo>
                    <a:lnTo>
                      <a:pt x="184" y="497"/>
                    </a:lnTo>
                    <a:lnTo>
                      <a:pt x="170" y="522"/>
                    </a:lnTo>
                    <a:lnTo>
                      <a:pt x="148" y="531"/>
                    </a:lnTo>
                    <a:lnTo>
                      <a:pt x="55" y="503"/>
                    </a:lnTo>
                    <a:lnTo>
                      <a:pt x="102" y="540"/>
                    </a:lnTo>
                    <a:lnTo>
                      <a:pt x="98" y="556"/>
                    </a:lnTo>
                    <a:lnTo>
                      <a:pt x="111" y="583"/>
                    </a:lnTo>
                    <a:lnTo>
                      <a:pt x="148" y="599"/>
                    </a:lnTo>
                    <a:lnTo>
                      <a:pt x="157" y="592"/>
                    </a:lnTo>
                    <a:lnTo>
                      <a:pt x="148" y="580"/>
                    </a:lnTo>
                    <a:lnTo>
                      <a:pt x="141" y="580"/>
                    </a:lnTo>
                    <a:lnTo>
                      <a:pt x="127" y="567"/>
                    </a:lnTo>
                    <a:lnTo>
                      <a:pt x="132" y="556"/>
                    </a:lnTo>
                    <a:lnTo>
                      <a:pt x="154" y="567"/>
                    </a:lnTo>
                    <a:lnTo>
                      <a:pt x="154" y="570"/>
                    </a:lnTo>
                    <a:lnTo>
                      <a:pt x="187" y="570"/>
                    </a:lnTo>
                    <a:lnTo>
                      <a:pt x="173" y="544"/>
                    </a:lnTo>
                    <a:lnTo>
                      <a:pt x="184" y="531"/>
                    </a:lnTo>
                    <a:lnTo>
                      <a:pt x="200" y="512"/>
                    </a:lnTo>
                    <a:lnTo>
                      <a:pt x="218" y="512"/>
                    </a:lnTo>
                    <a:lnTo>
                      <a:pt x="230" y="524"/>
                    </a:lnTo>
                    <a:lnTo>
                      <a:pt x="230" y="501"/>
                    </a:lnTo>
                    <a:lnTo>
                      <a:pt x="218" y="490"/>
                    </a:lnTo>
                    <a:lnTo>
                      <a:pt x="216" y="460"/>
                    </a:lnTo>
                    <a:lnTo>
                      <a:pt x="203" y="453"/>
                    </a:lnTo>
                    <a:lnTo>
                      <a:pt x="241" y="457"/>
                    </a:lnTo>
                    <a:lnTo>
                      <a:pt x="256" y="472"/>
                    </a:lnTo>
                    <a:lnTo>
                      <a:pt x="237" y="478"/>
                    </a:lnTo>
                    <a:lnTo>
                      <a:pt x="234" y="485"/>
                    </a:lnTo>
                    <a:lnTo>
                      <a:pt x="259" y="501"/>
                    </a:lnTo>
                    <a:lnTo>
                      <a:pt x="273" y="494"/>
                    </a:lnTo>
                    <a:lnTo>
                      <a:pt x="273" y="478"/>
                    </a:lnTo>
                    <a:lnTo>
                      <a:pt x="287" y="474"/>
                    </a:lnTo>
                    <a:lnTo>
                      <a:pt x="280" y="469"/>
                    </a:lnTo>
                    <a:lnTo>
                      <a:pt x="323" y="444"/>
                    </a:lnTo>
                    <a:lnTo>
                      <a:pt x="330" y="453"/>
                    </a:lnTo>
                    <a:lnTo>
                      <a:pt x="332" y="447"/>
                    </a:lnTo>
                    <a:lnTo>
                      <a:pt x="326" y="444"/>
                    </a:lnTo>
                    <a:lnTo>
                      <a:pt x="345" y="432"/>
                    </a:lnTo>
                    <a:lnTo>
                      <a:pt x="351" y="432"/>
                    </a:lnTo>
                    <a:lnTo>
                      <a:pt x="342" y="435"/>
                    </a:lnTo>
                    <a:lnTo>
                      <a:pt x="348" y="447"/>
                    </a:lnTo>
                    <a:lnTo>
                      <a:pt x="342" y="460"/>
                    </a:lnTo>
                    <a:lnTo>
                      <a:pt x="345" y="463"/>
                    </a:lnTo>
                    <a:lnTo>
                      <a:pt x="357" y="451"/>
                    </a:lnTo>
                    <a:lnTo>
                      <a:pt x="364" y="453"/>
                    </a:lnTo>
                    <a:lnTo>
                      <a:pt x="364" y="444"/>
                    </a:lnTo>
                    <a:lnTo>
                      <a:pt x="376" y="438"/>
                    </a:lnTo>
                    <a:lnTo>
                      <a:pt x="391" y="442"/>
                    </a:lnTo>
                    <a:lnTo>
                      <a:pt x="416" y="426"/>
                    </a:lnTo>
                    <a:lnTo>
                      <a:pt x="421" y="442"/>
                    </a:lnTo>
                    <a:lnTo>
                      <a:pt x="432" y="442"/>
                    </a:lnTo>
                    <a:lnTo>
                      <a:pt x="432" y="432"/>
                    </a:lnTo>
                    <a:lnTo>
                      <a:pt x="441" y="426"/>
                    </a:lnTo>
                    <a:lnTo>
                      <a:pt x="421" y="408"/>
                    </a:lnTo>
                    <a:lnTo>
                      <a:pt x="428" y="398"/>
                    </a:lnTo>
                    <a:lnTo>
                      <a:pt x="489" y="408"/>
                    </a:lnTo>
                    <a:lnTo>
                      <a:pt x="526" y="417"/>
                    </a:lnTo>
                    <a:lnTo>
                      <a:pt x="551" y="432"/>
                    </a:lnTo>
                    <a:lnTo>
                      <a:pt x="551" y="412"/>
                    </a:lnTo>
                    <a:lnTo>
                      <a:pt x="533" y="401"/>
                    </a:lnTo>
                    <a:lnTo>
                      <a:pt x="530" y="392"/>
                    </a:lnTo>
                    <a:lnTo>
                      <a:pt x="512" y="392"/>
                    </a:lnTo>
                    <a:lnTo>
                      <a:pt x="509" y="383"/>
                    </a:lnTo>
                    <a:lnTo>
                      <a:pt x="512" y="385"/>
                    </a:lnTo>
                    <a:lnTo>
                      <a:pt x="516" y="380"/>
                    </a:lnTo>
                    <a:lnTo>
                      <a:pt x="505" y="358"/>
                    </a:lnTo>
                    <a:lnTo>
                      <a:pt x="496" y="364"/>
                    </a:lnTo>
                    <a:lnTo>
                      <a:pt x="496" y="353"/>
                    </a:lnTo>
                    <a:lnTo>
                      <a:pt x="493" y="355"/>
                    </a:lnTo>
                    <a:lnTo>
                      <a:pt x="493" y="346"/>
                    </a:lnTo>
                    <a:lnTo>
                      <a:pt x="505" y="340"/>
                    </a:lnTo>
                    <a:lnTo>
                      <a:pt x="509" y="321"/>
                    </a:lnTo>
                    <a:lnTo>
                      <a:pt x="503" y="290"/>
                    </a:lnTo>
                    <a:lnTo>
                      <a:pt x="548" y="290"/>
                    </a:lnTo>
                    <a:lnTo>
                      <a:pt x="557" y="305"/>
                    </a:lnTo>
                    <a:lnTo>
                      <a:pt x="555" y="330"/>
                    </a:lnTo>
                    <a:lnTo>
                      <a:pt x="576" y="346"/>
                    </a:lnTo>
                    <a:lnTo>
                      <a:pt x="605" y="405"/>
                    </a:lnTo>
                    <a:lnTo>
                      <a:pt x="619" y="414"/>
                    </a:lnTo>
                    <a:lnTo>
                      <a:pt x="616" y="419"/>
                    </a:lnTo>
                    <a:lnTo>
                      <a:pt x="622" y="435"/>
                    </a:lnTo>
                    <a:lnTo>
                      <a:pt x="607" y="457"/>
                    </a:lnTo>
                    <a:lnTo>
                      <a:pt x="614" y="463"/>
                    </a:lnTo>
                    <a:lnTo>
                      <a:pt x="601" y="469"/>
                    </a:lnTo>
                    <a:lnTo>
                      <a:pt x="585" y="463"/>
                    </a:lnTo>
                    <a:lnTo>
                      <a:pt x="569" y="469"/>
                    </a:lnTo>
                    <a:lnTo>
                      <a:pt x="598" y="474"/>
                    </a:lnTo>
                    <a:lnTo>
                      <a:pt x="628" y="474"/>
                    </a:lnTo>
                    <a:lnTo>
                      <a:pt x="626" y="465"/>
                    </a:lnTo>
                    <a:lnTo>
                      <a:pt x="641" y="451"/>
                    </a:lnTo>
                    <a:lnTo>
                      <a:pt x="644" y="432"/>
                    </a:lnTo>
                    <a:lnTo>
                      <a:pt x="628" y="405"/>
                    </a:lnTo>
                    <a:lnTo>
                      <a:pt x="653" y="396"/>
                    </a:lnTo>
                    <a:lnTo>
                      <a:pt x="669" y="401"/>
                    </a:lnTo>
                    <a:lnTo>
                      <a:pt x="678" y="426"/>
                    </a:lnTo>
                    <a:lnTo>
                      <a:pt x="705" y="426"/>
                    </a:lnTo>
                    <a:lnTo>
                      <a:pt x="684" y="422"/>
                    </a:lnTo>
                    <a:lnTo>
                      <a:pt x="681" y="414"/>
                    </a:lnTo>
                    <a:lnTo>
                      <a:pt x="684" y="412"/>
                    </a:lnTo>
                    <a:lnTo>
                      <a:pt x="671" y="392"/>
                    </a:lnTo>
                    <a:lnTo>
                      <a:pt x="637" y="389"/>
                    </a:lnTo>
                    <a:lnTo>
                      <a:pt x="616" y="398"/>
                    </a:lnTo>
                    <a:lnTo>
                      <a:pt x="605" y="374"/>
                    </a:lnTo>
                    <a:lnTo>
                      <a:pt x="598" y="346"/>
                    </a:lnTo>
                    <a:lnTo>
                      <a:pt x="573" y="330"/>
                    </a:lnTo>
                    <a:lnTo>
                      <a:pt x="573" y="315"/>
                    </a:lnTo>
                    <a:lnTo>
                      <a:pt x="585" y="309"/>
                    </a:lnTo>
                    <a:lnTo>
                      <a:pt x="576" y="281"/>
                    </a:lnTo>
                    <a:lnTo>
                      <a:pt x="594" y="300"/>
                    </a:lnTo>
                    <a:lnTo>
                      <a:pt x="594" y="312"/>
                    </a:lnTo>
                    <a:lnTo>
                      <a:pt x="605" y="324"/>
                    </a:lnTo>
                    <a:lnTo>
                      <a:pt x="616" y="328"/>
                    </a:lnTo>
                    <a:lnTo>
                      <a:pt x="660" y="333"/>
                    </a:lnTo>
                    <a:lnTo>
                      <a:pt x="605" y="309"/>
                    </a:lnTo>
                    <a:lnTo>
                      <a:pt x="610" y="303"/>
                    </a:lnTo>
                    <a:lnTo>
                      <a:pt x="635" y="303"/>
                    </a:lnTo>
                    <a:lnTo>
                      <a:pt x="619" y="296"/>
                    </a:lnTo>
                    <a:lnTo>
                      <a:pt x="628" y="287"/>
                    </a:lnTo>
                    <a:lnTo>
                      <a:pt x="641" y="287"/>
                    </a:lnTo>
                    <a:lnTo>
                      <a:pt x="678" y="300"/>
                    </a:lnTo>
                    <a:lnTo>
                      <a:pt x="703" y="300"/>
                    </a:lnTo>
                    <a:lnTo>
                      <a:pt x="703" y="309"/>
                    </a:lnTo>
                    <a:lnTo>
                      <a:pt x="696" y="312"/>
                    </a:lnTo>
                    <a:lnTo>
                      <a:pt x="700" y="321"/>
                    </a:lnTo>
                    <a:lnTo>
                      <a:pt x="709" y="333"/>
                    </a:lnTo>
                    <a:lnTo>
                      <a:pt x="712" y="324"/>
                    </a:lnTo>
                    <a:lnTo>
                      <a:pt x="721" y="346"/>
                    </a:lnTo>
                    <a:lnTo>
                      <a:pt x="733" y="349"/>
                    </a:lnTo>
                    <a:lnTo>
                      <a:pt x="753" y="358"/>
                    </a:lnTo>
                    <a:lnTo>
                      <a:pt x="758" y="353"/>
                    </a:lnTo>
                    <a:lnTo>
                      <a:pt x="733" y="346"/>
                    </a:lnTo>
                    <a:lnTo>
                      <a:pt x="724" y="340"/>
                    </a:lnTo>
                    <a:lnTo>
                      <a:pt x="730" y="330"/>
                    </a:lnTo>
                    <a:lnTo>
                      <a:pt x="712" y="315"/>
                    </a:lnTo>
                    <a:lnTo>
                      <a:pt x="705" y="296"/>
                    </a:lnTo>
                    <a:lnTo>
                      <a:pt x="691" y="294"/>
                    </a:lnTo>
                    <a:lnTo>
                      <a:pt x="681" y="281"/>
                    </a:lnTo>
                    <a:lnTo>
                      <a:pt x="660" y="281"/>
                    </a:lnTo>
                    <a:lnTo>
                      <a:pt x="641" y="262"/>
                    </a:lnTo>
                    <a:lnTo>
                      <a:pt x="637" y="247"/>
                    </a:lnTo>
                    <a:lnTo>
                      <a:pt x="712" y="222"/>
                    </a:lnTo>
                    <a:lnTo>
                      <a:pt x="715" y="226"/>
                    </a:lnTo>
                    <a:lnTo>
                      <a:pt x="709" y="231"/>
                    </a:lnTo>
                    <a:lnTo>
                      <a:pt x="721" y="228"/>
                    </a:lnTo>
                    <a:lnTo>
                      <a:pt x="709" y="216"/>
                    </a:lnTo>
                    <a:lnTo>
                      <a:pt x="717" y="220"/>
                    </a:lnTo>
                    <a:lnTo>
                      <a:pt x="717" y="214"/>
                    </a:lnTo>
                    <a:lnTo>
                      <a:pt x="687" y="207"/>
                    </a:lnTo>
                    <a:lnTo>
                      <a:pt x="700" y="201"/>
                    </a:lnTo>
                    <a:lnTo>
                      <a:pt x="684" y="198"/>
                    </a:lnTo>
                    <a:lnTo>
                      <a:pt x="684" y="192"/>
                    </a:lnTo>
                    <a:lnTo>
                      <a:pt x="694" y="192"/>
                    </a:lnTo>
                    <a:lnTo>
                      <a:pt x="694" y="182"/>
                    </a:lnTo>
                    <a:lnTo>
                      <a:pt x="700" y="182"/>
                    </a:lnTo>
                    <a:lnTo>
                      <a:pt x="684" y="180"/>
                    </a:lnTo>
                    <a:lnTo>
                      <a:pt x="700" y="176"/>
                    </a:lnTo>
                    <a:lnTo>
                      <a:pt x="703" y="158"/>
                    </a:lnTo>
                    <a:lnTo>
                      <a:pt x="709" y="161"/>
                    </a:lnTo>
                    <a:lnTo>
                      <a:pt x="715" y="155"/>
                    </a:lnTo>
                    <a:lnTo>
                      <a:pt x="739" y="148"/>
                    </a:lnTo>
                    <a:lnTo>
                      <a:pt x="739" y="142"/>
                    </a:lnTo>
                    <a:lnTo>
                      <a:pt x="762" y="133"/>
                    </a:lnTo>
                    <a:lnTo>
                      <a:pt x="746" y="130"/>
                    </a:lnTo>
                    <a:lnTo>
                      <a:pt x="764" y="121"/>
                    </a:lnTo>
                    <a:lnTo>
                      <a:pt x="785" y="121"/>
                    </a:lnTo>
                    <a:lnTo>
                      <a:pt x="783" y="130"/>
                    </a:lnTo>
                    <a:lnTo>
                      <a:pt x="794" y="121"/>
                    </a:lnTo>
                    <a:lnTo>
                      <a:pt x="798" y="130"/>
                    </a:lnTo>
                    <a:lnTo>
                      <a:pt x="805" y="118"/>
                    </a:lnTo>
                    <a:lnTo>
                      <a:pt x="807" y="121"/>
                    </a:lnTo>
                    <a:lnTo>
                      <a:pt x="810" y="103"/>
                    </a:lnTo>
                    <a:lnTo>
                      <a:pt x="813" y="109"/>
                    </a:lnTo>
                    <a:lnTo>
                      <a:pt x="823" y="109"/>
                    </a:lnTo>
                    <a:lnTo>
                      <a:pt x="798" y="89"/>
                    </a:lnTo>
                    <a:lnTo>
                      <a:pt x="813" y="89"/>
                    </a:lnTo>
                    <a:lnTo>
                      <a:pt x="826" y="83"/>
                    </a:lnTo>
                    <a:lnTo>
                      <a:pt x="851" y="87"/>
                    </a:lnTo>
                    <a:lnTo>
                      <a:pt x="851" y="72"/>
                    </a:lnTo>
                    <a:lnTo>
                      <a:pt x="838" y="83"/>
                    </a:lnTo>
                    <a:lnTo>
                      <a:pt x="826" y="78"/>
                    </a:lnTo>
                    <a:lnTo>
                      <a:pt x="817" y="66"/>
                    </a:lnTo>
                    <a:lnTo>
                      <a:pt x="810" y="28"/>
                    </a:lnTo>
                    <a:lnTo>
                      <a:pt x="817" y="23"/>
                    </a:lnTo>
                    <a:lnTo>
                      <a:pt x="832" y="28"/>
                    </a:lnTo>
                    <a:lnTo>
                      <a:pt x="842" y="34"/>
                    </a:lnTo>
                    <a:lnTo>
                      <a:pt x="828" y="44"/>
                    </a:lnTo>
                    <a:lnTo>
                      <a:pt x="844" y="50"/>
                    </a:lnTo>
                    <a:lnTo>
                      <a:pt x="848" y="44"/>
                    </a:lnTo>
                    <a:lnTo>
                      <a:pt x="853" y="50"/>
                    </a:lnTo>
                    <a:lnTo>
                      <a:pt x="857" y="59"/>
                    </a:lnTo>
                    <a:lnTo>
                      <a:pt x="862" y="53"/>
                    </a:lnTo>
                    <a:lnTo>
                      <a:pt x="872" y="57"/>
                    </a:lnTo>
                    <a:lnTo>
                      <a:pt x="874" y="78"/>
                    </a:lnTo>
                    <a:lnTo>
                      <a:pt x="885" y="72"/>
                    </a:lnTo>
                    <a:lnTo>
                      <a:pt x="885" y="62"/>
                    </a:lnTo>
                    <a:lnTo>
                      <a:pt x="907" y="53"/>
                    </a:lnTo>
                    <a:lnTo>
                      <a:pt x="917" y="57"/>
                    </a:lnTo>
                    <a:lnTo>
                      <a:pt x="917" y="50"/>
                    </a:lnTo>
                    <a:lnTo>
                      <a:pt x="940" y="44"/>
                    </a:lnTo>
                    <a:lnTo>
                      <a:pt x="976" y="53"/>
                    </a:lnTo>
                    <a:lnTo>
                      <a:pt x="983" y="62"/>
                    </a:lnTo>
                    <a:lnTo>
                      <a:pt x="983" y="57"/>
                    </a:lnTo>
                    <a:lnTo>
                      <a:pt x="1001" y="66"/>
                    </a:lnTo>
                    <a:lnTo>
                      <a:pt x="1005" y="80"/>
                    </a:lnTo>
                    <a:lnTo>
                      <a:pt x="985" y="74"/>
                    </a:lnTo>
                    <a:lnTo>
                      <a:pt x="996" y="89"/>
                    </a:lnTo>
                    <a:lnTo>
                      <a:pt x="1001" y="83"/>
                    </a:lnTo>
                    <a:lnTo>
                      <a:pt x="1013" y="89"/>
                    </a:lnTo>
                    <a:lnTo>
                      <a:pt x="1013" y="112"/>
                    </a:lnTo>
                    <a:lnTo>
                      <a:pt x="1017" y="118"/>
                    </a:lnTo>
                    <a:lnTo>
                      <a:pt x="1008" y="118"/>
                    </a:lnTo>
                    <a:lnTo>
                      <a:pt x="1005" y="139"/>
                    </a:lnTo>
                    <a:lnTo>
                      <a:pt x="985" y="142"/>
                    </a:lnTo>
                    <a:lnTo>
                      <a:pt x="996" y="142"/>
                    </a:lnTo>
                    <a:lnTo>
                      <a:pt x="970" y="171"/>
                    </a:lnTo>
                    <a:lnTo>
                      <a:pt x="958" y="173"/>
                    </a:lnTo>
                    <a:lnTo>
                      <a:pt x="965" y="176"/>
                    </a:lnTo>
                    <a:lnTo>
                      <a:pt x="961" y="205"/>
                    </a:lnTo>
                    <a:lnTo>
                      <a:pt x="980" y="198"/>
                    </a:lnTo>
                    <a:lnTo>
                      <a:pt x="970" y="195"/>
                    </a:lnTo>
                    <a:lnTo>
                      <a:pt x="985" y="180"/>
                    </a:lnTo>
                    <a:lnTo>
                      <a:pt x="992" y="185"/>
                    </a:lnTo>
                    <a:lnTo>
                      <a:pt x="989" y="180"/>
                    </a:lnTo>
                    <a:lnTo>
                      <a:pt x="1008" y="176"/>
                    </a:lnTo>
                    <a:lnTo>
                      <a:pt x="1005" y="168"/>
                    </a:lnTo>
                    <a:lnTo>
                      <a:pt x="1020" y="173"/>
                    </a:lnTo>
                    <a:lnTo>
                      <a:pt x="1035" y="155"/>
                    </a:lnTo>
                    <a:lnTo>
                      <a:pt x="1020" y="155"/>
                    </a:lnTo>
                    <a:lnTo>
                      <a:pt x="1008" y="161"/>
                    </a:lnTo>
                    <a:lnTo>
                      <a:pt x="1001" y="158"/>
                    </a:lnTo>
                    <a:lnTo>
                      <a:pt x="1008" y="146"/>
                    </a:lnTo>
                    <a:lnTo>
                      <a:pt x="1035" y="142"/>
                    </a:lnTo>
                    <a:lnTo>
                      <a:pt x="1035" y="148"/>
                    </a:lnTo>
                    <a:lnTo>
                      <a:pt x="1051" y="152"/>
                    </a:lnTo>
                    <a:lnTo>
                      <a:pt x="1051" y="142"/>
                    </a:lnTo>
                    <a:lnTo>
                      <a:pt x="1065" y="148"/>
                    </a:lnTo>
                    <a:lnTo>
                      <a:pt x="1078" y="171"/>
                    </a:lnTo>
                    <a:lnTo>
                      <a:pt x="1081" y="161"/>
                    </a:lnTo>
                    <a:lnTo>
                      <a:pt x="1072" y="155"/>
                    </a:lnTo>
                    <a:lnTo>
                      <a:pt x="1088" y="146"/>
                    </a:lnTo>
                    <a:lnTo>
                      <a:pt x="1128" y="137"/>
                    </a:lnTo>
                    <a:lnTo>
                      <a:pt x="1133" y="139"/>
                    </a:lnTo>
                    <a:lnTo>
                      <a:pt x="1124" y="142"/>
                    </a:lnTo>
                    <a:lnTo>
                      <a:pt x="1131" y="152"/>
                    </a:lnTo>
                    <a:lnTo>
                      <a:pt x="1156" y="152"/>
                    </a:lnTo>
                    <a:lnTo>
                      <a:pt x="1153" y="146"/>
                    </a:lnTo>
                    <a:lnTo>
                      <a:pt x="1161" y="142"/>
                    </a:lnTo>
                    <a:lnTo>
                      <a:pt x="1181" y="139"/>
                    </a:lnTo>
                    <a:lnTo>
                      <a:pt x="1192" y="126"/>
                    </a:lnTo>
                    <a:lnTo>
                      <a:pt x="1171" y="121"/>
                    </a:lnTo>
                    <a:lnTo>
                      <a:pt x="1174" y="112"/>
                    </a:lnTo>
                    <a:lnTo>
                      <a:pt x="1177" y="114"/>
                    </a:lnTo>
                    <a:lnTo>
                      <a:pt x="1177" y="105"/>
                    </a:lnTo>
                    <a:lnTo>
                      <a:pt x="1186" y="99"/>
                    </a:lnTo>
                    <a:lnTo>
                      <a:pt x="1201" y="109"/>
                    </a:lnTo>
                    <a:lnTo>
                      <a:pt x="1263" y="103"/>
                    </a:lnTo>
                    <a:lnTo>
                      <a:pt x="1266" y="112"/>
                    </a:lnTo>
                    <a:lnTo>
                      <a:pt x="1256" y="118"/>
                    </a:lnTo>
                    <a:lnTo>
                      <a:pt x="1256" y="123"/>
                    </a:lnTo>
                    <a:lnTo>
                      <a:pt x="1249" y="139"/>
                    </a:lnTo>
                    <a:lnTo>
                      <a:pt x="1260" y="152"/>
                    </a:lnTo>
                    <a:lnTo>
                      <a:pt x="1266" y="152"/>
                    </a:lnTo>
                    <a:lnTo>
                      <a:pt x="1254" y="142"/>
                    </a:lnTo>
                    <a:lnTo>
                      <a:pt x="1301" y="152"/>
                    </a:lnTo>
                    <a:lnTo>
                      <a:pt x="1297" y="142"/>
                    </a:lnTo>
                    <a:lnTo>
                      <a:pt x="1309" y="152"/>
                    </a:lnTo>
                    <a:lnTo>
                      <a:pt x="1304" y="155"/>
                    </a:lnTo>
                    <a:lnTo>
                      <a:pt x="1356" y="176"/>
                    </a:lnTo>
                    <a:lnTo>
                      <a:pt x="1361" y="173"/>
                    </a:lnTo>
                    <a:lnTo>
                      <a:pt x="1359" y="155"/>
                    </a:lnTo>
                    <a:lnTo>
                      <a:pt x="1347" y="130"/>
                    </a:lnTo>
                    <a:lnTo>
                      <a:pt x="1374" y="142"/>
                    </a:lnTo>
                    <a:lnTo>
                      <a:pt x="1387" y="139"/>
                    </a:lnTo>
                    <a:lnTo>
                      <a:pt x="1396" y="123"/>
                    </a:lnTo>
                    <a:lnTo>
                      <a:pt x="1436" y="133"/>
                    </a:lnTo>
                    <a:lnTo>
                      <a:pt x="1431" y="118"/>
                    </a:lnTo>
                    <a:lnTo>
                      <a:pt x="1433" y="114"/>
                    </a:lnTo>
                    <a:lnTo>
                      <a:pt x="1446" y="121"/>
                    </a:lnTo>
                    <a:lnTo>
                      <a:pt x="1451" y="112"/>
                    </a:lnTo>
                    <a:lnTo>
                      <a:pt x="1433" y="103"/>
                    </a:lnTo>
                    <a:lnTo>
                      <a:pt x="1436" y="99"/>
                    </a:lnTo>
                    <a:lnTo>
                      <a:pt x="1431" y="96"/>
                    </a:lnTo>
                    <a:lnTo>
                      <a:pt x="1420" y="99"/>
                    </a:lnTo>
                    <a:lnTo>
                      <a:pt x="1417" y="87"/>
                    </a:lnTo>
                    <a:lnTo>
                      <a:pt x="1433" y="80"/>
                    </a:lnTo>
                    <a:lnTo>
                      <a:pt x="1417" y="68"/>
                    </a:lnTo>
                    <a:lnTo>
                      <a:pt x="1417" y="66"/>
                    </a:lnTo>
                    <a:lnTo>
                      <a:pt x="1506" y="59"/>
                    </a:lnTo>
                    <a:lnTo>
                      <a:pt x="1513" y="66"/>
                    </a:lnTo>
                    <a:lnTo>
                      <a:pt x="1495" y="62"/>
                    </a:lnTo>
                    <a:lnTo>
                      <a:pt x="1492" y="74"/>
                    </a:lnTo>
                    <a:lnTo>
                      <a:pt x="1504" y="68"/>
                    </a:lnTo>
                    <a:lnTo>
                      <a:pt x="1509" y="74"/>
                    </a:lnTo>
                    <a:lnTo>
                      <a:pt x="1500" y="78"/>
                    </a:lnTo>
                    <a:lnTo>
                      <a:pt x="1516" y="89"/>
                    </a:lnTo>
                    <a:lnTo>
                      <a:pt x="1520" y="57"/>
                    </a:lnTo>
                    <a:lnTo>
                      <a:pt x="1552" y="53"/>
                    </a:lnTo>
                    <a:lnTo>
                      <a:pt x="1565" y="57"/>
                    </a:lnTo>
                    <a:lnTo>
                      <a:pt x="1565" y="62"/>
                    </a:lnTo>
                    <a:lnTo>
                      <a:pt x="1550" y="59"/>
                    </a:lnTo>
                    <a:lnTo>
                      <a:pt x="1552" y="66"/>
                    </a:lnTo>
                    <a:lnTo>
                      <a:pt x="1588" y="68"/>
                    </a:lnTo>
                    <a:lnTo>
                      <a:pt x="1590" y="80"/>
                    </a:lnTo>
                    <a:lnTo>
                      <a:pt x="1595" y="72"/>
                    </a:lnTo>
                    <a:lnTo>
                      <a:pt x="1624" y="78"/>
                    </a:lnTo>
                    <a:lnTo>
                      <a:pt x="1618" y="80"/>
                    </a:lnTo>
                    <a:lnTo>
                      <a:pt x="1640" y="83"/>
                    </a:lnTo>
                    <a:lnTo>
                      <a:pt x="1677" y="53"/>
                    </a:lnTo>
                    <a:lnTo>
                      <a:pt x="1707" y="50"/>
                    </a:lnTo>
                    <a:lnTo>
                      <a:pt x="1741" y="59"/>
                    </a:lnTo>
                    <a:lnTo>
                      <a:pt x="1763" y="83"/>
                    </a:lnTo>
                    <a:lnTo>
                      <a:pt x="1790" y="89"/>
                    </a:lnTo>
                    <a:lnTo>
                      <a:pt x="1790" y="83"/>
                    </a:lnTo>
                    <a:lnTo>
                      <a:pt x="1800" y="89"/>
                    </a:lnTo>
                    <a:lnTo>
                      <a:pt x="1800" y="78"/>
                    </a:lnTo>
                    <a:lnTo>
                      <a:pt x="1824" y="66"/>
                    </a:lnTo>
                    <a:lnTo>
                      <a:pt x="1836" y="68"/>
                    </a:lnTo>
                    <a:lnTo>
                      <a:pt x="1868" y="62"/>
                    </a:lnTo>
                    <a:lnTo>
                      <a:pt x="1870" y="50"/>
                    </a:lnTo>
                    <a:lnTo>
                      <a:pt x="1891" y="62"/>
                    </a:lnTo>
                    <a:lnTo>
                      <a:pt x="1938" y="68"/>
                    </a:lnTo>
                    <a:lnTo>
                      <a:pt x="1932" y="53"/>
                    </a:lnTo>
                    <a:lnTo>
                      <a:pt x="1914" y="41"/>
                    </a:lnTo>
                    <a:lnTo>
                      <a:pt x="1904" y="44"/>
                    </a:lnTo>
                    <a:lnTo>
                      <a:pt x="1904" y="31"/>
                    </a:lnTo>
                    <a:lnTo>
                      <a:pt x="1889" y="20"/>
                    </a:lnTo>
                    <a:lnTo>
                      <a:pt x="1936" y="20"/>
                    </a:lnTo>
                    <a:lnTo>
                      <a:pt x="1966" y="4"/>
                    </a:lnTo>
                    <a:lnTo>
                      <a:pt x="1979" y="7"/>
                    </a:lnTo>
                    <a:lnTo>
                      <a:pt x="1972" y="0"/>
                    </a:lnTo>
                    <a:lnTo>
                      <a:pt x="2055" y="13"/>
                    </a:lnTo>
                    <a:lnTo>
                      <a:pt x="2061" y="7"/>
                    </a:lnTo>
                    <a:lnTo>
                      <a:pt x="2089" y="20"/>
                    </a:lnTo>
                    <a:lnTo>
                      <a:pt x="2141" y="28"/>
                    </a:lnTo>
                    <a:lnTo>
                      <a:pt x="2160" y="41"/>
                    </a:lnTo>
                    <a:lnTo>
                      <a:pt x="2154" y="31"/>
                    </a:lnTo>
                    <a:lnTo>
                      <a:pt x="2182" y="41"/>
                    </a:lnTo>
                    <a:lnTo>
                      <a:pt x="2203" y="66"/>
                    </a:lnTo>
                    <a:lnTo>
                      <a:pt x="2221" y="74"/>
                    </a:lnTo>
                    <a:lnTo>
                      <a:pt x="2225" y="68"/>
                    </a:lnTo>
                    <a:lnTo>
                      <a:pt x="2230" y="78"/>
                    </a:lnTo>
                    <a:lnTo>
                      <a:pt x="2225" y="62"/>
                    </a:lnTo>
                    <a:lnTo>
                      <a:pt x="2196" y="46"/>
                    </a:lnTo>
                    <a:lnTo>
                      <a:pt x="2207" y="44"/>
                    </a:lnTo>
                    <a:lnTo>
                      <a:pt x="2221" y="50"/>
                    </a:lnTo>
                    <a:lnTo>
                      <a:pt x="2228" y="46"/>
                    </a:lnTo>
                    <a:lnTo>
                      <a:pt x="2218" y="41"/>
                    </a:lnTo>
                    <a:lnTo>
                      <a:pt x="2237" y="37"/>
                    </a:lnTo>
                    <a:lnTo>
                      <a:pt x="2292" y="59"/>
                    </a:lnTo>
                    <a:lnTo>
                      <a:pt x="2289" y="74"/>
                    </a:lnTo>
                    <a:lnTo>
                      <a:pt x="2296" y="87"/>
                    </a:lnTo>
                    <a:lnTo>
                      <a:pt x="2277" y="78"/>
                    </a:lnTo>
                    <a:lnTo>
                      <a:pt x="2292" y="96"/>
                    </a:lnTo>
                    <a:lnTo>
                      <a:pt x="2264" y="93"/>
                    </a:lnTo>
                    <a:lnTo>
                      <a:pt x="2280" y="103"/>
                    </a:lnTo>
                    <a:lnTo>
                      <a:pt x="2283" y="109"/>
                    </a:lnTo>
                    <a:lnTo>
                      <a:pt x="2280" y="112"/>
                    </a:lnTo>
                    <a:lnTo>
                      <a:pt x="2292" y="118"/>
                    </a:lnTo>
                    <a:lnTo>
                      <a:pt x="2287" y="137"/>
                    </a:lnTo>
                    <a:lnTo>
                      <a:pt x="2311" y="148"/>
                    </a:lnTo>
                    <a:lnTo>
                      <a:pt x="2298" y="146"/>
                    </a:lnTo>
                    <a:lnTo>
                      <a:pt x="2302" y="158"/>
                    </a:lnTo>
                    <a:lnTo>
                      <a:pt x="2289" y="146"/>
                    </a:lnTo>
                    <a:lnTo>
                      <a:pt x="2292" y="158"/>
                    </a:lnTo>
                    <a:lnTo>
                      <a:pt x="2264" y="139"/>
                    </a:lnTo>
                    <a:lnTo>
                      <a:pt x="2259" y="146"/>
                    </a:lnTo>
                    <a:lnTo>
                      <a:pt x="2243" y="139"/>
                    </a:lnTo>
                    <a:lnTo>
                      <a:pt x="2228" y="121"/>
                    </a:lnTo>
                    <a:lnTo>
                      <a:pt x="2209" y="121"/>
                    </a:lnTo>
                    <a:lnTo>
                      <a:pt x="2209" y="114"/>
                    </a:lnTo>
                    <a:lnTo>
                      <a:pt x="2207" y="123"/>
                    </a:lnTo>
                    <a:lnTo>
                      <a:pt x="2191" y="130"/>
                    </a:lnTo>
                    <a:lnTo>
                      <a:pt x="2173" y="112"/>
                    </a:lnTo>
                    <a:lnTo>
                      <a:pt x="2164" y="89"/>
                    </a:lnTo>
                    <a:lnTo>
                      <a:pt x="2164" y="103"/>
                    </a:lnTo>
                    <a:lnTo>
                      <a:pt x="2154" y="99"/>
                    </a:lnTo>
                    <a:lnTo>
                      <a:pt x="2160" y="105"/>
                    </a:lnTo>
                    <a:lnTo>
                      <a:pt x="2154" y="109"/>
                    </a:lnTo>
                    <a:lnTo>
                      <a:pt x="2179" y="137"/>
                    </a:lnTo>
                    <a:lnTo>
                      <a:pt x="2184" y="173"/>
                    </a:lnTo>
                    <a:lnTo>
                      <a:pt x="2182" y="185"/>
                    </a:lnTo>
                    <a:lnTo>
                      <a:pt x="2179" y="180"/>
                    </a:lnTo>
                    <a:lnTo>
                      <a:pt x="2170" y="185"/>
                    </a:lnTo>
                    <a:lnTo>
                      <a:pt x="2139" y="173"/>
                    </a:lnTo>
                    <a:lnTo>
                      <a:pt x="2135" y="176"/>
                    </a:lnTo>
                    <a:lnTo>
                      <a:pt x="2148" y="176"/>
                    </a:lnTo>
                    <a:lnTo>
                      <a:pt x="2150" y="182"/>
                    </a:lnTo>
                    <a:lnTo>
                      <a:pt x="2139" y="182"/>
                    </a:lnTo>
                    <a:lnTo>
                      <a:pt x="2144" y="201"/>
                    </a:lnTo>
                    <a:lnTo>
                      <a:pt x="2154" y="185"/>
                    </a:lnTo>
                    <a:lnTo>
                      <a:pt x="2173" y="201"/>
                    </a:lnTo>
                    <a:lnTo>
                      <a:pt x="2179" y="195"/>
                    </a:lnTo>
                    <a:lnTo>
                      <a:pt x="2191" y="207"/>
                    </a:lnTo>
                    <a:lnTo>
                      <a:pt x="2191" y="210"/>
                    </a:lnTo>
                    <a:lnTo>
                      <a:pt x="2196" y="210"/>
                    </a:lnTo>
                    <a:lnTo>
                      <a:pt x="2209" y="226"/>
                    </a:lnTo>
                    <a:lnTo>
                      <a:pt x="2203" y="226"/>
                    </a:lnTo>
                    <a:lnTo>
                      <a:pt x="2203" y="231"/>
                    </a:lnTo>
                    <a:lnTo>
                      <a:pt x="2209" y="228"/>
                    </a:lnTo>
                    <a:lnTo>
                      <a:pt x="2243" y="257"/>
                    </a:lnTo>
                    <a:lnTo>
                      <a:pt x="2246" y="278"/>
                    </a:lnTo>
                    <a:lnTo>
                      <a:pt x="2216" y="266"/>
                    </a:lnTo>
                    <a:lnTo>
                      <a:pt x="2216" y="274"/>
                    </a:lnTo>
                    <a:lnTo>
                      <a:pt x="2194" y="300"/>
                    </a:lnTo>
                    <a:lnTo>
                      <a:pt x="2191" y="317"/>
                    </a:lnTo>
                    <a:lnTo>
                      <a:pt x="2182" y="324"/>
                    </a:lnTo>
                    <a:lnTo>
                      <a:pt x="2175" y="321"/>
                    </a:lnTo>
                    <a:lnTo>
                      <a:pt x="2179" y="340"/>
                    </a:lnTo>
                    <a:lnTo>
                      <a:pt x="2173" y="337"/>
                    </a:lnTo>
                    <a:lnTo>
                      <a:pt x="2179" y="342"/>
                    </a:lnTo>
                    <a:lnTo>
                      <a:pt x="2173" y="346"/>
                    </a:lnTo>
                    <a:lnTo>
                      <a:pt x="2175" y="353"/>
                    </a:lnTo>
                    <a:lnTo>
                      <a:pt x="2170" y="353"/>
                    </a:lnTo>
                    <a:lnTo>
                      <a:pt x="2175" y="358"/>
                    </a:lnTo>
                    <a:lnTo>
                      <a:pt x="2166" y="385"/>
                    </a:lnTo>
                    <a:lnTo>
                      <a:pt x="2170" y="408"/>
                    </a:lnTo>
                    <a:lnTo>
                      <a:pt x="2164" y="401"/>
                    </a:lnTo>
                    <a:lnTo>
                      <a:pt x="2139" y="385"/>
                    </a:lnTo>
                    <a:lnTo>
                      <a:pt x="2123" y="385"/>
                    </a:lnTo>
                    <a:lnTo>
                      <a:pt x="2114" y="401"/>
                    </a:lnTo>
                    <a:lnTo>
                      <a:pt x="2111" y="429"/>
                    </a:lnTo>
                    <a:lnTo>
                      <a:pt x="2098" y="401"/>
                    </a:lnTo>
                    <a:lnTo>
                      <a:pt x="2089" y="432"/>
                    </a:lnTo>
                    <a:lnTo>
                      <a:pt x="2080" y="422"/>
                    </a:lnTo>
                    <a:lnTo>
                      <a:pt x="2071" y="426"/>
                    </a:lnTo>
                    <a:lnTo>
                      <a:pt x="2068" y="435"/>
                    </a:lnTo>
                    <a:lnTo>
                      <a:pt x="2080" y="463"/>
                    </a:lnTo>
                    <a:lnTo>
                      <a:pt x="2073" y="460"/>
                    </a:lnTo>
                    <a:lnTo>
                      <a:pt x="2077" y="494"/>
                    </a:lnTo>
                    <a:lnTo>
                      <a:pt x="2086" y="512"/>
                    </a:lnTo>
                    <a:lnTo>
                      <a:pt x="2092" y="512"/>
                    </a:lnTo>
                    <a:lnTo>
                      <a:pt x="2089" y="506"/>
                    </a:lnTo>
                    <a:lnTo>
                      <a:pt x="2105" y="510"/>
                    </a:lnTo>
                    <a:lnTo>
                      <a:pt x="2111" y="544"/>
                    </a:lnTo>
                    <a:lnTo>
                      <a:pt x="2114" y="549"/>
                    </a:lnTo>
                    <a:lnTo>
                      <a:pt x="2123" y="546"/>
                    </a:lnTo>
                    <a:lnTo>
                      <a:pt x="2132" y="567"/>
                    </a:lnTo>
                    <a:lnTo>
                      <a:pt x="2127" y="570"/>
                    </a:lnTo>
                    <a:lnTo>
                      <a:pt x="2123" y="567"/>
                    </a:lnTo>
                    <a:lnTo>
                      <a:pt x="2120" y="553"/>
                    </a:lnTo>
                    <a:lnTo>
                      <a:pt x="2114" y="560"/>
                    </a:lnTo>
                    <a:lnTo>
                      <a:pt x="2123" y="605"/>
                    </a:lnTo>
                    <a:lnTo>
                      <a:pt x="2135" y="613"/>
                    </a:lnTo>
                    <a:lnTo>
                      <a:pt x="2132" y="626"/>
                    </a:lnTo>
                    <a:lnTo>
                      <a:pt x="2123" y="626"/>
                    </a:lnTo>
                    <a:lnTo>
                      <a:pt x="2114" y="638"/>
                    </a:lnTo>
                    <a:lnTo>
                      <a:pt x="2114" y="658"/>
                    </a:lnTo>
                    <a:lnTo>
                      <a:pt x="2127" y="676"/>
                    </a:lnTo>
                    <a:lnTo>
                      <a:pt x="2120" y="676"/>
                    </a:lnTo>
                    <a:lnTo>
                      <a:pt x="2111" y="688"/>
                    </a:lnTo>
                    <a:lnTo>
                      <a:pt x="2105" y="681"/>
                    </a:lnTo>
                    <a:lnTo>
                      <a:pt x="2114" y="715"/>
                    </a:lnTo>
                    <a:lnTo>
                      <a:pt x="2111" y="735"/>
                    </a:lnTo>
                    <a:lnTo>
                      <a:pt x="2102" y="756"/>
                    </a:lnTo>
                    <a:lnTo>
                      <a:pt x="2027" y="622"/>
                    </a:lnTo>
                    <a:lnTo>
                      <a:pt x="2009" y="570"/>
                    </a:lnTo>
                    <a:lnTo>
                      <a:pt x="2016" y="546"/>
                    </a:lnTo>
                    <a:lnTo>
                      <a:pt x="2005" y="524"/>
                    </a:lnTo>
                    <a:lnTo>
                      <a:pt x="2012" y="528"/>
                    </a:lnTo>
                    <a:lnTo>
                      <a:pt x="2012" y="522"/>
                    </a:lnTo>
                    <a:lnTo>
                      <a:pt x="2021" y="515"/>
                    </a:lnTo>
                    <a:lnTo>
                      <a:pt x="2034" y="451"/>
                    </a:lnTo>
                    <a:lnTo>
                      <a:pt x="2034" y="414"/>
                    </a:lnTo>
                    <a:lnTo>
                      <a:pt x="2052" y="392"/>
                    </a:lnTo>
                    <a:lnTo>
                      <a:pt x="2046" y="389"/>
                    </a:lnTo>
                    <a:lnTo>
                      <a:pt x="2048" y="380"/>
                    </a:lnTo>
                    <a:lnTo>
                      <a:pt x="2027" y="337"/>
                    </a:lnTo>
                    <a:lnTo>
                      <a:pt x="2039" y="333"/>
                    </a:lnTo>
                    <a:lnTo>
                      <a:pt x="2043" y="328"/>
                    </a:lnTo>
                    <a:lnTo>
                      <a:pt x="2025" y="321"/>
                    </a:lnTo>
                    <a:lnTo>
                      <a:pt x="2012" y="333"/>
                    </a:lnTo>
                    <a:lnTo>
                      <a:pt x="2025" y="364"/>
                    </a:lnTo>
                    <a:lnTo>
                      <a:pt x="2031" y="367"/>
                    </a:lnTo>
                    <a:lnTo>
                      <a:pt x="2027" y="374"/>
                    </a:lnTo>
                    <a:lnTo>
                      <a:pt x="2021" y="367"/>
                    </a:lnTo>
                    <a:lnTo>
                      <a:pt x="2016" y="370"/>
                    </a:lnTo>
                    <a:lnTo>
                      <a:pt x="2009" y="412"/>
                    </a:lnTo>
                    <a:lnTo>
                      <a:pt x="2003" y="417"/>
                    </a:lnTo>
                    <a:lnTo>
                      <a:pt x="2000" y="401"/>
                    </a:lnTo>
                    <a:lnTo>
                      <a:pt x="1989" y="408"/>
                    </a:lnTo>
                    <a:lnTo>
                      <a:pt x="1979" y="367"/>
                    </a:lnTo>
                    <a:lnTo>
                      <a:pt x="1972" y="380"/>
                    </a:lnTo>
                    <a:lnTo>
                      <a:pt x="1959" y="374"/>
                    </a:lnTo>
                    <a:lnTo>
                      <a:pt x="1950" y="385"/>
                    </a:lnTo>
                    <a:lnTo>
                      <a:pt x="1938" y="385"/>
                    </a:lnTo>
                    <a:lnTo>
                      <a:pt x="1929" y="465"/>
                    </a:lnTo>
                    <a:lnTo>
                      <a:pt x="1932" y="478"/>
                    </a:lnTo>
                    <a:lnTo>
                      <a:pt x="1944" y="474"/>
                    </a:lnTo>
                    <a:lnTo>
                      <a:pt x="1954" y="487"/>
                    </a:lnTo>
                    <a:lnTo>
                      <a:pt x="1927" y="490"/>
                    </a:lnTo>
                    <a:lnTo>
                      <a:pt x="1927" y="503"/>
                    </a:lnTo>
                    <a:lnTo>
                      <a:pt x="1916" y="501"/>
                    </a:lnTo>
                    <a:lnTo>
                      <a:pt x="1900" y="510"/>
                    </a:lnTo>
                    <a:lnTo>
                      <a:pt x="1895" y="503"/>
                    </a:lnTo>
                    <a:lnTo>
                      <a:pt x="1911" y="494"/>
                    </a:lnTo>
                    <a:lnTo>
                      <a:pt x="1891" y="487"/>
                    </a:lnTo>
                    <a:lnTo>
                      <a:pt x="1883" y="487"/>
                    </a:lnTo>
                    <a:lnTo>
                      <a:pt x="1883" y="494"/>
                    </a:lnTo>
                    <a:lnTo>
                      <a:pt x="1861" y="487"/>
                    </a:lnTo>
                    <a:lnTo>
                      <a:pt x="1855" y="494"/>
                    </a:lnTo>
                    <a:lnTo>
                      <a:pt x="1857" y="503"/>
                    </a:lnTo>
                    <a:lnTo>
                      <a:pt x="1852" y="506"/>
                    </a:lnTo>
                    <a:lnTo>
                      <a:pt x="1845" y="503"/>
                    </a:lnTo>
                    <a:lnTo>
                      <a:pt x="1839" y="510"/>
                    </a:lnTo>
                    <a:lnTo>
                      <a:pt x="1818" y="506"/>
                    </a:lnTo>
                    <a:lnTo>
                      <a:pt x="1815" y="518"/>
                    </a:lnTo>
                    <a:lnTo>
                      <a:pt x="1809" y="510"/>
                    </a:lnTo>
                    <a:lnTo>
                      <a:pt x="1768" y="522"/>
                    </a:lnTo>
                    <a:lnTo>
                      <a:pt x="1735" y="620"/>
                    </a:lnTo>
                    <a:lnTo>
                      <a:pt x="1735" y="626"/>
                    </a:lnTo>
                    <a:lnTo>
                      <a:pt x="1741" y="629"/>
                    </a:lnTo>
                    <a:lnTo>
                      <a:pt x="1732" y="635"/>
                    </a:lnTo>
                    <a:lnTo>
                      <a:pt x="1711" y="692"/>
                    </a:lnTo>
                    <a:lnTo>
                      <a:pt x="1725" y="697"/>
                    </a:lnTo>
                    <a:lnTo>
                      <a:pt x="1741" y="694"/>
                    </a:lnTo>
                    <a:lnTo>
                      <a:pt x="1747" y="719"/>
                    </a:lnTo>
                    <a:lnTo>
                      <a:pt x="1754" y="713"/>
                    </a:lnTo>
                    <a:lnTo>
                      <a:pt x="1750" y="706"/>
                    </a:lnTo>
                    <a:lnTo>
                      <a:pt x="1756" y="701"/>
                    </a:lnTo>
                    <a:lnTo>
                      <a:pt x="1763" y="722"/>
                    </a:lnTo>
                    <a:lnTo>
                      <a:pt x="1775" y="709"/>
                    </a:lnTo>
                    <a:lnTo>
                      <a:pt x="1775" y="722"/>
                    </a:lnTo>
                    <a:lnTo>
                      <a:pt x="1781" y="709"/>
                    </a:lnTo>
                    <a:lnTo>
                      <a:pt x="1772" y="697"/>
                    </a:lnTo>
                    <a:lnTo>
                      <a:pt x="1793" y="694"/>
                    </a:lnTo>
                    <a:lnTo>
                      <a:pt x="1827" y="722"/>
                    </a:lnTo>
                    <a:lnTo>
                      <a:pt x="1827" y="728"/>
                    </a:lnTo>
                    <a:lnTo>
                      <a:pt x="1821" y="728"/>
                    </a:lnTo>
                    <a:lnTo>
                      <a:pt x="1843" y="753"/>
                    </a:lnTo>
                    <a:lnTo>
                      <a:pt x="1839" y="777"/>
                    </a:lnTo>
                    <a:lnTo>
                      <a:pt x="1861" y="867"/>
                    </a:lnTo>
                    <a:lnTo>
                      <a:pt x="1848" y="906"/>
                    </a:lnTo>
                    <a:lnTo>
                      <a:pt x="1848" y="938"/>
                    </a:lnTo>
                    <a:lnTo>
                      <a:pt x="1824" y="1005"/>
                    </a:lnTo>
                    <a:lnTo>
                      <a:pt x="1805" y="1027"/>
                    </a:lnTo>
                    <a:lnTo>
                      <a:pt x="1793" y="1033"/>
                    </a:lnTo>
                    <a:lnTo>
                      <a:pt x="1781" y="1027"/>
                    </a:lnTo>
                    <a:lnTo>
                      <a:pt x="1779" y="1020"/>
                    </a:lnTo>
                    <a:lnTo>
                      <a:pt x="1766" y="1020"/>
                    </a:lnTo>
                    <a:lnTo>
                      <a:pt x="1756" y="1045"/>
                    </a:lnTo>
                    <a:lnTo>
                      <a:pt x="1754" y="1045"/>
                    </a:lnTo>
                    <a:lnTo>
                      <a:pt x="1756" y="1036"/>
                    </a:lnTo>
                    <a:lnTo>
                      <a:pt x="1759" y="1018"/>
                    </a:lnTo>
                    <a:lnTo>
                      <a:pt x="1743" y="977"/>
                    </a:lnTo>
                    <a:lnTo>
                      <a:pt x="1754" y="965"/>
                    </a:lnTo>
                    <a:lnTo>
                      <a:pt x="1772" y="971"/>
                    </a:lnTo>
                    <a:lnTo>
                      <a:pt x="1775" y="916"/>
                    </a:lnTo>
                    <a:lnTo>
                      <a:pt x="1775" y="909"/>
                    </a:lnTo>
                    <a:lnTo>
                      <a:pt x="1775" y="892"/>
                    </a:lnTo>
                    <a:lnTo>
                      <a:pt x="1779" y="879"/>
                    </a:lnTo>
                    <a:lnTo>
                      <a:pt x="1763" y="882"/>
                    </a:lnTo>
                    <a:lnTo>
                      <a:pt x="1747" y="892"/>
                    </a:lnTo>
                    <a:lnTo>
                      <a:pt x="1741" y="901"/>
                    </a:lnTo>
                    <a:lnTo>
                      <a:pt x="1725" y="904"/>
                    </a:lnTo>
                    <a:lnTo>
                      <a:pt x="1720" y="904"/>
                    </a:lnTo>
                    <a:lnTo>
                      <a:pt x="1700" y="872"/>
                    </a:lnTo>
                    <a:lnTo>
                      <a:pt x="1677" y="857"/>
                    </a:lnTo>
                    <a:lnTo>
                      <a:pt x="1667" y="857"/>
                    </a:lnTo>
                    <a:lnTo>
                      <a:pt x="1652" y="857"/>
                    </a:lnTo>
                    <a:lnTo>
                      <a:pt x="1643" y="851"/>
                    </a:lnTo>
                    <a:lnTo>
                      <a:pt x="1640" y="842"/>
                    </a:lnTo>
                    <a:lnTo>
                      <a:pt x="1627" y="824"/>
                    </a:lnTo>
                    <a:lnTo>
                      <a:pt x="1615" y="808"/>
                    </a:lnTo>
                    <a:lnTo>
                      <a:pt x="1584" y="768"/>
                    </a:lnTo>
                    <a:lnTo>
                      <a:pt x="1578" y="761"/>
                    </a:lnTo>
                    <a:lnTo>
                      <a:pt x="1568" y="758"/>
                    </a:lnTo>
                    <a:lnTo>
                      <a:pt x="1550" y="756"/>
                    </a:lnTo>
                    <a:lnTo>
                      <a:pt x="1538" y="756"/>
                    </a:lnTo>
                    <a:lnTo>
                      <a:pt x="1529" y="758"/>
                    </a:lnTo>
                    <a:lnTo>
                      <a:pt x="1500" y="768"/>
                    </a:lnTo>
                    <a:lnTo>
                      <a:pt x="1495" y="786"/>
                    </a:lnTo>
                    <a:lnTo>
                      <a:pt x="1500" y="786"/>
                    </a:lnTo>
                    <a:lnTo>
                      <a:pt x="1506" y="793"/>
                    </a:lnTo>
                    <a:lnTo>
                      <a:pt x="1509" y="802"/>
                    </a:lnTo>
                    <a:lnTo>
                      <a:pt x="1504" y="833"/>
                    </a:lnTo>
                    <a:lnTo>
                      <a:pt x="1500" y="851"/>
                    </a:lnTo>
                    <a:lnTo>
                      <a:pt x="1506" y="861"/>
                    </a:lnTo>
                    <a:lnTo>
                      <a:pt x="1488" y="879"/>
                    </a:lnTo>
                    <a:lnTo>
                      <a:pt x="1479" y="876"/>
                    </a:lnTo>
                    <a:lnTo>
                      <a:pt x="1470" y="872"/>
                    </a:lnTo>
                    <a:lnTo>
                      <a:pt x="1451" y="872"/>
                    </a:lnTo>
                    <a:lnTo>
                      <a:pt x="1424" y="863"/>
                    </a:lnTo>
                    <a:lnTo>
                      <a:pt x="1411" y="888"/>
                    </a:lnTo>
                    <a:lnTo>
                      <a:pt x="1377" y="901"/>
                    </a:lnTo>
                    <a:lnTo>
                      <a:pt x="1356" y="901"/>
                    </a:lnTo>
                    <a:lnTo>
                      <a:pt x="1344" y="901"/>
                    </a:lnTo>
                    <a:lnTo>
                      <a:pt x="1331" y="895"/>
                    </a:lnTo>
                    <a:lnTo>
                      <a:pt x="1328" y="885"/>
                    </a:lnTo>
                    <a:lnTo>
                      <a:pt x="1301" y="879"/>
                    </a:lnTo>
                    <a:lnTo>
                      <a:pt x="1288" y="872"/>
                    </a:lnTo>
                    <a:lnTo>
                      <a:pt x="1256" y="885"/>
                    </a:lnTo>
                    <a:lnTo>
                      <a:pt x="1239" y="882"/>
                    </a:lnTo>
                    <a:lnTo>
                      <a:pt x="1217" y="857"/>
                    </a:lnTo>
                    <a:lnTo>
                      <a:pt x="1165" y="845"/>
                    </a:lnTo>
                    <a:lnTo>
                      <a:pt x="1165" y="854"/>
                    </a:lnTo>
                    <a:lnTo>
                      <a:pt x="1158" y="861"/>
                    </a:lnTo>
                    <a:lnTo>
                      <a:pt x="1156" y="867"/>
                    </a:lnTo>
                    <a:lnTo>
                      <a:pt x="1161" y="882"/>
                    </a:lnTo>
                    <a:lnTo>
                      <a:pt x="1167" y="892"/>
                    </a:lnTo>
                    <a:lnTo>
                      <a:pt x="1171" y="901"/>
                    </a:lnTo>
                    <a:lnTo>
                      <a:pt x="1144" y="904"/>
                    </a:lnTo>
                    <a:lnTo>
                      <a:pt x="1122" y="904"/>
                    </a:lnTo>
                    <a:lnTo>
                      <a:pt x="1109" y="901"/>
                    </a:lnTo>
                    <a:lnTo>
                      <a:pt x="1103" y="892"/>
                    </a:lnTo>
                    <a:lnTo>
                      <a:pt x="1085" y="895"/>
                    </a:lnTo>
                    <a:lnTo>
                      <a:pt x="1078" y="888"/>
                    </a:lnTo>
                    <a:lnTo>
                      <a:pt x="1056" y="888"/>
                    </a:lnTo>
                    <a:lnTo>
                      <a:pt x="1048" y="897"/>
                    </a:lnTo>
                    <a:lnTo>
                      <a:pt x="1044" y="901"/>
                    </a:lnTo>
                    <a:lnTo>
                      <a:pt x="1035" y="909"/>
                    </a:lnTo>
                    <a:lnTo>
                      <a:pt x="1035" y="916"/>
                    </a:lnTo>
                    <a:lnTo>
                      <a:pt x="1013" y="925"/>
                    </a:lnTo>
                    <a:lnTo>
                      <a:pt x="1010" y="931"/>
                    </a:lnTo>
                    <a:lnTo>
                      <a:pt x="999" y="935"/>
                    </a:lnTo>
                    <a:lnTo>
                      <a:pt x="970" y="929"/>
                    </a:lnTo>
                    <a:lnTo>
                      <a:pt x="942" y="916"/>
                    </a:lnTo>
                    <a:lnTo>
                      <a:pt x="896" y="909"/>
                    </a:lnTo>
                    <a:lnTo>
                      <a:pt x="860" y="872"/>
                    </a:lnTo>
                    <a:lnTo>
                      <a:pt x="805" y="836"/>
                    </a:lnTo>
                    <a:lnTo>
                      <a:pt x="753" y="845"/>
                    </a:lnTo>
                    <a:lnTo>
                      <a:pt x="717" y="817"/>
                    </a:lnTo>
                    <a:lnTo>
                      <a:pt x="671" y="827"/>
                    </a:lnTo>
                    <a:lnTo>
                      <a:pt x="622" y="827"/>
                    </a:lnTo>
                    <a:lnTo>
                      <a:pt x="551" y="836"/>
                    </a:lnTo>
                    <a:lnTo>
                      <a:pt x="535" y="904"/>
                    </a:lnTo>
                    <a:lnTo>
                      <a:pt x="551" y="935"/>
                    </a:lnTo>
                    <a:lnTo>
                      <a:pt x="441" y="920"/>
                    </a:lnTo>
                    <a:lnTo>
                      <a:pt x="403" y="909"/>
                    </a:lnTo>
                    <a:lnTo>
                      <a:pt x="370" y="916"/>
                    </a:lnTo>
                    <a:lnTo>
                      <a:pt x="348" y="975"/>
                    </a:lnTo>
                    <a:lnTo>
                      <a:pt x="364" y="977"/>
                    </a:lnTo>
                    <a:lnTo>
                      <a:pt x="385" y="1030"/>
                    </a:lnTo>
                    <a:lnTo>
                      <a:pt x="400" y="1033"/>
                    </a:lnTo>
                    <a:lnTo>
                      <a:pt x="389" y="1043"/>
                    </a:lnTo>
                    <a:lnTo>
                      <a:pt x="373" y="1045"/>
                    </a:lnTo>
                    <a:lnTo>
                      <a:pt x="364" y="1070"/>
                    </a:lnTo>
                    <a:lnTo>
                      <a:pt x="373" y="1073"/>
                    </a:lnTo>
                    <a:lnTo>
                      <a:pt x="364" y="1077"/>
                    </a:lnTo>
                    <a:lnTo>
                      <a:pt x="373" y="1083"/>
                    </a:lnTo>
                    <a:lnTo>
                      <a:pt x="378" y="1088"/>
                    </a:lnTo>
                    <a:lnTo>
                      <a:pt x="378" y="1103"/>
                    </a:lnTo>
                    <a:lnTo>
                      <a:pt x="389" y="1116"/>
                    </a:lnTo>
                    <a:lnTo>
                      <a:pt x="403" y="1138"/>
                    </a:lnTo>
                    <a:lnTo>
                      <a:pt x="376" y="1138"/>
                    </a:lnTo>
                    <a:lnTo>
                      <a:pt x="368" y="1129"/>
                    </a:lnTo>
                    <a:lnTo>
                      <a:pt x="318" y="1103"/>
                    </a:lnTo>
                    <a:lnTo>
                      <a:pt x="259" y="1100"/>
                    </a:lnTo>
                    <a:lnTo>
                      <a:pt x="243" y="1088"/>
                    </a:lnTo>
                    <a:lnTo>
                      <a:pt x="228" y="1079"/>
                    </a:lnTo>
                    <a:lnTo>
                      <a:pt x="207" y="1067"/>
                    </a:lnTo>
                    <a:lnTo>
                      <a:pt x="207" y="1061"/>
                    </a:lnTo>
                    <a:lnTo>
                      <a:pt x="228" y="1030"/>
                    </a:lnTo>
                    <a:lnTo>
                      <a:pt x="241" y="1030"/>
                    </a:lnTo>
                    <a:lnTo>
                      <a:pt x="241" y="1018"/>
                    </a:lnTo>
                    <a:lnTo>
                      <a:pt x="237" y="1011"/>
                    </a:lnTo>
                    <a:lnTo>
                      <a:pt x="218" y="1018"/>
                    </a:lnTo>
                    <a:lnTo>
                      <a:pt x="213" y="1011"/>
                    </a:lnTo>
                    <a:lnTo>
                      <a:pt x="252" y="999"/>
                    </a:lnTo>
                    <a:lnTo>
                      <a:pt x="237" y="965"/>
                    </a:lnTo>
                    <a:lnTo>
                      <a:pt x="213" y="965"/>
                    </a:lnTo>
                    <a:lnTo>
                      <a:pt x="182" y="944"/>
                    </a:lnTo>
                    <a:lnTo>
                      <a:pt x="145" y="938"/>
                    </a:lnTo>
                    <a:lnTo>
                      <a:pt x="111" y="929"/>
                    </a:lnTo>
                    <a:lnTo>
                      <a:pt x="111" y="909"/>
                    </a:lnTo>
                    <a:lnTo>
                      <a:pt x="102" y="892"/>
                    </a:lnTo>
                    <a:lnTo>
                      <a:pt x="111" y="888"/>
                    </a:lnTo>
                    <a:lnTo>
                      <a:pt x="120" y="892"/>
                    </a:lnTo>
                    <a:lnTo>
                      <a:pt x="114" y="872"/>
                    </a:lnTo>
                    <a:lnTo>
                      <a:pt x="102" y="857"/>
                    </a:lnTo>
                    <a:lnTo>
                      <a:pt x="86" y="824"/>
                    </a:lnTo>
                    <a:lnTo>
                      <a:pt x="46" y="813"/>
                    </a:lnTo>
                    <a:lnTo>
                      <a:pt x="52" y="786"/>
                    </a:lnTo>
                    <a:lnTo>
                      <a:pt x="39" y="770"/>
                    </a:lnTo>
                    <a:lnTo>
                      <a:pt x="27" y="768"/>
                    </a:lnTo>
                    <a:lnTo>
                      <a:pt x="18" y="753"/>
                    </a:lnTo>
                    <a:lnTo>
                      <a:pt x="16" y="740"/>
                    </a:lnTo>
                    <a:lnTo>
                      <a:pt x="9" y="728"/>
                    </a:lnTo>
                    <a:lnTo>
                      <a:pt x="12" y="724"/>
                    </a:lnTo>
                    <a:lnTo>
                      <a:pt x="22" y="724"/>
                    </a:lnTo>
                    <a:lnTo>
                      <a:pt x="25" y="719"/>
                    </a:lnTo>
                    <a:lnTo>
                      <a:pt x="39" y="713"/>
                    </a:lnTo>
                    <a:lnTo>
                      <a:pt x="55" y="713"/>
                    </a:lnTo>
                    <a:lnTo>
                      <a:pt x="50" y="704"/>
                    </a:lnTo>
                    <a:lnTo>
                      <a:pt x="37" y="704"/>
                    </a:lnTo>
                    <a:lnTo>
                      <a:pt x="30" y="688"/>
                    </a:lnTo>
                    <a:lnTo>
                      <a:pt x="18" y="697"/>
                    </a:lnTo>
                    <a:lnTo>
                      <a:pt x="55" y="658"/>
                    </a:lnTo>
                    <a:lnTo>
                      <a:pt x="71" y="622"/>
                    </a:lnTo>
                    <a:lnTo>
                      <a:pt x="61" y="617"/>
                    </a:lnTo>
                    <a:lnTo>
                      <a:pt x="55" y="613"/>
                    </a:lnTo>
                    <a:lnTo>
                      <a:pt x="43" y="605"/>
                    </a:lnTo>
                    <a:lnTo>
                      <a:pt x="46" y="590"/>
                    </a:lnTo>
                    <a:lnTo>
                      <a:pt x="37" y="583"/>
                    </a:lnTo>
                    <a:lnTo>
                      <a:pt x="39" y="577"/>
                    </a:lnTo>
                    <a:lnTo>
                      <a:pt x="39" y="570"/>
                    </a:lnTo>
                    <a:lnTo>
                      <a:pt x="34" y="570"/>
                    </a:lnTo>
                    <a:lnTo>
                      <a:pt x="34" y="565"/>
                    </a:lnTo>
                    <a:lnTo>
                      <a:pt x="34" y="562"/>
                    </a:lnTo>
                    <a:lnTo>
                      <a:pt x="37" y="544"/>
                    </a:lnTo>
                    <a:lnTo>
                      <a:pt x="16" y="510"/>
                    </a:lnTo>
                    <a:lnTo>
                      <a:pt x="25" y="490"/>
                    </a:lnTo>
                    <a:lnTo>
                      <a:pt x="16" y="485"/>
                    </a:lnTo>
                    <a:lnTo>
                      <a:pt x="6" y="478"/>
                    </a:lnTo>
                    <a:lnTo>
                      <a:pt x="2" y="469"/>
                    </a:lnTo>
                    <a:lnTo>
                      <a:pt x="0" y="460"/>
                    </a:lnTo>
                    <a:lnTo>
                      <a:pt x="18" y="442"/>
                    </a:lnTo>
                    <a:lnTo>
                      <a:pt x="18" y="4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2" name="Freeform 503"/>
              <p:cNvSpPr>
                <a:spLocks/>
              </p:cNvSpPr>
              <p:nvPr/>
            </p:nvSpPr>
            <p:spPr bwMode="auto">
              <a:xfrm>
                <a:off x="6180138" y="2735263"/>
                <a:ext cx="458788" cy="250825"/>
              </a:xfrm>
              <a:custGeom>
                <a:avLst/>
                <a:gdLst>
                  <a:gd name="T0" fmla="*/ 221 w 289"/>
                  <a:gd name="T1" fmla="*/ 108 h 158"/>
                  <a:gd name="T2" fmla="*/ 219 w 289"/>
                  <a:gd name="T3" fmla="*/ 111 h 158"/>
                  <a:gd name="T4" fmla="*/ 203 w 289"/>
                  <a:gd name="T5" fmla="*/ 132 h 158"/>
                  <a:gd name="T6" fmla="*/ 237 w 289"/>
                  <a:gd name="T7" fmla="*/ 142 h 158"/>
                  <a:gd name="T8" fmla="*/ 219 w 289"/>
                  <a:gd name="T9" fmla="*/ 142 h 158"/>
                  <a:gd name="T10" fmla="*/ 194 w 289"/>
                  <a:gd name="T11" fmla="*/ 158 h 158"/>
                  <a:gd name="T12" fmla="*/ 185 w 289"/>
                  <a:gd name="T13" fmla="*/ 142 h 158"/>
                  <a:gd name="T14" fmla="*/ 169 w 289"/>
                  <a:gd name="T15" fmla="*/ 136 h 158"/>
                  <a:gd name="T16" fmla="*/ 185 w 289"/>
                  <a:gd name="T17" fmla="*/ 124 h 158"/>
                  <a:gd name="T18" fmla="*/ 157 w 289"/>
                  <a:gd name="T19" fmla="*/ 118 h 158"/>
                  <a:gd name="T20" fmla="*/ 157 w 289"/>
                  <a:gd name="T21" fmla="*/ 111 h 158"/>
                  <a:gd name="T22" fmla="*/ 157 w 289"/>
                  <a:gd name="T23" fmla="*/ 102 h 158"/>
                  <a:gd name="T24" fmla="*/ 151 w 289"/>
                  <a:gd name="T25" fmla="*/ 108 h 158"/>
                  <a:gd name="T26" fmla="*/ 139 w 289"/>
                  <a:gd name="T27" fmla="*/ 111 h 158"/>
                  <a:gd name="T28" fmla="*/ 123 w 289"/>
                  <a:gd name="T29" fmla="*/ 136 h 158"/>
                  <a:gd name="T30" fmla="*/ 102 w 289"/>
                  <a:gd name="T31" fmla="*/ 136 h 158"/>
                  <a:gd name="T32" fmla="*/ 111 w 289"/>
                  <a:gd name="T33" fmla="*/ 118 h 158"/>
                  <a:gd name="T34" fmla="*/ 119 w 289"/>
                  <a:gd name="T35" fmla="*/ 105 h 158"/>
                  <a:gd name="T36" fmla="*/ 105 w 289"/>
                  <a:gd name="T37" fmla="*/ 84 h 158"/>
                  <a:gd name="T38" fmla="*/ 76 w 289"/>
                  <a:gd name="T39" fmla="*/ 74 h 158"/>
                  <a:gd name="T40" fmla="*/ 46 w 289"/>
                  <a:gd name="T41" fmla="*/ 86 h 158"/>
                  <a:gd name="T42" fmla="*/ 9 w 289"/>
                  <a:gd name="T43" fmla="*/ 80 h 158"/>
                  <a:gd name="T44" fmla="*/ 3 w 289"/>
                  <a:gd name="T45" fmla="*/ 56 h 158"/>
                  <a:gd name="T46" fmla="*/ 7 w 289"/>
                  <a:gd name="T47" fmla="*/ 43 h 158"/>
                  <a:gd name="T48" fmla="*/ 21 w 289"/>
                  <a:gd name="T49" fmla="*/ 4 h 158"/>
                  <a:gd name="T50" fmla="*/ 37 w 289"/>
                  <a:gd name="T51" fmla="*/ 6 h 158"/>
                  <a:gd name="T52" fmla="*/ 96 w 289"/>
                  <a:gd name="T53" fmla="*/ 10 h 158"/>
                  <a:gd name="T54" fmla="*/ 123 w 289"/>
                  <a:gd name="T55" fmla="*/ 10 h 158"/>
                  <a:gd name="T56" fmla="*/ 148 w 289"/>
                  <a:gd name="T57" fmla="*/ 4 h 158"/>
                  <a:gd name="T58" fmla="*/ 219 w 289"/>
                  <a:gd name="T59" fmla="*/ 19 h 158"/>
                  <a:gd name="T60" fmla="*/ 274 w 289"/>
                  <a:gd name="T61" fmla="*/ 40 h 158"/>
                  <a:gd name="T62" fmla="*/ 250 w 289"/>
                  <a:gd name="T63" fmla="*/ 86 h 158"/>
                  <a:gd name="T64" fmla="*/ 255 w 289"/>
                  <a:gd name="T65" fmla="*/ 93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58">
                    <a:moveTo>
                      <a:pt x="255" y="93"/>
                    </a:moveTo>
                    <a:lnTo>
                      <a:pt x="221" y="108"/>
                    </a:lnTo>
                    <a:lnTo>
                      <a:pt x="224" y="124"/>
                    </a:lnTo>
                    <a:lnTo>
                      <a:pt x="219" y="111"/>
                    </a:lnTo>
                    <a:lnTo>
                      <a:pt x="200" y="120"/>
                    </a:lnTo>
                    <a:lnTo>
                      <a:pt x="203" y="132"/>
                    </a:lnTo>
                    <a:lnTo>
                      <a:pt x="235" y="139"/>
                    </a:lnTo>
                    <a:lnTo>
                      <a:pt x="237" y="142"/>
                    </a:lnTo>
                    <a:lnTo>
                      <a:pt x="231" y="142"/>
                    </a:lnTo>
                    <a:lnTo>
                      <a:pt x="219" y="142"/>
                    </a:lnTo>
                    <a:lnTo>
                      <a:pt x="210" y="148"/>
                    </a:lnTo>
                    <a:lnTo>
                      <a:pt x="194" y="158"/>
                    </a:lnTo>
                    <a:lnTo>
                      <a:pt x="185" y="154"/>
                    </a:lnTo>
                    <a:lnTo>
                      <a:pt x="185" y="142"/>
                    </a:lnTo>
                    <a:lnTo>
                      <a:pt x="176" y="139"/>
                    </a:lnTo>
                    <a:lnTo>
                      <a:pt x="169" y="136"/>
                    </a:lnTo>
                    <a:lnTo>
                      <a:pt x="172" y="132"/>
                    </a:lnTo>
                    <a:lnTo>
                      <a:pt x="185" y="124"/>
                    </a:lnTo>
                    <a:lnTo>
                      <a:pt x="185" y="120"/>
                    </a:lnTo>
                    <a:lnTo>
                      <a:pt x="157" y="118"/>
                    </a:lnTo>
                    <a:lnTo>
                      <a:pt x="155" y="111"/>
                    </a:lnTo>
                    <a:lnTo>
                      <a:pt x="157" y="111"/>
                    </a:lnTo>
                    <a:lnTo>
                      <a:pt x="164" y="111"/>
                    </a:lnTo>
                    <a:lnTo>
                      <a:pt x="157" y="102"/>
                    </a:lnTo>
                    <a:lnTo>
                      <a:pt x="155" y="108"/>
                    </a:lnTo>
                    <a:lnTo>
                      <a:pt x="151" y="108"/>
                    </a:lnTo>
                    <a:lnTo>
                      <a:pt x="148" y="105"/>
                    </a:lnTo>
                    <a:lnTo>
                      <a:pt x="139" y="111"/>
                    </a:lnTo>
                    <a:lnTo>
                      <a:pt x="130" y="124"/>
                    </a:lnTo>
                    <a:lnTo>
                      <a:pt x="123" y="136"/>
                    </a:lnTo>
                    <a:lnTo>
                      <a:pt x="105" y="139"/>
                    </a:lnTo>
                    <a:lnTo>
                      <a:pt x="102" y="136"/>
                    </a:lnTo>
                    <a:lnTo>
                      <a:pt x="105" y="124"/>
                    </a:lnTo>
                    <a:lnTo>
                      <a:pt x="111" y="118"/>
                    </a:lnTo>
                    <a:lnTo>
                      <a:pt x="132" y="115"/>
                    </a:lnTo>
                    <a:lnTo>
                      <a:pt x="119" y="105"/>
                    </a:lnTo>
                    <a:lnTo>
                      <a:pt x="114" y="99"/>
                    </a:lnTo>
                    <a:lnTo>
                      <a:pt x="105" y="84"/>
                    </a:lnTo>
                    <a:lnTo>
                      <a:pt x="96" y="80"/>
                    </a:lnTo>
                    <a:lnTo>
                      <a:pt x="76" y="74"/>
                    </a:lnTo>
                    <a:lnTo>
                      <a:pt x="62" y="80"/>
                    </a:lnTo>
                    <a:lnTo>
                      <a:pt x="46" y="86"/>
                    </a:lnTo>
                    <a:lnTo>
                      <a:pt x="19" y="80"/>
                    </a:lnTo>
                    <a:lnTo>
                      <a:pt x="9" y="80"/>
                    </a:lnTo>
                    <a:lnTo>
                      <a:pt x="0" y="72"/>
                    </a:lnTo>
                    <a:lnTo>
                      <a:pt x="3" y="56"/>
                    </a:lnTo>
                    <a:lnTo>
                      <a:pt x="9" y="52"/>
                    </a:lnTo>
                    <a:lnTo>
                      <a:pt x="7" y="43"/>
                    </a:lnTo>
                    <a:lnTo>
                      <a:pt x="28" y="13"/>
                    </a:lnTo>
                    <a:lnTo>
                      <a:pt x="21" y="4"/>
                    </a:lnTo>
                    <a:lnTo>
                      <a:pt x="28" y="0"/>
                    </a:lnTo>
                    <a:lnTo>
                      <a:pt x="37" y="6"/>
                    </a:lnTo>
                    <a:lnTo>
                      <a:pt x="96" y="4"/>
                    </a:lnTo>
                    <a:lnTo>
                      <a:pt x="96" y="10"/>
                    </a:lnTo>
                    <a:lnTo>
                      <a:pt x="126" y="13"/>
                    </a:lnTo>
                    <a:lnTo>
                      <a:pt x="123" y="10"/>
                    </a:lnTo>
                    <a:lnTo>
                      <a:pt x="132" y="4"/>
                    </a:lnTo>
                    <a:lnTo>
                      <a:pt x="148" y="4"/>
                    </a:lnTo>
                    <a:lnTo>
                      <a:pt x="182" y="13"/>
                    </a:lnTo>
                    <a:lnTo>
                      <a:pt x="219" y="19"/>
                    </a:lnTo>
                    <a:lnTo>
                      <a:pt x="250" y="40"/>
                    </a:lnTo>
                    <a:lnTo>
                      <a:pt x="274" y="40"/>
                    </a:lnTo>
                    <a:lnTo>
                      <a:pt x="289" y="74"/>
                    </a:lnTo>
                    <a:lnTo>
                      <a:pt x="250" y="86"/>
                    </a:lnTo>
                    <a:lnTo>
                      <a:pt x="255" y="93"/>
                    </a:lnTo>
                    <a:lnTo>
                      <a:pt x="255" y="9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3" name="Freeform 504"/>
              <p:cNvSpPr>
                <a:spLocks/>
              </p:cNvSpPr>
              <p:nvPr/>
            </p:nvSpPr>
            <p:spPr bwMode="auto">
              <a:xfrm>
                <a:off x="5965826" y="2901950"/>
                <a:ext cx="80963" cy="42863"/>
              </a:xfrm>
              <a:custGeom>
                <a:avLst/>
                <a:gdLst>
                  <a:gd name="T0" fmla="*/ 3 w 51"/>
                  <a:gd name="T1" fmla="*/ 10 h 27"/>
                  <a:gd name="T2" fmla="*/ 17 w 51"/>
                  <a:gd name="T3" fmla="*/ 10 h 27"/>
                  <a:gd name="T4" fmla="*/ 33 w 51"/>
                  <a:gd name="T5" fmla="*/ 6 h 27"/>
                  <a:gd name="T6" fmla="*/ 40 w 51"/>
                  <a:gd name="T7" fmla="*/ 6 h 27"/>
                  <a:gd name="T8" fmla="*/ 40 w 51"/>
                  <a:gd name="T9" fmla="*/ 3 h 27"/>
                  <a:gd name="T10" fmla="*/ 46 w 51"/>
                  <a:gd name="T11" fmla="*/ 0 h 27"/>
                  <a:gd name="T12" fmla="*/ 46 w 51"/>
                  <a:gd name="T13" fmla="*/ 6 h 27"/>
                  <a:gd name="T14" fmla="*/ 51 w 51"/>
                  <a:gd name="T15" fmla="*/ 10 h 27"/>
                  <a:gd name="T16" fmla="*/ 51 w 51"/>
                  <a:gd name="T17" fmla="*/ 15 h 27"/>
                  <a:gd name="T18" fmla="*/ 40 w 51"/>
                  <a:gd name="T19" fmla="*/ 22 h 27"/>
                  <a:gd name="T20" fmla="*/ 33 w 51"/>
                  <a:gd name="T21" fmla="*/ 27 h 27"/>
                  <a:gd name="T22" fmla="*/ 21 w 51"/>
                  <a:gd name="T23" fmla="*/ 27 h 27"/>
                  <a:gd name="T24" fmla="*/ 8 w 51"/>
                  <a:gd name="T25" fmla="*/ 27 h 27"/>
                  <a:gd name="T26" fmla="*/ 6 w 51"/>
                  <a:gd name="T27" fmla="*/ 24 h 27"/>
                  <a:gd name="T28" fmla="*/ 0 w 51"/>
                  <a:gd name="T29" fmla="*/ 15 h 27"/>
                  <a:gd name="T30" fmla="*/ 3 w 51"/>
                  <a:gd name="T31" fmla="*/ 10 h 27"/>
                  <a:gd name="T32" fmla="*/ 3 w 51"/>
                  <a:gd name="T3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" h="27">
                    <a:moveTo>
                      <a:pt x="3" y="10"/>
                    </a:moveTo>
                    <a:lnTo>
                      <a:pt x="17" y="10"/>
                    </a:lnTo>
                    <a:lnTo>
                      <a:pt x="33" y="6"/>
                    </a:lnTo>
                    <a:lnTo>
                      <a:pt x="40" y="6"/>
                    </a:lnTo>
                    <a:lnTo>
                      <a:pt x="40" y="3"/>
                    </a:lnTo>
                    <a:lnTo>
                      <a:pt x="46" y="0"/>
                    </a:lnTo>
                    <a:lnTo>
                      <a:pt x="46" y="6"/>
                    </a:lnTo>
                    <a:lnTo>
                      <a:pt x="51" y="10"/>
                    </a:lnTo>
                    <a:lnTo>
                      <a:pt x="51" y="15"/>
                    </a:lnTo>
                    <a:lnTo>
                      <a:pt x="40" y="22"/>
                    </a:lnTo>
                    <a:lnTo>
                      <a:pt x="33" y="27"/>
                    </a:lnTo>
                    <a:lnTo>
                      <a:pt x="21" y="27"/>
                    </a:lnTo>
                    <a:lnTo>
                      <a:pt x="8" y="27"/>
                    </a:lnTo>
                    <a:lnTo>
                      <a:pt x="6" y="24"/>
                    </a:lnTo>
                    <a:lnTo>
                      <a:pt x="0" y="15"/>
                    </a:lnTo>
                    <a:lnTo>
                      <a:pt x="3" y="10"/>
                    </a:lnTo>
                    <a:lnTo>
                      <a:pt x="3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4" name="Freeform 505"/>
              <p:cNvSpPr>
                <a:spLocks/>
              </p:cNvSpPr>
              <p:nvPr/>
            </p:nvSpPr>
            <p:spPr bwMode="auto">
              <a:xfrm>
                <a:off x="5965826" y="2925763"/>
                <a:ext cx="141288" cy="112713"/>
              </a:xfrm>
              <a:custGeom>
                <a:avLst/>
                <a:gdLst>
                  <a:gd name="T0" fmla="*/ 51 w 89"/>
                  <a:gd name="T1" fmla="*/ 0 h 71"/>
                  <a:gd name="T2" fmla="*/ 51 w 89"/>
                  <a:gd name="T3" fmla="*/ 4 h 71"/>
                  <a:gd name="T4" fmla="*/ 61 w 89"/>
                  <a:gd name="T5" fmla="*/ 9 h 71"/>
                  <a:gd name="T6" fmla="*/ 76 w 89"/>
                  <a:gd name="T7" fmla="*/ 12 h 71"/>
                  <a:gd name="T8" fmla="*/ 76 w 89"/>
                  <a:gd name="T9" fmla="*/ 9 h 71"/>
                  <a:gd name="T10" fmla="*/ 83 w 89"/>
                  <a:gd name="T11" fmla="*/ 7 h 71"/>
                  <a:gd name="T12" fmla="*/ 85 w 89"/>
                  <a:gd name="T13" fmla="*/ 16 h 71"/>
                  <a:gd name="T14" fmla="*/ 89 w 89"/>
                  <a:gd name="T15" fmla="*/ 28 h 71"/>
                  <a:gd name="T16" fmla="*/ 79 w 89"/>
                  <a:gd name="T17" fmla="*/ 28 h 71"/>
                  <a:gd name="T18" fmla="*/ 65 w 89"/>
                  <a:gd name="T19" fmla="*/ 25 h 71"/>
                  <a:gd name="T20" fmla="*/ 42 w 89"/>
                  <a:gd name="T21" fmla="*/ 28 h 71"/>
                  <a:gd name="T22" fmla="*/ 49 w 89"/>
                  <a:gd name="T23" fmla="*/ 47 h 71"/>
                  <a:gd name="T24" fmla="*/ 65 w 89"/>
                  <a:gd name="T25" fmla="*/ 62 h 71"/>
                  <a:gd name="T26" fmla="*/ 65 w 89"/>
                  <a:gd name="T27" fmla="*/ 71 h 71"/>
                  <a:gd name="T28" fmla="*/ 54 w 89"/>
                  <a:gd name="T29" fmla="*/ 62 h 71"/>
                  <a:gd name="T30" fmla="*/ 46 w 89"/>
                  <a:gd name="T31" fmla="*/ 58 h 71"/>
                  <a:gd name="T32" fmla="*/ 40 w 89"/>
                  <a:gd name="T33" fmla="*/ 62 h 71"/>
                  <a:gd name="T34" fmla="*/ 24 w 89"/>
                  <a:gd name="T35" fmla="*/ 47 h 71"/>
                  <a:gd name="T36" fmla="*/ 31 w 89"/>
                  <a:gd name="T37" fmla="*/ 43 h 71"/>
                  <a:gd name="T38" fmla="*/ 21 w 89"/>
                  <a:gd name="T39" fmla="*/ 34 h 71"/>
                  <a:gd name="T40" fmla="*/ 17 w 89"/>
                  <a:gd name="T41" fmla="*/ 28 h 71"/>
                  <a:gd name="T42" fmla="*/ 8 w 89"/>
                  <a:gd name="T43" fmla="*/ 22 h 71"/>
                  <a:gd name="T44" fmla="*/ 6 w 89"/>
                  <a:gd name="T45" fmla="*/ 32 h 71"/>
                  <a:gd name="T46" fmla="*/ 0 w 89"/>
                  <a:gd name="T47" fmla="*/ 16 h 71"/>
                  <a:gd name="T48" fmla="*/ 6 w 89"/>
                  <a:gd name="T49" fmla="*/ 19 h 71"/>
                  <a:gd name="T50" fmla="*/ 8 w 89"/>
                  <a:gd name="T51" fmla="*/ 12 h 71"/>
                  <a:gd name="T52" fmla="*/ 21 w 89"/>
                  <a:gd name="T53" fmla="*/ 12 h 71"/>
                  <a:gd name="T54" fmla="*/ 33 w 89"/>
                  <a:gd name="T55" fmla="*/ 12 h 71"/>
                  <a:gd name="T56" fmla="*/ 40 w 89"/>
                  <a:gd name="T57" fmla="*/ 7 h 71"/>
                  <a:gd name="T58" fmla="*/ 51 w 89"/>
                  <a:gd name="T59" fmla="*/ 0 h 71"/>
                  <a:gd name="T60" fmla="*/ 51 w 89"/>
                  <a:gd name="T6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71">
                    <a:moveTo>
                      <a:pt x="51" y="0"/>
                    </a:moveTo>
                    <a:lnTo>
                      <a:pt x="51" y="4"/>
                    </a:lnTo>
                    <a:lnTo>
                      <a:pt x="61" y="9"/>
                    </a:lnTo>
                    <a:lnTo>
                      <a:pt x="76" y="12"/>
                    </a:lnTo>
                    <a:lnTo>
                      <a:pt x="76" y="9"/>
                    </a:lnTo>
                    <a:lnTo>
                      <a:pt x="83" y="7"/>
                    </a:lnTo>
                    <a:lnTo>
                      <a:pt x="85" y="16"/>
                    </a:lnTo>
                    <a:lnTo>
                      <a:pt x="89" y="28"/>
                    </a:lnTo>
                    <a:lnTo>
                      <a:pt x="79" y="28"/>
                    </a:lnTo>
                    <a:lnTo>
                      <a:pt x="65" y="25"/>
                    </a:lnTo>
                    <a:lnTo>
                      <a:pt x="42" y="28"/>
                    </a:lnTo>
                    <a:lnTo>
                      <a:pt x="49" y="47"/>
                    </a:lnTo>
                    <a:lnTo>
                      <a:pt x="65" y="62"/>
                    </a:lnTo>
                    <a:lnTo>
                      <a:pt x="65" y="71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40" y="62"/>
                    </a:lnTo>
                    <a:lnTo>
                      <a:pt x="24" y="47"/>
                    </a:lnTo>
                    <a:lnTo>
                      <a:pt x="31" y="43"/>
                    </a:lnTo>
                    <a:lnTo>
                      <a:pt x="21" y="34"/>
                    </a:lnTo>
                    <a:lnTo>
                      <a:pt x="17" y="28"/>
                    </a:lnTo>
                    <a:lnTo>
                      <a:pt x="8" y="22"/>
                    </a:lnTo>
                    <a:lnTo>
                      <a:pt x="6" y="32"/>
                    </a:lnTo>
                    <a:lnTo>
                      <a:pt x="0" y="16"/>
                    </a:lnTo>
                    <a:lnTo>
                      <a:pt x="6" y="19"/>
                    </a:lnTo>
                    <a:lnTo>
                      <a:pt x="8" y="12"/>
                    </a:lnTo>
                    <a:lnTo>
                      <a:pt x="21" y="12"/>
                    </a:lnTo>
                    <a:lnTo>
                      <a:pt x="33" y="12"/>
                    </a:lnTo>
                    <a:lnTo>
                      <a:pt x="40" y="7"/>
                    </a:lnTo>
                    <a:lnTo>
                      <a:pt x="51" y="0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5" name="Freeform 506"/>
              <p:cNvSpPr>
                <a:spLocks/>
              </p:cNvSpPr>
              <p:nvPr/>
            </p:nvSpPr>
            <p:spPr bwMode="auto">
              <a:xfrm>
                <a:off x="6032501" y="2965450"/>
                <a:ext cx="90488" cy="87313"/>
              </a:xfrm>
              <a:custGeom>
                <a:avLst/>
                <a:gdLst>
                  <a:gd name="T0" fmla="*/ 41 w 57"/>
                  <a:gd name="T1" fmla="*/ 55 h 55"/>
                  <a:gd name="T2" fmla="*/ 32 w 57"/>
                  <a:gd name="T3" fmla="*/ 52 h 55"/>
                  <a:gd name="T4" fmla="*/ 19 w 57"/>
                  <a:gd name="T5" fmla="*/ 46 h 55"/>
                  <a:gd name="T6" fmla="*/ 19 w 57"/>
                  <a:gd name="T7" fmla="*/ 43 h 55"/>
                  <a:gd name="T8" fmla="*/ 23 w 57"/>
                  <a:gd name="T9" fmla="*/ 46 h 55"/>
                  <a:gd name="T10" fmla="*/ 23 w 57"/>
                  <a:gd name="T11" fmla="*/ 37 h 55"/>
                  <a:gd name="T12" fmla="*/ 7 w 57"/>
                  <a:gd name="T13" fmla="*/ 22 h 55"/>
                  <a:gd name="T14" fmla="*/ 0 w 57"/>
                  <a:gd name="T15" fmla="*/ 3 h 55"/>
                  <a:gd name="T16" fmla="*/ 23 w 57"/>
                  <a:gd name="T17" fmla="*/ 0 h 55"/>
                  <a:gd name="T18" fmla="*/ 37 w 57"/>
                  <a:gd name="T19" fmla="*/ 3 h 55"/>
                  <a:gd name="T20" fmla="*/ 47 w 57"/>
                  <a:gd name="T21" fmla="*/ 3 h 55"/>
                  <a:gd name="T22" fmla="*/ 57 w 57"/>
                  <a:gd name="T23" fmla="*/ 0 h 55"/>
                  <a:gd name="T24" fmla="*/ 53 w 57"/>
                  <a:gd name="T25" fmla="*/ 16 h 55"/>
                  <a:gd name="T26" fmla="*/ 57 w 57"/>
                  <a:gd name="T27" fmla="*/ 25 h 55"/>
                  <a:gd name="T28" fmla="*/ 57 w 57"/>
                  <a:gd name="T29" fmla="*/ 37 h 55"/>
                  <a:gd name="T30" fmla="*/ 47 w 57"/>
                  <a:gd name="T31" fmla="*/ 46 h 55"/>
                  <a:gd name="T32" fmla="*/ 41 w 57"/>
                  <a:gd name="T33" fmla="*/ 55 h 55"/>
                  <a:gd name="T34" fmla="*/ 41 w 57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55">
                    <a:moveTo>
                      <a:pt x="41" y="55"/>
                    </a:moveTo>
                    <a:lnTo>
                      <a:pt x="32" y="52"/>
                    </a:lnTo>
                    <a:lnTo>
                      <a:pt x="19" y="46"/>
                    </a:lnTo>
                    <a:lnTo>
                      <a:pt x="19" y="43"/>
                    </a:lnTo>
                    <a:lnTo>
                      <a:pt x="23" y="46"/>
                    </a:lnTo>
                    <a:lnTo>
                      <a:pt x="23" y="37"/>
                    </a:lnTo>
                    <a:lnTo>
                      <a:pt x="7" y="22"/>
                    </a:lnTo>
                    <a:lnTo>
                      <a:pt x="0" y="3"/>
                    </a:lnTo>
                    <a:lnTo>
                      <a:pt x="23" y="0"/>
                    </a:lnTo>
                    <a:lnTo>
                      <a:pt x="37" y="3"/>
                    </a:lnTo>
                    <a:lnTo>
                      <a:pt x="47" y="3"/>
                    </a:lnTo>
                    <a:lnTo>
                      <a:pt x="57" y="0"/>
                    </a:lnTo>
                    <a:lnTo>
                      <a:pt x="53" y="16"/>
                    </a:lnTo>
                    <a:lnTo>
                      <a:pt x="57" y="25"/>
                    </a:lnTo>
                    <a:lnTo>
                      <a:pt x="57" y="37"/>
                    </a:lnTo>
                    <a:lnTo>
                      <a:pt x="47" y="46"/>
                    </a:lnTo>
                    <a:lnTo>
                      <a:pt x="41" y="55"/>
                    </a:lnTo>
                    <a:lnTo>
                      <a:pt x="41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6" name="Freeform 507"/>
              <p:cNvSpPr>
                <a:spLocks/>
              </p:cNvSpPr>
              <p:nvPr/>
            </p:nvSpPr>
            <p:spPr bwMode="auto">
              <a:xfrm>
                <a:off x="6097588" y="2925763"/>
                <a:ext cx="73025" cy="44450"/>
              </a:xfrm>
              <a:custGeom>
                <a:avLst/>
                <a:gdLst>
                  <a:gd name="T0" fmla="*/ 0 w 46"/>
                  <a:gd name="T1" fmla="*/ 7 h 28"/>
                  <a:gd name="T2" fmla="*/ 12 w 46"/>
                  <a:gd name="T3" fmla="*/ 4 h 28"/>
                  <a:gd name="T4" fmla="*/ 16 w 46"/>
                  <a:gd name="T5" fmla="*/ 0 h 28"/>
                  <a:gd name="T6" fmla="*/ 27 w 46"/>
                  <a:gd name="T7" fmla="*/ 0 h 28"/>
                  <a:gd name="T8" fmla="*/ 34 w 46"/>
                  <a:gd name="T9" fmla="*/ 9 h 28"/>
                  <a:gd name="T10" fmla="*/ 34 w 46"/>
                  <a:gd name="T11" fmla="*/ 16 h 28"/>
                  <a:gd name="T12" fmla="*/ 46 w 46"/>
                  <a:gd name="T13" fmla="*/ 22 h 28"/>
                  <a:gd name="T14" fmla="*/ 46 w 46"/>
                  <a:gd name="T15" fmla="*/ 28 h 28"/>
                  <a:gd name="T16" fmla="*/ 37 w 46"/>
                  <a:gd name="T17" fmla="*/ 28 h 28"/>
                  <a:gd name="T18" fmla="*/ 27 w 46"/>
                  <a:gd name="T19" fmla="*/ 25 h 28"/>
                  <a:gd name="T20" fmla="*/ 16 w 46"/>
                  <a:gd name="T21" fmla="*/ 25 h 28"/>
                  <a:gd name="T22" fmla="*/ 6 w 46"/>
                  <a:gd name="T23" fmla="*/ 28 h 28"/>
                  <a:gd name="T24" fmla="*/ 2 w 46"/>
                  <a:gd name="T25" fmla="*/ 16 h 28"/>
                  <a:gd name="T26" fmla="*/ 0 w 46"/>
                  <a:gd name="T27" fmla="*/ 7 h 28"/>
                  <a:gd name="T28" fmla="*/ 0 w 46"/>
                  <a:gd name="T29" fmla="*/ 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28">
                    <a:moveTo>
                      <a:pt x="0" y="7"/>
                    </a:moveTo>
                    <a:lnTo>
                      <a:pt x="12" y="4"/>
                    </a:lnTo>
                    <a:lnTo>
                      <a:pt x="16" y="0"/>
                    </a:lnTo>
                    <a:lnTo>
                      <a:pt x="27" y="0"/>
                    </a:lnTo>
                    <a:lnTo>
                      <a:pt x="34" y="9"/>
                    </a:lnTo>
                    <a:lnTo>
                      <a:pt x="34" y="16"/>
                    </a:lnTo>
                    <a:lnTo>
                      <a:pt x="46" y="22"/>
                    </a:lnTo>
                    <a:lnTo>
                      <a:pt x="46" y="28"/>
                    </a:lnTo>
                    <a:lnTo>
                      <a:pt x="37" y="28"/>
                    </a:lnTo>
                    <a:lnTo>
                      <a:pt x="27" y="25"/>
                    </a:lnTo>
                    <a:lnTo>
                      <a:pt x="16" y="25"/>
                    </a:lnTo>
                    <a:lnTo>
                      <a:pt x="6" y="28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7" name="Freeform 508"/>
              <p:cNvSpPr>
                <a:spLocks/>
              </p:cNvSpPr>
              <p:nvPr/>
            </p:nvSpPr>
            <p:spPr bwMode="auto">
              <a:xfrm>
                <a:off x="6116638" y="2965450"/>
                <a:ext cx="93663" cy="98425"/>
              </a:xfrm>
              <a:custGeom>
                <a:avLst/>
                <a:gdLst>
                  <a:gd name="T0" fmla="*/ 34 w 59"/>
                  <a:gd name="T1" fmla="*/ 3 h 62"/>
                  <a:gd name="T2" fmla="*/ 31 w 59"/>
                  <a:gd name="T3" fmla="*/ 7 h 62"/>
                  <a:gd name="T4" fmla="*/ 38 w 59"/>
                  <a:gd name="T5" fmla="*/ 9 h 62"/>
                  <a:gd name="T6" fmla="*/ 43 w 59"/>
                  <a:gd name="T7" fmla="*/ 13 h 62"/>
                  <a:gd name="T8" fmla="*/ 47 w 59"/>
                  <a:gd name="T9" fmla="*/ 9 h 62"/>
                  <a:gd name="T10" fmla="*/ 49 w 59"/>
                  <a:gd name="T11" fmla="*/ 9 h 62"/>
                  <a:gd name="T12" fmla="*/ 49 w 59"/>
                  <a:gd name="T13" fmla="*/ 13 h 62"/>
                  <a:gd name="T14" fmla="*/ 53 w 59"/>
                  <a:gd name="T15" fmla="*/ 18 h 62"/>
                  <a:gd name="T16" fmla="*/ 49 w 59"/>
                  <a:gd name="T17" fmla="*/ 30 h 62"/>
                  <a:gd name="T18" fmla="*/ 56 w 59"/>
                  <a:gd name="T19" fmla="*/ 37 h 62"/>
                  <a:gd name="T20" fmla="*/ 59 w 59"/>
                  <a:gd name="T21" fmla="*/ 39 h 62"/>
                  <a:gd name="T22" fmla="*/ 56 w 59"/>
                  <a:gd name="T23" fmla="*/ 46 h 62"/>
                  <a:gd name="T24" fmla="*/ 49 w 59"/>
                  <a:gd name="T25" fmla="*/ 46 h 62"/>
                  <a:gd name="T26" fmla="*/ 53 w 59"/>
                  <a:gd name="T27" fmla="*/ 52 h 62"/>
                  <a:gd name="T28" fmla="*/ 56 w 59"/>
                  <a:gd name="T29" fmla="*/ 52 h 62"/>
                  <a:gd name="T30" fmla="*/ 56 w 59"/>
                  <a:gd name="T31" fmla="*/ 55 h 62"/>
                  <a:gd name="T32" fmla="*/ 49 w 59"/>
                  <a:gd name="T33" fmla="*/ 59 h 62"/>
                  <a:gd name="T34" fmla="*/ 38 w 59"/>
                  <a:gd name="T35" fmla="*/ 62 h 62"/>
                  <a:gd name="T36" fmla="*/ 43 w 59"/>
                  <a:gd name="T37" fmla="*/ 52 h 62"/>
                  <a:gd name="T38" fmla="*/ 38 w 59"/>
                  <a:gd name="T39" fmla="*/ 46 h 62"/>
                  <a:gd name="T40" fmla="*/ 25 w 59"/>
                  <a:gd name="T41" fmla="*/ 43 h 62"/>
                  <a:gd name="T42" fmla="*/ 22 w 59"/>
                  <a:gd name="T43" fmla="*/ 46 h 62"/>
                  <a:gd name="T44" fmla="*/ 11 w 59"/>
                  <a:gd name="T45" fmla="*/ 39 h 62"/>
                  <a:gd name="T46" fmla="*/ 4 w 59"/>
                  <a:gd name="T47" fmla="*/ 37 h 62"/>
                  <a:gd name="T48" fmla="*/ 4 w 59"/>
                  <a:gd name="T49" fmla="*/ 25 h 62"/>
                  <a:gd name="T50" fmla="*/ 0 w 59"/>
                  <a:gd name="T51" fmla="*/ 16 h 62"/>
                  <a:gd name="T52" fmla="*/ 4 w 59"/>
                  <a:gd name="T53" fmla="*/ 0 h 62"/>
                  <a:gd name="T54" fmla="*/ 15 w 59"/>
                  <a:gd name="T55" fmla="*/ 0 h 62"/>
                  <a:gd name="T56" fmla="*/ 25 w 59"/>
                  <a:gd name="T57" fmla="*/ 3 h 62"/>
                  <a:gd name="T58" fmla="*/ 34 w 59"/>
                  <a:gd name="T59" fmla="*/ 3 h 62"/>
                  <a:gd name="T60" fmla="*/ 34 w 59"/>
                  <a:gd name="T61" fmla="*/ 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62">
                    <a:moveTo>
                      <a:pt x="34" y="3"/>
                    </a:moveTo>
                    <a:lnTo>
                      <a:pt x="31" y="7"/>
                    </a:lnTo>
                    <a:lnTo>
                      <a:pt x="38" y="9"/>
                    </a:lnTo>
                    <a:lnTo>
                      <a:pt x="43" y="13"/>
                    </a:lnTo>
                    <a:lnTo>
                      <a:pt x="47" y="9"/>
                    </a:lnTo>
                    <a:lnTo>
                      <a:pt x="49" y="9"/>
                    </a:lnTo>
                    <a:lnTo>
                      <a:pt x="49" y="13"/>
                    </a:lnTo>
                    <a:lnTo>
                      <a:pt x="53" y="18"/>
                    </a:lnTo>
                    <a:lnTo>
                      <a:pt x="49" y="30"/>
                    </a:lnTo>
                    <a:lnTo>
                      <a:pt x="56" y="37"/>
                    </a:lnTo>
                    <a:lnTo>
                      <a:pt x="59" y="39"/>
                    </a:lnTo>
                    <a:lnTo>
                      <a:pt x="56" y="46"/>
                    </a:lnTo>
                    <a:lnTo>
                      <a:pt x="49" y="46"/>
                    </a:lnTo>
                    <a:lnTo>
                      <a:pt x="53" y="52"/>
                    </a:lnTo>
                    <a:lnTo>
                      <a:pt x="56" y="52"/>
                    </a:lnTo>
                    <a:lnTo>
                      <a:pt x="56" y="55"/>
                    </a:lnTo>
                    <a:lnTo>
                      <a:pt x="49" y="59"/>
                    </a:lnTo>
                    <a:lnTo>
                      <a:pt x="38" y="62"/>
                    </a:lnTo>
                    <a:lnTo>
                      <a:pt x="43" y="52"/>
                    </a:lnTo>
                    <a:lnTo>
                      <a:pt x="38" y="46"/>
                    </a:lnTo>
                    <a:lnTo>
                      <a:pt x="25" y="43"/>
                    </a:lnTo>
                    <a:lnTo>
                      <a:pt x="22" y="46"/>
                    </a:lnTo>
                    <a:lnTo>
                      <a:pt x="11" y="39"/>
                    </a:lnTo>
                    <a:lnTo>
                      <a:pt x="4" y="37"/>
                    </a:lnTo>
                    <a:lnTo>
                      <a:pt x="4" y="25"/>
                    </a:lnTo>
                    <a:lnTo>
                      <a:pt x="0" y="16"/>
                    </a:lnTo>
                    <a:lnTo>
                      <a:pt x="4" y="0"/>
                    </a:lnTo>
                    <a:lnTo>
                      <a:pt x="15" y="0"/>
                    </a:lnTo>
                    <a:lnTo>
                      <a:pt x="25" y="3"/>
                    </a:lnTo>
                    <a:lnTo>
                      <a:pt x="34" y="3"/>
                    </a:lnTo>
                    <a:lnTo>
                      <a:pt x="34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8" name="Freeform 509"/>
              <p:cNvSpPr>
                <a:spLocks/>
              </p:cNvSpPr>
              <p:nvPr/>
            </p:nvSpPr>
            <p:spPr bwMode="auto">
              <a:xfrm>
                <a:off x="6097588" y="3024188"/>
                <a:ext cx="53975" cy="49213"/>
              </a:xfrm>
              <a:custGeom>
                <a:avLst/>
                <a:gdLst>
                  <a:gd name="T0" fmla="*/ 21 w 34"/>
                  <a:gd name="T1" fmla="*/ 15 h 31"/>
                  <a:gd name="T2" fmla="*/ 16 w 34"/>
                  <a:gd name="T3" fmla="*/ 22 h 31"/>
                  <a:gd name="T4" fmla="*/ 9 w 34"/>
                  <a:gd name="T5" fmla="*/ 31 h 31"/>
                  <a:gd name="T6" fmla="*/ 0 w 34"/>
                  <a:gd name="T7" fmla="*/ 18 h 31"/>
                  <a:gd name="T8" fmla="*/ 6 w 34"/>
                  <a:gd name="T9" fmla="*/ 9 h 31"/>
                  <a:gd name="T10" fmla="*/ 16 w 34"/>
                  <a:gd name="T11" fmla="*/ 0 h 31"/>
                  <a:gd name="T12" fmla="*/ 23 w 34"/>
                  <a:gd name="T13" fmla="*/ 2 h 31"/>
                  <a:gd name="T14" fmla="*/ 34 w 34"/>
                  <a:gd name="T15" fmla="*/ 9 h 31"/>
                  <a:gd name="T16" fmla="*/ 30 w 34"/>
                  <a:gd name="T17" fmla="*/ 15 h 31"/>
                  <a:gd name="T18" fmla="*/ 21 w 34"/>
                  <a:gd name="T19" fmla="*/ 15 h 31"/>
                  <a:gd name="T20" fmla="*/ 21 w 34"/>
                  <a:gd name="T21" fmla="*/ 15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4" h="31">
                    <a:moveTo>
                      <a:pt x="21" y="15"/>
                    </a:moveTo>
                    <a:lnTo>
                      <a:pt x="16" y="22"/>
                    </a:lnTo>
                    <a:lnTo>
                      <a:pt x="9" y="31"/>
                    </a:lnTo>
                    <a:lnTo>
                      <a:pt x="0" y="18"/>
                    </a:lnTo>
                    <a:lnTo>
                      <a:pt x="6" y="9"/>
                    </a:lnTo>
                    <a:lnTo>
                      <a:pt x="16" y="0"/>
                    </a:lnTo>
                    <a:lnTo>
                      <a:pt x="23" y="2"/>
                    </a:lnTo>
                    <a:lnTo>
                      <a:pt x="34" y="9"/>
                    </a:lnTo>
                    <a:lnTo>
                      <a:pt x="30" y="15"/>
                    </a:lnTo>
                    <a:lnTo>
                      <a:pt x="21" y="15"/>
                    </a:lnTo>
                    <a:lnTo>
                      <a:pt x="21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9" name="Freeform 510"/>
              <p:cNvSpPr>
                <a:spLocks/>
              </p:cNvSpPr>
              <p:nvPr/>
            </p:nvSpPr>
            <p:spPr bwMode="auto">
              <a:xfrm>
                <a:off x="6130926" y="3033713"/>
                <a:ext cx="53975" cy="44450"/>
              </a:xfrm>
              <a:custGeom>
                <a:avLst/>
                <a:gdLst>
                  <a:gd name="T0" fmla="*/ 29 w 34"/>
                  <a:gd name="T1" fmla="*/ 19 h 28"/>
                  <a:gd name="T2" fmla="*/ 13 w 34"/>
                  <a:gd name="T3" fmla="*/ 28 h 28"/>
                  <a:gd name="T4" fmla="*/ 13 w 34"/>
                  <a:gd name="T5" fmla="*/ 25 h 28"/>
                  <a:gd name="T6" fmla="*/ 13 w 34"/>
                  <a:gd name="T7" fmla="*/ 19 h 28"/>
                  <a:gd name="T8" fmla="*/ 0 w 34"/>
                  <a:gd name="T9" fmla="*/ 9 h 28"/>
                  <a:gd name="T10" fmla="*/ 9 w 34"/>
                  <a:gd name="T11" fmla="*/ 9 h 28"/>
                  <a:gd name="T12" fmla="*/ 13 w 34"/>
                  <a:gd name="T13" fmla="*/ 3 h 28"/>
                  <a:gd name="T14" fmla="*/ 16 w 34"/>
                  <a:gd name="T15" fmla="*/ 0 h 28"/>
                  <a:gd name="T16" fmla="*/ 29 w 34"/>
                  <a:gd name="T17" fmla="*/ 3 h 28"/>
                  <a:gd name="T18" fmla="*/ 34 w 34"/>
                  <a:gd name="T19" fmla="*/ 9 h 28"/>
                  <a:gd name="T20" fmla="*/ 29 w 34"/>
                  <a:gd name="T21" fmla="*/ 19 h 28"/>
                  <a:gd name="T22" fmla="*/ 29 w 34"/>
                  <a:gd name="T23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8">
                    <a:moveTo>
                      <a:pt x="29" y="19"/>
                    </a:moveTo>
                    <a:lnTo>
                      <a:pt x="13" y="28"/>
                    </a:lnTo>
                    <a:lnTo>
                      <a:pt x="13" y="25"/>
                    </a:lnTo>
                    <a:lnTo>
                      <a:pt x="13" y="19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13" y="3"/>
                    </a:lnTo>
                    <a:lnTo>
                      <a:pt x="16" y="0"/>
                    </a:lnTo>
                    <a:lnTo>
                      <a:pt x="29" y="3"/>
                    </a:lnTo>
                    <a:lnTo>
                      <a:pt x="34" y="9"/>
                    </a:lnTo>
                    <a:lnTo>
                      <a:pt x="29" y="19"/>
                    </a:lnTo>
                    <a:lnTo>
                      <a:pt x="29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0" name="Freeform 511"/>
              <p:cNvSpPr>
                <a:spLocks/>
              </p:cNvSpPr>
              <p:nvPr/>
            </p:nvSpPr>
            <p:spPr bwMode="auto">
              <a:xfrm>
                <a:off x="6151563" y="3059113"/>
                <a:ext cx="61913" cy="52388"/>
              </a:xfrm>
              <a:custGeom>
                <a:avLst/>
                <a:gdLst>
                  <a:gd name="T0" fmla="*/ 27 w 39"/>
                  <a:gd name="T1" fmla="*/ 0 h 33"/>
                  <a:gd name="T2" fmla="*/ 39 w 39"/>
                  <a:gd name="T3" fmla="*/ 9 h 33"/>
                  <a:gd name="T4" fmla="*/ 39 w 39"/>
                  <a:gd name="T5" fmla="*/ 18 h 33"/>
                  <a:gd name="T6" fmla="*/ 34 w 39"/>
                  <a:gd name="T7" fmla="*/ 24 h 33"/>
                  <a:gd name="T8" fmla="*/ 25 w 39"/>
                  <a:gd name="T9" fmla="*/ 21 h 33"/>
                  <a:gd name="T10" fmla="*/ 21 w 39"/>
                  <a:gd name="T11" fmla="*/ 30 h 33"/>
                  <a:gd name="T12" fmla="*/ 12 w 39"/>
                  <a:gd name="T13" fmla="*/ 28 h 33"/>
                  <a:gd name="T14" fmla="*/ 9 w 39"/>
                  <a:gd name="T15" fmla="*/ 33 h 33"/>
                  <a:gd name="T16" fmla="*/ 3 w 39"/>
                  <a:gd name="T17" fmla="*/ 28 h 33"/>
                  <a:gd name="T18" fmla="*/ 0 w 39"/>
                  <a:gd name="T19" fmla="*/ 18 h 33"/>
                  <a:gd name="T20" fmla="*/ 0 w 39"/>
                  <a:gd name="T21" fmla="*/ 12 h 33"/>
                  <a:gd name="T22" fmla="*/ 16 w 39"/>
                  <a:gd name="T23" fmla="*/ 3 h 33"/>
                  <a:gd name="T24" fmla="*/ 27 w 39"/>
                  <a:gd name="T25" fmla="*/ 0 h 33"/>
                  <a:gd name="T26" fmla="*/ 27 w 39"/>
                  <a:gd name="T2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3">
                    <a:moveTo>
                      <a:pt x="27" y="0"/>
                    </a:moveTo>
                    <a:lnTo>
                      <a:pt x="39" y="9"/>
                    </a:lnTo>
                    <a:lnTo>
                      <a:pt x="39" y="18"/>
                    </a:lnTo>
                    <a:lnTo>
                      <a:pt x="34" y="24"/>
                    </a:lnTo>
                    <a:lnTo>
                      <a:pt x="25" y="21"/>
                    </a:lnTo>
                    <a:lnTo>
                      <a:pt x="21" y="30"/>
                    </a:lnTo>
                    <a:lnTo>
                      <a:pt x="12" y="28"/>
                    </a:lnTo>
                    <a:lnTo>
                      <a:pt x="9" y="33"/>
                    </a:lnTo>
                    <a:lnTo>
                      <a:pt x="3" y="2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16" y="3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1" name="Freeform 512"/>
              <p:cNvSpPr>
                <a:spLocks/>
              </p:cNvSpPr>
              <p:nvPr/>
            </p:nvSpPr>
            <p:spPr bwMode="auto">
              <a:xfrm>
                <a:off x="6046788" y="2798763"/>
                <a:ext cx="138113" cy="73025"/>
              </a:xfrm>
              <a:custGeom>
                <a:avLst/>
                <a:gdLst>
                  <a:gd name="T0" fmla="*/ 25 w 87"/>
                  <a:gd name="T1" fmla="*/ 0 h 46"/>
                  <a:gd name="T2" fmla="*/ 32 w 87"/>
                  <a:gd name="T3" fmla="*/ 6 h 46"/>
                  <a:gd name="T4" fmla="*/ 38 w 87"/>
                  <a:gd name="T5" fmla="*/ 3 h 46"/>
                  <a:gd name="T6" fmla="*/ 44 w 87"/>
                  <a:gd name="T7" fmla="*/ 10 h 46"/>
                  <a:gd name="T8" fmla="*/ 48 w 87"/>
                  <a:gd name="T9" fmla="*/ 12 h 46"/>
                  <a:gd name="T10" fmla="*/ 55 w 87"/>
                  <a:gd name="T11" fmla="*/ 10 h 46"/>
                  <a:gd name="T12" fmla="*/ 62 w 87"/>
                  <a:gd name="T13" fmla="*/ 12 h 46"/>
                  <a:gd name="T14" fmla="*/ 69 w 87"/>
                  <a:gd name="T15" fmla="*/ 6 h 46"/>
                  <a:gd name="T16" fmla="*/ 78 w 87"/>
                  <a:gd name="T17" fmla="*/ 10 h 46"/>
                  <a:gd name="T18" fmla="*/ 84 w 87"/>
                  <a:gd name="T19" fmla="*/ 16 h 46"/>
                  <a:gd name="T20" fmla="*/ 87 w 87"/>
                  <a:gd name="T21" fmla="*/ 16 h 46"/>
                  <a:gd name="T22" fmla="*/ 84 w 87"/>
                  <a:gd name="T23" fmla="*/ 32 h 46"/>
                  <a:gd name="T24" fmla="*/ 78 w 87"/>
                  <a:gd name="T25" fmla="*/ 32 h 46"/>
                  <a:gd name="T26" fmla="*/ 71 w 87"/>
                  <a:gd name="T27" fmla="*/ 28 h 46"/>
                  <a:gd name="T28" fmla="*/ 66 w 87"/>
                  <a:gd name="T29" fmla="*/ 32 h 46"/>
                  <a:gd name="T30" fmla="*/ 59 w 87"/>
                  <a:gd name="T31" fmla="*/ 28 h 46"/>
                  <a:gd name="T32" fmla="*/ 48 w 87"/>
                  <a:gd name="T33" fmla="*/ 34 h 46"/>
                  <a:gd name="T34" fmla="*/ 44 w 87"/>
                  <a:gd name="T35" fmla="*/ 37 h 46"/>
                  <a:gd name="T36" fmla="*/ 32 w 87"/>
                  <a:gd name="T37" fmla="*/ 44 h 46"/>
                  <a:gd name="T38" fmla="*/ 23 w 87"/>
                  <a:gd name="T39" fmla="*/ 46 h 46"/>
                  <a:gd name="T40" fmla="*/ 10 w 87"/>
                  <a:gd name="T41" fmla="*/ 46 h 46"/>
                  <a:gd name="T42" fmla="*/ 3 w 87"/>
                  <a:gd name="T43" fmla="*/ 44 h 46"/>
                  <a:gd name="T44" fmla="*/ 0 w 87"/>
                  <a:gd name="T45" fmla="*/ 37 h 46"/>
                  <a:gd name="T46" fmla="*/ 0 w 87"/>
                  <a:gd name="T47" fmla="*/ 28 h 46"/>
                  <a:gd name="T48" fmla="*/ 25 w 87"/>
                  <a:gd name="T49" fmla="*/ 0 h 46"/>
                  <a:gd name="T50" fmla="*/ 25 w 87"/>
                  <a:gd name="T5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7" h="46">
                    <a:moveTo>
                      <a:pt x="25" y="0"/>
                    </a:moveTo>
                    <a:lnTo>
                      <a:pt x="32" y="6"/>
                    </a:lnTo>
                    <a:lnTo>
                      <a:pt x="38" y="3"/>
                    </a:lnTo>
                    <a:lnTo>
                      <a:pt x="44" y="10"/>
                    </a:lnTo>
                    <a:lnTo>
                      <a:pt x="48" y="12"/>
                    </a:lnTo>
                    <a:lnTo>
                      <a:pt x="55" y="10"/>
                    </a:lnTo>
                    <a:lnTo>
                      <a:pt x="62" y="12"/>
                    </a:lnTo>
                    <a:lnTo>
                      <a:pt x="69" y="6"/>
                    </a:lnTo>
                    <a:lnTo>
                      <a:pt x="78" y="10"/>
                    </a:lnTo>
                    <a:lnTo>
                      <a:pt x="84" y="16"/>
                    </a:lnTo>
                    <a:lnTo>
                      <a:pt x="87" y="16"/>
                    </a:lnTo>
                    <a:lnTo>
                      <a:pt x="84" y="32"/>
                    </a:lnTo>
                    <a:lnTo>
                      <a:pt x="78" y="32"/>
                    </a:lnTo>
                    <a:lnTo>
                      <a:pt x="71" y="28"/>
                    </a:lnTo>
                    <a:lnTo>
                      <a:pt x="66" y="32"/>
                    </a:lnTo>
                    <a:lnTo>
                      <a:pt x="59" y="28"/>
                    </a:lnTo>
                    <a:lnTo>
                      <a:pt x="48" y="34"/>
                    </a:lnTo>
                    <a:lnTo>
                      <a:pt x="44" y="37"/>
                    </a:lnTo>
                    <a:lnTo>
                      <a:pt x="32" y="44"/>
                    </a:lnTo>
                    <a:lnTo>
                      <a:pt x="23" y="46"/>
                    </a:lnTo>
                    <a:lnTo>
                      <a:pt x="10" y="46"/>
                    </a:lnTo>
                    <a:lnTo>
                      <a:pt x="3" y="44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25" y="0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2" name="Freeform 513"/>
              <p:cNvSpPr>
                <a:spLocks/>
              </p:cNvSpPr>
              <p:nvPr/>
            </p:nvSpPr>
            <p:spPr bwMode="auto">
              <a:xfrm>
                <a:off x="5927726" y="2755900"/>
                <a:ext cx="158750" cy="87313"/>
              </a:xfrm>
              <a:custGeom>
                <a:avLst/>
                <a:gdLst>
                  <a:gd name="T0" fmla="*/ 32 w 100"/>
                  <a:gd name="T1" fmla="*/ 0 h 55"/>
                  <a:gd name="T2" fmla="*/ 41 w 100"/>
                  <a:gd name="T3" fmla="*/ 2 h 55"/>
                  <a:gd name="T4" fmla="*/ 45 w 100"/>
                  <a:gd name="T5" fmla="*/ 2 h 55"/>
                  <a:gd name="T6" fmla="*/ 48 w 100"/>
                  <a:gd name="T7" fmla="*/ 2 h 55"/>
                  <a:gd name="T8" fmla="*/ 48 w 100"/>
                  <a:gd name="T9" fmla="*/ 6 h 55"/>
                  <a:gd name="T10" fmla="*/ 57 w 100"/>
                  <a:gd name="T11" fmla="*/ 9 h 55"/>
                  <a:gd name="T12" fmla="*/ 64 w 100"/>
                  <a:gd name="T13" fmla="*/ 9 h 55"/>
                  <a:gd name="T14" fmla="*/ 64 w 100"/>
                  <a:gd name="T15" fmla="*/ 13 h 55"/>
                  <a:gd name="T16" fmla="*/ 70 w 100"/>
                  <a:gd name="T17" fmla="*/ 18 h 55"/>
                  <a:gd name="T18" fmla="*/ 75 w 100"/>
                  <a:gd name="T19" fmla="*/ 18 h 55"/>
                  <a:gd name="T20" fmla="*/ 78 w 100"/>
                  <a:gd name="T21" fmla="*/ 16 h 55"/>
                  <a:gd name="T22" fmla="*/ 85 w 100"/>
                  <a:gd name="T23" fmla="*/ 18 h 55"/>
                  <a:gd name="T24" fmla="*/ 85 w 100"/>
                  <a:gd name="T25" fmla="*/ 21 h 55"/>
                  <a:gd name="T26" fmla="*/ 100 w 100"/>
                  <a:gd name="T27" fmla="*/ 23 h 55"/>
                  <a:gd name="T28" fmla="*/ 100 w 100"/>
                  <a:gd name="T29" fmla="*/ 27 h 55"/>
                  <a:gd name="T30" fmla="*/ 75 w 100"/>
                  <a:gd name="T31" fmla="*/ 55 h 55"/>
                  <a:gd name="T32" fmla="*/ 57 w 100"/>
                  <a:gd name="T33" fmla="*/ 52 h 55"/>
                  <a:gd name="T34" fmla="*/ 48 w 100"/>
                  <a:gd name="T35" fmla="*/ 46 h 55"/>
                  <a:gd name="T36" fmla="*/ 41 w 100"/>
                  <a:gd name="T37" fmla="*/ 55 h 55"/>
                  <a:gd name="T38" fmla="*/ 32 w 100"/>
                  <a:gd name="T39" fmla="*/ 55 h 55"/>
                  <a:gd name="T40" fmla="*/ 24 w 100"/>
                  <a:gd name="T41" fmla="*/ 55 h 55"/>
                  <a:gd name="T42" fmla="*/ 24 w 100"/>
                  <a:gd name="T43" fmla="*/ 48 h 55"/>
                  <a:gd name="T44" fmla="*/ 22 w 100"/>
                  <a:gd name="T45" fmla="*/ 43 h 55"/>
                  <a:gd name="T46" fmla="*/ 15 w 100"/>
                  <a:gd name="T47" fmla="*/ 39 h 55"/>
                  <a:gd name="T48" fmla="*/ 6 w 100"/>
                  <a:gd name="T49" fmla="*/ 33 h 55"/>
                  <a:gd name="T50" fmla="*/ 6 w 100"/>
                  <a:gd name="T51" fmla="*/ 23 h 55"/>
                  <a:gd name="T52" fmla="*/ 0 w 100"/>
                  <a:gd name="T53" fmla="*/ 21 h 55"/>
                  <a:gd name="T54" fmla="*/ 0 w 100"/>
                  <a:gd name="T55" fmla="*/ 18 h 55"/>
                  <a:gd name="T56" fmla="*/ 0 w 100"/>
                  <a:gd name="T57" fmla="*/ 16 h 55"/>
                  <a:gd name="T58" fmla="*/ 2 w 100"/>
                  <a:gd name="T59" fmla="*/ 18 h 55"/>
                  <a:gd name="T60" fmla="*/ 30 w 100"/>
                  <a:gd name="T61" fmla="*/ 6 h 55"/>
                  <a:gd name="T62" fmla="*/ 32 w 100"/>
                  <a:gd name="T63" fmla="*/ 0 h 55"/>
                  <a:gd name="T64" fmla="*/ 32 w 100"/>
                  <a:gd name="T6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0" h="55">
                    <a:moveTo>
                      <a:pt x="32" y="0"/>
                    </a:moveTo>
                    <a:lnTo>
                      <a:pt x="41" y="2"/>
                    </a:lnTo>
                    <a:lnTo>
                      <a:pt x="45" y="2"/>
                    </a:lnTo>
                    <a:lnTo>
                      <a:pt x="48" y="2"/>
                    </a:lnTo>
                    <a:lnTo>
                      <a:pt x="48" y="6"/>
                    </a:lnTo>
                    <a:lnTo>
                      <a:pt x="57" y="9"/>
                    </a:lnTo>
                    <a:lnTo>
                      <a:pt x="64" y="9"/>
                    </a:lnTo>
                    <a:lnTo>
                      <a:pt x="64" y="13"/>
                    </a:lnTo>
                    <a:lnTo>
                      <a:pt x="70" y="18"/>
                    </a:lnTo>
                    <a:lnTo>
                      <a:pt x="75" y="18"/>
                    </a:lnTo>
                    <a:lnTo>
                      <a:pt x="78" y="16"/>
                    </a:lnTo>
                    <a:lnTo>
                      <a:pt x="85" y="18"/>
                    </a:lnTo>
                    <a:lnTo>
                      <a:pt x="85" y="21"/>
                    </a:lnTo>
                    <a:lnTo>
                      <a:pt x="100" y="23"/>
                    </a:lnTo>
                    <a:lnTo>
                      <a:pt x="100" y="27"/>
                    </a:lnTo>
                    <a:lnTo>
                      <a:pt x="75" y="55"/>
                    </a:lnTo>
                    <a:lnTo>
                      <a:pt x="57" y="52"/>
                    </a:lnTo>
                    <a:lnTo>
                      <a:pt x="48" y="46"/>
                    </a:lnTo>
                    <a:lnTo>
                      <a:pt x="41" y="55"/>
                    </a:lnTo>
                    <a:lnTo>
                      <a:pt x="32" y="55"/>
                    </a:lnTo>
                    <a:lnTo>
                      <a:pt x="24" y="55"/>
                    </a:lnTo>
                    <a:lnTo>
                      <a:pt x="24" y="48"/>
                    </a:lnTo>
                    <a:lnTo>
                      <a:pt x="22" y="43"/>
                    </a:lnTo>
                    <a:lnTo>
                      <a:pt x="15" y="39"/>
                    </a:lnTo>
                    <a:lnTo>
                      <a:pt x="6" y="33"/>
                    </a:lnTo>
                    <a:lnTo>
                      <a:pt x="6" y="23"/>
                    </a:lnTo>
                    <a:lnTo>
                      <a:pt x="0" y="21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30" y="6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3" name="Freeform 514"/>
              <p:cNvSpPr>
                <a:spLocks/>
              </p:cNvSpPr>
              <p:nvPr/>
            </p:nvSpPr>
            <p:spPr bwMode="auto">
              <a:xfrm>
                <a:off x="7226301" y="3160713"/>
                <a:ext cx="363538" cy="300038"/>
              </a:xfrm>
              <a:custGeom>
                <a:avLst/>
                <a:gdLst>
                  <a:gd name="T0" fmla="*/ 167 w 229"/>
                  <a:gd name="T1" fmla="*/ 7 h 189"/>
                  <a:gd name="T2" fmla="*/ 176 w 229"/>
                  <a:gd name="T3" fmla="*/ 37 h 189"/>
                  <a:gd name="T4" fmla="*/ 197 w 229"/>
                  <a:gd name="T5" fmla="*/ 25 h 189"/>
                  <a:gd name="T6" fmla="*/ 220 w 229"/>
                  <a:gd name="T7" fmla="*/ 22 h 189"/>
                  <a:gd name="T8" fmla="*/ 222 w 229"/>
                  <a:gd name="T9" fmla="*/ 25 h 189"/>
                  <a:gd name="T10" fmla="*/ 229 w 229"/>
                  <a:gd name="T11" fmla="*/ 32 h 189"/>
                  <a:gd name="T12" fmla="*/ 195 w 229"/>
                  <a:gd name="T13" fmla="*/ 34 h 189"/>
                  <a:gd name="T14" fmla="*/ 179 w 229"/>
                  <a:gd name="T15" fmla="*/ 47 h 189"/>
                  <a:gd name="T16" fmla="*/ 179 w 229"/>
                  <a:gd name="T17" fmla="*/ 77 h 189"/>
                  <a:gd name="T18" fmla="*/ 179 w 229"/>
                  <a:gd name="T19" fmla="*/ 93 h 189"/>
                  <a:gd name="T20" fmla="*/ 158 w 229"/>
                  <a:gd name="T21" fmla="*/ 93 h 189"/>
                  <a:gd name="T22" fmla="*/ 167 w 229"/>
                  <a:gd name="T23" fmla="*/ 108 h 189"/>
                  <a:gd name="T24" fmla="*/ 154 w 229"/>
                  <a:gd name="T25" fmla="*/ 123 h 189"/>
                  <a:gd name="T26" fmla="*/ 154 w 229"/>
                  <a:gd name="T27" fmla="*/ 139 h 189"/>
                  <a:gd name="T28" fmla="*/ 142 w 229"/>
                  <a:gd name="T29" fmla="*/ 143 h 189"/>
                  <a:gd name="T30" fmla="*/ 136 w 229"/>
                  <a:gd name="T31" fmla="*/ 139 h 189"/>
                  <a:gd name="T32" fmla="*/ 127 w 229"/>
                  <a:gd name="T33" fmla="*/ 148 h 189"/>
                  <a:gd name="T34" fmla="*/ 115 w 229"/>
                  <a:gd name="T35" fmla="*/ 148 h 189"/>
                  <a:gd name="T36" fmla="*/ 108 w 229"/>
                  <a:gd name="T37" fmla="*/ 155 h 189"/>
                  <a:gd name="T38" fmla="*/ 87 w 229"/>
                  <a:gd name="T39" fmla="*/ 182 h 189"/>
                  <a:gd name="T40" fmla="*/ 65 w 229"/>
                  <a:gd name="T41" fmla="*/ 189 h 189"/>
                  <a:gd name="T42" fmla="*/ 43 w 229"/>
                  <a:gd name="T43" fmla="*/ 189 h 189"/>
                  <a:gd name="T44" fmla="*/ 22 w 229"/>
                  <a:gd name="T45" fmla="*/ 169 h 189"/>
                  <a:gd name="T46" fmla="*/ 26 w 229"/>
                  <a:gd name="T47" fmla="*/ 148 h 189"/>
                  <a:gd name="T48" fmla="*/ 10 w 229"/>
                  <a:gd name="T49" fmla="*/ 130 h 189"/>
                  <a:gd name="T50" fmla="*/ 6 w 229"/>
                  <a:gd name="T51" fmla="*/ 108 h 189"/>
                  <a:gd name="T52" fmla="*/ 0 w 229"/>
                  <a:gd name="T53" fmla="*/ 93 h 189"/>
                  <a:gd name="T54" fmla="*/ 4 w 229"/>
                  <a:gd name="T55" fmla="*/ 87 h 189"/>
                  <a:gd name="T56" fmla="*/ 6 w 229"/>
                  <a:gd name="T57" fmla="*/ 62 h 189"/>
                  <a:gd name="T58" fmla="*/ 28 w 229"/>
                  <a:gd name="T59" fmla="*/ 75 h 189"/>
                  <a:gd name="T60" fmla="*/ 40 w 229"/>
                  <a:gd name="T61" fmla="*/ 55 h 189"/>
                  <a:gd name="T62" fmla="*/ 65 w 229"/>
                  <a:gd name="T63" fmla="*/ 32 h 189"/>
                  <a:gd name="T64" fmla="*/ 90 w 229"/>
                  <a:gd name="T65" fmla="*/ 28 h 189"/>
                  <a:gd name="T66" fmla="*/ 131 w 229"/>
                  <a:gd name="T67" fmla="*/ 25 h 189"/>
                  <a:gd name="T68" fmla="*/ 136 w 229"/>
                  <a:gd name="T69" fmla="*/ 22 h 189"/>
                  <a:gd name="T70" fmla="*/ 148 w 229"/>
                  <a:gd name="T71" fmla="*/ 12 h 189"/>
                  <a:gd name="T72" fmla="*/ 158 w 229"/>
                  <a:gd name="T73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9" h="189">
                    <a:moveTo>
                      <a:pt x="158" y="0"/>
                    </a:moveTo>
                    <a:lnTo>
                      <a:pt x="167" y="7"/>
                    </a:lnTo>
                    <a:lnTo>
                      <a:pt x="170" y="9"/>
                    </a:lnTo>
                    <a:lnTo>
                      <a:pt x="176" y="37"/>
                    </a:lnTo>
                    <a:lnTo>
                      <a:pt x="185" y="32"/>
                    </a:lnTo>
                    <a:lnTo>
                      <a:pt x="197" y="25"/>
                    </a:lnTo>
                    <a:lnTo>
                      <a:pt x="206" y="19"/>
                    </a:lnTo>
                    <a:lnTo>
                      <a:pt x="220" y="22"/>
                    </a:lnTo>
                    <a:lnTo>
                      <a:pt x="229" y="25"/>
                    </a:lnTo>
                    <a:lnTo>
                      <a:pt x="222" y="25"/>
                    </a:lnTo>
                    <a:lnTo>
                      <a:pt x="226" y="28"/>
                    </a:lnTo>
                    <a:lnTo>
                      <a:pt x="229" y="32"/>
                    </a:lnTo>
                    <a:lnTo>
                      <a:pt x="204" y="34"/>
                    </a:lnTo>
                    <a:lnTo>
                      <a:pt x="195" y="34"/>
                    </a:lnTo>
                    <a:lnTo>
                      <a:pt x="183" y="43"/>
                    </a:lnTo>
                    <a:lnTo>
                      <a:pt x="179" y="47"/>
                    </a:lnTo>
                    <a:lnTo>
                      <a:pt x="183" y="66"/>
                    </a:lnTo>
                    <a:lnTo>
                      <a:pt x="179" y="77"/>
                    </a:lnTo>
                    <a:lnTo>
                      <a:pt x="176" y="84"/>
                    </a:lnTo>
                    <a:lnTo>
                      <a:pt x="179" y="93"/>
                    </a:lnTo>
                    <a:lnTo>
                      <a:pt x="167" y="96"/>
                    </a:lnTo>
                    <a:lnTo>
                      <a:pt x="158" y="93"/>
                    </a:lnTo>
                    <a:lnTo>
                      <a:pt x="161" y="100"/>
                    </a:lnTo>
                    <a:lnTo>
                      <a:pt x="167" y="108"/>
                    </a:lnTo>
                    <a:lnTo>
                      <a:pt x="158" y="111"/>
                    </a:lnTo>
                    <a:lnTo>
                      <a:pt x="154" y="123"/>
                    </a:lnTo>
                    <a:lnTo>
                      <a:pt x="151" y="130"/>
                    </a:lnTo>
                    <a:lnTo>
                      <a:pt x="154" y="139"/>
                    </a:lnTo>
                    <a:lnTo>
                      <a:pt x="148" y="146"/>
                    </a:lnTo>
                    <a:lnTo>
                      <a:pt x="142" y="143"/>
                    </a:lnTo>
                    <a:lnTo>
                      <a:pt x="140" y="143"/>
                    </a:lnTo>
                    <a:lnTo>
                      <a:pt x="136" y="139"/>
                    </a:lnTo>
                    <a:lnTo>
                      <a:pt x="131" y="146"/>
                    </a:lnTo>
                    <a:lnTo>
                      <a:pt x="127" y="148"/>
                    </a:lnTo>
                    <a:lnTo>
                      <a:pt x="117" y="148"/>
                    </a:lnTo>
                    <a:lnTo>
                      <a:pt x="115" y="148"/>
                    </a:lnTo>
                    <a:lnTo>
                      <a:pt x="111" y="155"/>
                    </a:lnTo>
                    <a:lnTo>
                      <a:pt x="108" y="155"/>
                    </a:lnTo>
                    <a:lnTo>
                      <a:pt x="104" y="176"/>
                    </a:lnTo>
                    <a:lnTo>
                      <a:pt x="87" y="182"/>
                    </a:lnTo>
                    <a:lnTo>
                      <a:pt x="72" y="185"/>
                    </a:lnTo>
                    <a:lnTo>
                      <a:pt x="65" y="189"/>
                    </a:lnTo>
                    <a:lnTo>
                      <a:pt x="56" y="189"/>
                    </a:lnTo>
                    <a:lnTo>
                      <a:pt x="43" y="189"/>
                    </a:lnTo>
                    <a:lnTo>
                      <a:pt x="19" y="180"/>
                    </a:lnTo>
                    <a:lnTo>
                      <a:pt x="22" y="169"/>
                    </a:lnTo>
                    <a:lnTo>
                      <a:pt x="28" y="157"/>
                    </a:lnTo>
                    <a:lnTo>
                      <a:pt x="26" y="148"/>
                    </a:lnTo>
                    <a:lnTo>
                      <a:pt x="10" y="146"/>
                    </a:lnTo>
                    <a:lnTo>
                      <a:pt x="10" y="130"/>
                    </a:lnTo>
                    <a:lnTo>
                      <a:pt x="4" y="111"/>
                    </a:lnTo>
                    <a:lnTo>
                      <a:pt x="6" y="108"/>
                    </a:lnTo>
                    <a:lnTo>
                      <a:pt x="4" y="105"/>
                    </a:lnTo>
                    <a:lnTo>
                      <a:pt x="0" y="93"/>
                    </a:lnTo>
                    <a:lnTo>
                      <a:pt x="6" y="91"/>
                    </a:lnTo>
                    <a:lnTo>
                      <a:pt x="4" y="87"/>
                    </a:lnTo>
                    <a:lnTo>
                      <a:pt x="6" y="75"/>
                    </a:lnTo>
                    <a:lnTo>
                      <a:pt x="6" y="62"/>
                    </a:lnTo>
                    <a:lnTo>
                      <a:pt x="26" y="68"/>
                    </a:lnTo>
                    <a:lnTo>
                      <a:pt x="28" y="75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65" y="47"/>
                    </a:lnTo>
                    <a:lnTo>
                      <a:pt x="65" y="32"/>
                    </a:lnTo>
                    <a:lnTo>
                      <a:pt x="78" y="25"/>
                    </a:lnTo>
                    <a:lnTo>
                      <a:pt x="90" y="28"/>
                    </a:lnTo>
                    <a:lnTo>
                      <a:pt x="115" y="34"/>
                    </a:lnTo>
                    <a:lnTo>
                      <a:pt x="131" y="25"/>
                    </a:lnTo>
                    <a:lnTo>
                      <a:pt x="136" y="32"/>
                    </a:lnTo>
                    <a:lnTo>
                      <a:pt x="136" y="22"/>
                    </a:lnTo>
                    <a:lnTo>
                      <a:pt x="151" y="19"/>
                    </a:lnTo>
                    <a:lnTo>
                      <a:pt x="148" y="1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4" name="Freeform 515"/>
              <p:cNvSpPr>
                <a:spLocks/>
              </p:cNvSpPr>
              <p:nvPr/>
            </p:nvSpPr>
            <p:spPr bwMode="auto">
              <a:xfrm>
                <a:off x="6650038" y="3214688"/>
                <a:ext cx="257175" cy="255588"/>
              </a:xfrm>
              <a:custGeom>
                <a:avLst/>
                <a:gdLst>
                  <a:gd name="T0" fmla="*/ 52 w 162"/>
                  <a:gd name="T1" fmla="*/ 7 h 161"/>
                  <a:gd name="T2" fmla="*/ 62 w 162"/>
                  <a:gd name="T3" fmla="*/ 0 h 161"/>
                  <a:gd name="T4" fmla="*/ 71 w 162"/>
                  <a:gd name="T5" fmla="*/ 3 h 161"/>
                  <a:gd name="T6" fmla="*/ 86 w 162"/>
                  <a:gd name="T7" fmla="*/ 7 h 161"/>
                  <a:gd name="T8" fmla="*/ 92 w 162"/>
                  <a:gd name="T9" fmla="*/ 3 h 161"/>
                  <a:gd name="T10" fmla="*/ 96 w 162"/>
                  <a:gd name="T11" fmla="*/ 9 h 161"/>
                  <a:gd name="T12" fmla="*/ 102 w 162"/>
                  <a:gd name="T13" fmla="*/ 19 h 161"/>
                  <a:gd name="T14" fmla="*/ 109 w 162"/>
                  <a:gd name="T15" fmla="*/ 25 h 161"/>
                  <a:gd name="T16" fmla="*/ 111 w 162"/>
                  <a:gd name="T17" fmla="*/ 28 h 161"/>
                  <a:gd name="T18" fmla="*/ 117 w 162"/>
                  <a:gd name="T19" fmla="*/ 28 h 161"/>
                  <a:gd name="T20" fmla="*/ 119 w 162"/>
                  <a:gd name="T21" fmla="*/ 32 h 161"/>
                  <a:gd name="T22" fmla="*/ 117 w 162"/>
                  <a:gd name="T23" fmla="*/ 34 h 161"/>
                  <a:gd name="T24" fmla="*/ 117 w 162"/>
                  <a:gd name="T25" fmla="*/ 43 h 161"/>
                  <a:gd name="T26" fmla="*/ 114 w 162"/>
                  <a:gd name="T27" fmla="*/ 46 h 161"/>
                  <a:gd name="T28" fmla="*/ 114 w 162"/>
                  <a:gd name="T29" fmla="*/ 53 h 161"/>
                  <a:gd name="T30" fmla="*/ 109 w 162"/>
                  <a:gd name="T31" fmla="*/ 57 h 161"/>
                  <a:gd name="T32" fmla="*/ 111 w 162"/>
                  <a:gd name="T33" fmla="*/ 66 h 161"/>
                  <a:gd name="T34" fmla="*/ 119 w 162"/>
                  <a:gd name="T35" fmla="*/ 74 h 161"/>
                  <a:gd name="T36" fmla="*/ 123 w 162"/>
                  <a:gd name="T37" fmla="*/ 83 h 161"/>
                  <a:gd name="T38" fmla="*/ 135 w 162"/>
                  <a:gd name="T39" fmla="*/ 89 h 161"/>
                  <a:gd name="T40" fmla="*/ 144 w 162"/>
                  <a:gd name="T41" fmla="*/ 96 h 161"/>
                  <a:gd name="T42" fmla="*/ 151 w 162"/>
                  <a:gd name="T43" fmla="*/ 109 h 161"/>
                  <a:gd name="T44" fmla="*/ 151 w 162"/>
                  <a:gd name="T45" fmla="*/ 114 h 161"/>
                  <a:gd name="T46" fmla="*/ 154 w 162"/>
                  <a:gd name="T47" fmla="*/ 123 h 161"/>
                  <a:gd name="T48" fmla="*/ 157 w 162"/>
                  <a:gd name="T49" fmla="*/ 126 h 161"/>
                  <a:gd name="T50" fmla="*/ 157 w 162"/>
                  <a:gd name="T51" fmla="*/ 132 h 161"/>
                  <a:gd name="T52" fmla="*/ 162 w 162"/>
                  <a:gd name="T53" fmla="*/ 146 h 161"/>
                  <a:gd name="T54" fmla="*/ 160 w 162"/>
                  <a:gd name="T55" fmla="*/ 142 h 161"/>
                  <a:gd name="T56" fmla="*/ 154 w 162"/>
                  <a:gd name="T57" fmla="*/ 142 h 161"/>
                  <a:gd name="T58" fmla="*/ 144 w 162"/>
                  <a:gd name="T59" fmla="*/ 142 h 161"/>
                  <a:gd name="T60" fmla="*/ 141 w 162"/>
                  <a:gd name="T61" fmla="*/ 155 h 161"/>
                  <a:gd name="T62" fmla="*/ 139 w 162"/>
                  <a:gd name="T63" fmla="*/ 161 h 161"/>
                  <a:gd name="T64" fmla="*/ 109 w 162"/>
                  <a:gd name="T65" fmla="*/ 161 h 161"/>
                  <a:gd name="T66" fmla="*/ 86 w 162"/>
                  <a:gd name="T67" fmla="*/ 151 h 161"/>
                  <a:gd name="T68" fmla="*/ 86 w 162"/>
                  <a:gd name="T69" fmla="*/ 135 h 161"/>
                  <a:gd name="T70" fmla="*/ 76 w 162"/>
                  <a:gd name="T71" fmla="*/ 135 h 161"/>
                  <a:gd name="T72" fmla="*/ 73 w 162"/>
                  <a:gd name="T73" fmla="*/ 130 h 161"/>
                  <a:gd name="T74" fmla="*/ 62 w 162"/>
                  <a:gd name="T75" fmla="*/ 123 h 161"/>
                  <a:gd name="T76" fmla="*/ 25 w 162"/>
                  <a:gd name="T77" fmla="*/ 109 h 161"/>
                  <a:gd name="T78" fmla="*/ 7 w 162"/>
                  <a:gd name="T79" fmla="*/ 102 h 161"/>
                  <a:gd name="T80" fmla="*/ 0 w 162"/>
                  <a:gd name="T81" fmla="*/ 80 h 161"/>
                  <a:gd name="T82" fmla="*/ 21 w 162"/>
                  <a:gd name="T83" fmla="*/ 68 h 161"/>
                  <a:gd name="T84" fmla="*/ 34 w 162"/>
                  <a:gd name="T85" fmla="*/ 59 h 161"/>
                  <a:gd name="T86" fmla="*/ 37 w 162"/>
                  <a:gd name="T87" fmla="*/ 46 h 161"/>
                  <a:gd name="T88" fmla="*/ 41 w 162"/>
                  <a:gd name="T89" fmla="*/ 34 h 161"/>
                  <a:gd name="T90" fmla="*/ 37 w 162"/>
                  <a:gd name="T91" fmla="*/ 25 h 161"/>
                  <a:gd name="T92" fmla="*/ 37 w 162"/>
                  <a:gd name="T93" fmla="*/ 16 h 161"/>
                  <a:gd name="T94" fmla="*/ 46 w 162"/>
                  <a:gd name="T95" fmla="*/ 13 h 161"/>
                  <a:gd name="T96" fmla="*/ 52 w 162"/>
                  <a:gd name="T97" fmla="*/ 7 h 161"/>
                  <a:gd name="T98" fmla="*/ 52 w 162"/>
                  <a:gd name="T99" fmla="*/ 7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2" h="161">
                    <a:moveTo>
                      <a:pt x="52" y="7"/>
                    </a:moveTo>
                    <a:lnTo>
                      <a:pt x="62" y="0"/>
                    </a:lnTo>
                    <a:lnTo>
                      <a:pt x="71" y="3"/>
                    </a:lnTo>
                    <a:lnTo>
                      <a:pt x="86" y="7"/>
                    </a:lnTo>
                    <a:lnTo>
                      <a:pt x="92" y="3"/>
                    </a:lnTo>
                    <a:lnTo>
                      <a:pt x="96" y="9"/>
                    </a:lnTo>
                    <a:lnTo>
                      <a:pt x="102" y="19"/>
                    </a:lnTo>
                    <a:lnTo>
                      <a:pt x="109" y="25"/>
                    </a:lnTo>
                    <a:lnTo>
                      <a:pt x="111" y="28"/>
                    </a:lnTo>
                    <a:lnTo>
                      <a:pt x="117" y="28"/>
                    </a:lnTo>
                    <a:lnTo>
                      <a:pt x="119" y="32"/>
                    </a:lnTo>
                    <a:lnTo>
                      <a:pt x="117" y="34"/>
                    </a:lnTo>
                    <a:lnTo>
                      <a:pt x="117" y="43"/>
                    </a:lnTo>
                    <a:lnTo>
                      <a:pt x="114" y="46"/>
                    </a:lnTo>
                    <a:lnTo>
                      <a:pt x="114" y="53"/>
                    </a:lnTo>
                    <a:lnTo>
                      <a:pt x="109" y="57"/>
                    </a:lnTo>
                    <a:lnTo>
                      <a:pt x="111" y="66"/>
                    </a:lnTo>
                    <a:lnTo>
                      <a:pt x="119" y="74"/>
                    </a:lnTo>
                    <a:lnTo>
                      <a:pt x="123" y="83"/>
                    </a:lnTo>
                    <a:lnTo>
                      <a:pt x="135" y="89"/>
                    </a:lnTo>
                    <a:lnTo>
                      <a:pt x="144" y="96"/>
                    </a:lnTo>
                    <a:lnTo>
                      <a:pt x="151" y="109"/>
                    </a:lnTo>
                    <a:lnTo>
                      <a:pt x="151" y="114"/>
                    </a:lnTo>
                    <a:lnTo>
                      <a:pt x="154" y="123"/>
                    </a:lnTo>
                    <a:lnTo>
                      <a:pt x="157" y="126"/>
                    </a:lnTo>
                    <a:lnTo>
                      <a:pt x="157" y="132"/>
                    </a:lnTo>
                    <a:lnTo>
                      <a:pt x="162" y="146"/>
                    </a:lnTo>
                    <a:lnTo>
                      <a:pt x="160" y="142"/>
                    </a:lnTo>
                    <a:lnTo>
                      <a:pt x="154" y="142"/>
                    </a:lnTo>
                    <a:lnTo>
                      <a:pt x="144" y="142"/>
                    </a:lnTo>
                    <a:lnTo>
                      <a:pt x="141" y="155"/>
                    </a:lnTo>
                    <a:lnTo>
                      <a:pt x="139" y="161"/>
                    </a:lnTo>
                    <a:lnTo>
                      <a:pt x="109" y="161"/>
                    </a:lnTo>
                    <a:lnTo>
                      <a:pt x="86" y="151"/>
                    </a:lnTo>
                    <a:lnTo>
                      <a:pt x="86" y="135"/>
                    </a:lnTo>
                    <a:lnTo>
                      <a:pt x="76" y="135"/>
                    </a:lnTo>
                    <a:lnTo>
                      <a:pt x="73" y="130"/>
                    </a:lnTo>
                    <a:lnTo>
                      <a:pt x="62" y="123"/>
                    </a:lnTo>
                    <a:lnTo>
                      <a:pt x="25" y="109"/>
                    </a:lnTo>
                    <a:lnTo>
                      <a:pt x="7" y="102"/>
                    </a:lnTo>
                    <a:lnTo>
                      <a:pt x="0" y="80"/>
                    </a:lnTo>
                    <a:lnTo>
                      <a:pt x="21" y="68"/>
                    </a:lnTo>
                    <a:lnTo>
                      <a:pt x="34" y="59"/>
                    </a:lnTo>
                    <a:lnTo>
                      <a:pt x="37" y="46"/>
                    </a:lnTo>
                    <a:lnTo>
                      <a:pt x="41" y="34"/>
                    </a:lnTo>
                    <a:lnTo>
                      <a:pt x="37" y="25"/>
                    </a:lnTo>
                    <a:lnTo>
                      <a:pt x="37" y="16"/>
                    </a:lnTo>
                    <a:lnTo>
                      <a:pt x="46" y="13"/>
                    </a:lnTo>
                    <a:lnTo>
                      <a:pt x="52" y="7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5" name="Freeform 516"/>
              <p:cNvSpPr>
                <a:spLocks/>
              </p:cNvSpPr>
              <p:nvPr/>
            </p:nvSpPr>
            <p:spPr bwMode="auto">
              <a:xfrm>
                <a:off x="6770688" y="3135313"/>
                <a:ext cx="554038" cy="455613"/>
              </a:xfrm>
              <a:custGeom>
                <a:avLst/>
                <a:gdLst>
                  <a:gd name="T0" fmla="*/ 65 w 349"/>
                  <a:gd name="T1" fmla="*/ 4 h 287"/>
                  <a:gd name="T2" fmla="*/ 78 w 349"/>
                  <a:gd name="T3" fmla="*/ 25 h 287"/>
                  <a:gd name="T4" fmla="*/ 86 w 349"/>
                  <a:gd name="T5" fmla="*/ 44 h 287"/>
                  <a:gd name="T6" fmla="*/ 118 w 349"/>
                  <a:gd name="T7" fmla="*/ 59 h 287"/>
                  <a:gd name="T8" fmla="*/ 161 w 349"/>
                  <a:gd name="T9" fmla="*/ 53 h 287"/>
                  <a:gd name="T10" fmla="*/ 158 w 349"/>
                  <a:gd name="T11" fmla="*/ 57 h 287"/>
                  <a:gd name="T12" fmla="*/ 170 w 349"/>
                  <a:gd name="T13" fmla="*/ 59 h 287"/>
                  <a:gd name="T14" fmla="*/ 183 w 349"/>
                  <a:gd name="T15" fmla="*/ 48 h 287"/>
                  <a:gd name="T16" fmla="*/ 207 w 349"/>
                  <a:gd name="T17" fmla="*/ 28 h 287"/>
                  <a:gd name="T18" fmla="*/ 226 w 349"/>
                  <a:gd name="T19" fmla="*/ 35 h 287"/>
                  <a:gd name="T20" fmla="*/ 291 w 349"/>
                  <a:gd name="T21" fmla="*/ 59 h 287"/>
                  <a:gd name="T22" fmla="*/ 293 w 349"/>
                  <a:gd name="T23" fmla="*/ 91 h 287"/>
                  <a:gd name="T24" fmla="*/ 293 w 349"/>
                  <a:gd name="T25" fmla="*/ 107 h 287"/>
                  <a:gd name="T26" fmla="*/ 291 w 349"/>
                  <a:gd name="T27" fmla="*/ 121 h 287"/>
                  <a:gd name="T28" fmla="*/ 291 w 349"/>
                  <a:gd name="T29" fmla="*/ 127 h 287"/>
                  <a:gd name="T30" fmla="*/ 297 w 349"/>
                  <a:gd name="T31" fmla="*/ 162 h 287"/>
                  <a:gd name="T32" fmla="*/ 315 w 349"/>
                  <a:gd name="T33" fmla="*/ 173 h 287"/>
                  <a:gd name="T34" fmla="*/ 306 w 349"/>
                  <a:gd name="T35" fmla="*/ 196 h 287"/>
                  <a:gd name="T36" fmla="*/ 330 w 349"/>
                  <a:gd name="T37" fmla="*/ 219 h 287"/>
                  <a:gd name="T38" fmla="*/ 339 w 349"/>
                  <a:gd name="T39" fmla="*/ 244 h 287"/>
                  <a:gd name="T40" fmla="*/ 349 w 349"/>
                  <a:gd name="T41" fmla="*/ 251 h 287"/>
                  <a:gd name="T42" fmla="*/ 346 w 349"/>
                  <a:gd name="T43" fmla="*/ 257 h 287"/>
                  <a:gd name="T44" fmla="*/ 334 w 349"/>
                  <a:gd name="T45" fmla="*/ 264 h 287"/>
                  <a:gd name="T46" fmla="*/ 325 w 349"/>
                  <a:gd name="T47" fmla="*/ 274 h 287"/>
                  <a:gd name="T48" fmla="*/ 313 w 349"/>
                  <a:gd name="T49" fmla="*/ 283 h 287"/>
                  <a:gd name="T50" fmla="*/ 281 w 349"/>
                  <a:gd name="T51" fmla="*/ 277 h 287"/>
                  <a:gd name="T52" fmla="*/ 247 w 349"/>
                  <a:gd name="T53" fmla="*/ 272 h 287"/>
                  <a:gd name="T54" fmla="*/ 229 w 349"/>
                  <a:gd name="T55" fmla="*/ 248 h 287"/>
                  <a:gd name="T56" fmla="*/ 213 w 349"/>
                  <a:gd name="T57" fmla="*/ 254 h 287"/>
                  <a:gd name="T58" fmla="*/ 198 w 349"/>
                  <a:gd name="T59" fmla="*/ 260 h 287"/>
                  <a:gd name="T60" fmla="*/ 174 w 349"/>
                  <a:gd name="T61" fmla="*/ 251 h 287"/>
                  <a:gd name="T62" fmla="*/ 158 w 349"/>
                  <a:gd name="T63" fmla="*/ 239 h 287"/>
                  <a:gd name="T64" fmla="*/ 133 w 349"/>
                  <a:gd name="T65" fmla="*/ 217 h 287"/>
                  <a:gd name="T66" fmla="*/ 127 w 349"/>
                  <a:gd name="T67" fmla="*/ 207 h 287"/>
                  <a:gd name="T68" fmla="*/ 115 w 349"/>
                  <a:gd name="T69" fmla="*/ 189 h 287"/>
                  <a:gd name="T70" fmla="*/ 99 w 349"/>
                  <a:gd name="T71" fmla="*/ 189 h 287"/>
                  <a:gd name="T72" fmla="*/ 99 w 349"/>
                  <a:gd name="T73" fmla="*/ 182 h 287"/>
                  <a:gd name="T74" fmla="*/ 93 w 349"/>
                  <a:gd name="T75" fmla="*/ 192 h 287"/>
                  <a:gd name="T76" fmla="*/ 81 w 349"/>
                  <a:gd name="T77" fmla="*/ 182 h 287"/>
                  <a:gd name="T78" fmla="*/ 78 w 349"/>
                  <a:gd name="T79" fmla="*/ 173 h 287"/>
                  <a:gd name="T80" fmla="*/ 75 w 349"/>
                  <a:gd name="T81" fmla="*/ 159 h 287"/>
                  <a:gd name="T82" fmla="*/ 59 w 349"/>
                  <a:gd name="T83" fmla="*/ 139 h 287"/>
                  <a:gd name="T84" fmla="*/ 43 w 349"/>
                  <a:gd name="T85" fmla="*/ 124 h 287"/>
                  <a:gd name="T86" fmla="*/ 33 w 349"/>
                  <a:gd name="T87" fmla="*/ 107 h 287"/>
                  <a:gd name="T88" fmla="*/ 38 w 349"/>
                  <a:gd name="T89" fmla="*/ 96 h 287"/>
                  <a:gd name="T90" fmla="*/ 41 w 349"/>
                  <a:gd name="T91" fmla="*/ 84 h 287"/>
                  <a:gd name="T92" fmla="*/ 41 w 349"/>
                  <a:gd name="T93" fmla="*/ 78 h 287"/>
                  <a:gd name="T94" fmla="*/ 33 w 349"/>
                  <a:gd name="T95" fmla="*/ 75 h 287"/>
                  <a:gd name="T96" fmla="*/ 20 w 349"/>
                  <a:gd name="T97" fmla="*/ 59 h 287"/>
                  <a:gd name="T98" fmla="*/ 13 w 349"/>
                  <a:gd name="T99" fmla="*/ 44 h 287"/>
                  <a:gd name="T100" fmla="*/ 10 w 349"/>
                  <a:gd name="T101" fmla="*/ 32 h 287"/>
                  <a:gd name="T102" fmla="*/ 0 w 349"/>
                  <a:gd name="T103" fmla="*/ 7 h 287"/>
                  <a:gd name="T104" fmla="*/ 7 w 349"/>
                  <a:gd name="T105" fmla="*/ 0 h 287"/>
                  <a:gd name="T106" fmla="*/ 20 w 349"/>
                  <a:gd name="T107" fmla="*/ 14 h 287"/>
                  <a:gd name="T108" fmla="*/ 50 w 349"/>
                  <a:gd name="T109" fmla="*/ 14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9" h="287">
                    <a:moveTo>
                      <a:pt x="50" y="14"/>
                    </a:moveTo>
                    <a:lnTo>
                      <a:pt x="65" y="4"/>
                    </a:lnTo>
                    <a:lnTo>
                      <a:pt x="65" y="16"/>
                    </a:lnTo>
                    <a:lnTo>
                      <a:pt x="78" y="25"/>
                    </a:lnTo>
                    <a:lnTo>
                      <a:pt x="78" y="28"/>
                    </a:lnTo>
                    <a:lnTo>
                      <a:pt x="86" y="44"/>
                    </a:lnTo>
                    <a:lnTo>
                      <a:pt x="102" y="48"/>
                    </a:lnTo>
                    <a:lnTo>
                      <a:pt x="118" y="59"/>
                    </a:lnTo>
                    <a:lnTo>
                      <a:pt x="143" y="59"/>
                    </a:lnTo>
                    <a:lnTo>
                      <a:pt x="161" y="53"/>
                    </a:lnTo>
                    <a:lnTo>
                      <a:pt x="165" y="57"/>
                    </a:lnTo>
                    <a:lnTo>
                      <a:pt x="158" y="57"/>
                    </a:lnTo>
                    <a:lnTo>
                      <a:pt x="158" y="59"/>
                    </a:lnTo>
                    <a:lnTo>
                      <a:pt x="170" y="59"/>
                    </a:lnTo>
                    <a:lnTo>
                      <a:pt x="165" y="48"/>
                    </a:lnTo>
                    <a:lnTo>
                      <a:pt x="183" y="48"/>
                    </a:lnTo>
                    <a:lnTo>
                      <a:pt x="195" y="28"/>
                    </a:lnTo>
                    <a:lnTo>
                      <a:pt x="207" y="28"/>
                    </a:lnTo>
                    <a:lnTo>
                      <a:pt x="222" y="25"/>
                    </a:lnTo>
                    <a:lnTo>
                      <a:pt x="226" y="35"/>
                    </a:lnTo>
                    <a:lnTo>
                      <a:pt x="250" y="38"/>
                    </a:lnTo>
                    <a:lnTo>
                      <a:pt x="291" y="59"/>
                    </a:lnTo>
                    <a:lnTo>
                      <a:pt x="293" y="78"/>
                    </a:lnTo>
                    <a:lnTo>
                      <a:pt x="293" y="91"/>
                    </a:lnTo>
                    <a:lnTo>
                      <a:pt x="291" y="103"/>
                    </a:lnTo>
                    <a:lnTo>
                      <a:pt x="293" y="107"/>
                    </a:lnTo>
                    <a:lnTo>
                      <a:pt x="287" y="109"/>
                    </a:lnTo>
                    <a:lnTo>
                      <a:pt x="291" y="121"/>
                    </a:lnTo>
                    <a:lnTo>
                      <a:pt x="293" y="124"/>
                    </a:lnTo>
                    <a:lnTo>
                      <a:pt x="291" y="127"/>
                    </a:lnTo>
                    <a:lnTo>
                      <a:pt x="297" y="146"/>
                    </a:lnTo>
                    <a:lnTo>
                      <a:pt x="297" y="162"/>
                    </a:lnTo>
                    <a:lnTo>
                      <a:pt x="313" y="164"/>
                    </a:lnTo>
                    <a:lnTo>
                      <a:pt x="315" y="173"/>
                    </a:lnTo>
                    <a:lnTo>
                      <a:pt x="309" y="185"/>
                    </a:lnTo>
                    <a:lnTo>
                      <a:pt x="306" y="196"/>
                    </a:lnTo>
                    <a:lnTo>
                      <a:pt x="318" y="217"/>
                    </a:lnTo>
                    <a:lnTo>
                      <a:pt x="330" y="219"/>
                    </a:lnTo>
                    <a:lnTo>
                      <a:pt x="339" y="228"/>
                    </a:lnTo>
                    <a:lnTo>
                      <a:pt x="339" y="244"/>
                    </a:lnTo>
                    <a:lnTo>
                      <a:pt x="349" y="244"/>
                    </a:lnTo>
                    <a:lnTo>
                      <a:pt x="349" y="251"/>
                    </a:lnTo>
                    <a:lnTo>
                      <a:pt x="346" y="254"/>
                    </a:lnTo>
                    <a:lnTo>
                      <a:pt x="346" y="257"/>
                    </a:lnTo>
                    <a:lnTo>
                      <a:pt x="336" y="257"/>
                    </a:lnTo>
                    <a:lnTo>
                      <a:pt x="334" y="264"/>
                    </a:lnTo>
                    <a:lnTo>
                      <a:pt x="327" y="264"/>
                    </a:lnTo>
                    <a:lnTo>
                      <a:pt x="325" y="274"/>
                    </a:lnTo>
                    <a:lnTo>
                      <a:pt x="325" y="287"/>
                    </a:lnTo>
                    <a:lnTo>
                      <a:pt x="313" y="283"/>
                    </a:lnTo>
                    <a:lnTo>
                      <a:pt x="297" y="281"/>
                    </a:lnTo>
                    <a:lnTo>
                      <a:pt x="281" y="277"/>
                    </a:lnTo>
                    <a:lnTo>
                      <a:pt x="263" y="274"/>
                    </a:lnTo>
                    <a:lnTo>
                      <a:pt x="247" y="272"/>
                    </a:lnTo>
                    <a:lnTo>
                      <a:pt x="238" y="257"/>
                    </a:lnTo>
                    <a:lnTo>
                      <a:pt x="229" y="248"/>
                    </a:lnTo>
                    <a:lnTo>
                      <a:pt x="216" y="248"/>
                    </a:lnTo>
                    <a:lnTo>
                      <a:pt x="213" y="254"/>
                    </a:lnTo>
                    <a:lnTo>
                      <a:pt x="204" y="257"/>
                    </a:lnTo>
                    <a:lnTo>
                      <a:pt x="198" y="260"/>
                    </a:lnTo>
                    <a:lnTo>
                      <a:pt x="186" y="254"/>
                    </a:lnTo>
                    <a:lnTo>
                      <a:pt x="174" y="251"/>
                    </a:lnTo>
                    <a:lnTo>
                      <a:pt x="161" y="244"/>
                    </a:lnTo>
                    <a:lnTo>
                      <a:pt x="158" y="239"/>
                    </a:lnTo>
                    <a:lnTo>
                      <a:pt x="143" y="232"/>
                    </a:lnTo>
                    <a:lnTo>
                      <a:pt x="133" y="217"/>
                    </a:lnTo>
                    <a:lnTo>
                      <a:pt x="131" y="211"/>
                    </a:lnTo>
                    <a:lnTo>
                      <a:pt x="127" y="207"/>
                    </a:lnTo>
                    <a:lnTo>
                      <a:pt x="118" y="196"/>
                    </a:lnTo>
                    <a:lnTo>
                      <a:pt x="115" y="189"/>
                    </a:lnTo>
                    <a:lnTo>
                      <a:pt x="106" y="196"/>
                    </a:lnTo>
                    <a:lnTo>
                      <a:pt x="99" y="189"/>
                    </a:lnTo>
                    <a:lnTo>
                      <a:pt x="97" y="185"/>
                    </a:lnTo>
                    <a:lnTo>
                      <a:pt x="99" y="182"/>
                    </a:lnTo>
                    <a:lnTo>
                      <a:pt x="97" y="182"/>
                    </a:lnTo>
                    <a:lnTo>
                      <a:pt x="93" y="192"/>
                    </a:lnTo>
                    <a:lnTo>
                      <a:pt x="86" y="196"/>
                    </a:lnTo>
                    <a:lnTo>
                      <a:pt x="81" y="182"/>
                    </a:lnTo>
                    <a:lnTo>
                      <a:pt x="81" y="176"/>
                    </a:lnTo>
                    <a:lnTo>
                      <a:pt x="78" y="173"/>
                    </a:lnTo>
                    <a:lnTo>
                      <a:pt x="75" y="164"/>
                    </a:lnTo>
                    <a:lnTo>
                      <a:pt x="75" y="159"/>
                    </a:lnTo>
                    <a:lnTo>
                      <a:pt x="68" y="146"/>
                    </a:lnTo>
                    <a:lnTo>
                      <a:pt x="59" y="139"/>
                    </a:lnTo>
                    <a:lnTo>
                      <a:pt x="47" y="133"/>
                    </a:lnTo>
                    <a:lnTo>
                      <a:pt x="43" y="124"/>
                    </a:lnTo>
                    <a:lnTo>
                      <a:pt x="35" y="116"/>
                    </a:lnTo>
                    <a:lnTo>
                      <a:pt x="33" y="107"/>
                    </a:lnTo>
                    <a:lnTo>
                      <a:pt x="38" y="103"/>
                    </a:lnTo>
                    <a:lnTo>
                      <a:pt x="38" y="96"/>
                    </a:lnTo>
                    <a:lnTo>
                      <a:pt x="41" y="93"/>
                    </a:lnTo>
                    <a:lnTo>
                      <a:pt x="41" y="84"/>
                    </a:lnTo>
                    <a:lnTo>
                      <a:pt x="43" y="82"/>
                    </a:lnTo>
                    <a:lnTo>
                      <a:pt x="41" y="78"/>
                    </a:lnTo>
                    <a:lnTo>
                      <a:pt x="35" y="78"/>
                    </a:lnTo>
                    <a:lnTo>
                      <a:pt x="33" y="75"/>
                    </a:lnTo>
                    <a:lnTo>
                      <a:pt x="26" y="69"/>
                    </a:lnTo>
                    <a:lnTo>
                      <a:pt x="20" y="59"/>
                    </a:lnTo>
                    <a:lnTo>
                      <a:pt x="16" y="53"/>
                    </a:lnTo>
                    <a:lnTo>
                      <a:pt x="13" y="44"/>
                    </a:lnTo>
                    <a:lnTo>
                      <a:pt x="10" y="38"/>
                    </a:lnTo>
                    <a:lnTo>
                      <a:pt x="10" y="32"/>
                    </a:lnTo>
                    <a:lnTo>
                      <a:pt x="7" y="23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0" y="4"/>
                    </a:lnTo>
                    <a:lnTo>
                      <a:pt x="20" y="14"/>
                    </a:lnTo>
                    <a:lnTo>
                      <a:pt x="41" y="16"/>
                    </a:lnTo>
                    <a:lnTo>
                      <a:pt x="50" y="14"/>
                    </a:lnTo>
                    <a:lnTo>
                      <a:pt x="50" y="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6" name="Freeform 517"/>
              <p:cNvSpPr>
                <a:spLocks/>
              </p:cNvSpPr>
              <p:nvPr/>
            </p:nvSpPr>
            <p:spPr bwMode="auto">
              <a:xfrm>
                <a:off x="6535738" y="3341688"/>
                <a:ext cx="34925" cy="122238"/>
              </a:xfrm>
              <a:custGeom>
                <a:avLst/>
                <a:gdLst>
                  <a:gd name="T0" fmla="*/ 7 w 22"/>
                  <a:gd name="T1" fmla="*/ 7 h 77"/>
                  <a:gd name="T2" fmla="*/ 13 w 22"/>
                  <a:gd name="T3" fmla="*/ 7 h 77"/>
                  <a:gd name="T4" fmla="*/ 16 w 22"/>
                  <a:gd name="T5" fmla="*/ 0 h 77"/>
                  <a:gd name="T6" fmla="*/ 22 w 22"/>
                  <a:gd name="T7" fmla="*/ 0 h 77"/>
                  <a:gd name="T8" fmla="*/ 22 w 22"/>
                  <a:gd name="T9" fmla="*/ 7 h 77"/>
                  <a:gd name="T10" fmla="*/ 16 w 22"/>
                  <a:gd name="T11" fmla="*/ 13 h 77"/>
                  <a:gd name="T12" fmla="*/ 16 w 22"/>
                  <a:gd name="T13" fmla="*/ 18 h 77"/>
                  <a:gd name="T14" fmla="*/ 11 w 22"/>
                  <a:gd name="T15" fmla="*/ 18 h 77"/>
                  <a:gd name="T16" fmla="*/ 13 w 22"/>
                  <a:gd name="T17" fmla="*/ 25 h 77"/>
                  <a:gd name="T18" fmla="*/ 16 w 22"/>
                  <a:gd name="T19" fmla="*/ 32 h 77"/>
                  <a:gd name="T20" fmla="*/ 16 w 22"/>
                  <a:gd name="T21" fmla="*/ 46 h 77"/>
                  <a:gd name="T22" fmla="*/ 16 w 22"/>
                  <a:gd name="T23" fmla="*/ 59 h 77"/>
                  <a:gd name="T24" fmla="*/ 13 w 22"/>
                  <a:gd name="T25" fmla="*/ 71 h 77"/>
                  <a:gd name="T26" fmla="*/ 11 w 22"/>
                  <a:gd name="T27" fmla="*/ 77 h 77"/>
                  <a:gd name="T28" fmla="*/ 7 w 22"/>
                  <a:gd name="T29" fmla="*/ 66 h 77"/>
                  <a:gd name="T30" fmla="*/ 4 w 22"/>
                  <a:gd name="T31" fmla="*/ 55 h 77"/>
                  <a:gd name="T32" fmla="*/ 0 w 22"/>
                  <a:gd name="T33" fmla="*/ 43 h 77"/>
                  <a:gd name="T34" fmla="*/ 4 w 22"/>
                  <a:gd name="T35" fmla="*/ 38 h 77"/>
                  <a:gd name="T36" fmla="*/ 0 w 22"/>
                  <a:gd name="T37" fmla="*/ 34 h 77"/>
                  <a:gd name="T38" fmla="*/ 0 w 22"/>
                  <a:gd name="T39" fmla="*/ 29 h 77"/>
                  <a:gd name="T40" fmla="*/ 4 w 22"/>
                  <a:gd name="T41" fmla="*/ 18 h 77"/>
                  <a:gd name="T42" fmla="*/ 7 w 22"/>
                  <a:gd name="T43" fmla="*/ 7 h 77"/>
                  <a:gd name="T44" fmla="*/ 7 w 22"/>
                  <a:gd name="T45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77">
                    <a:moveTo>
                      <a:pt x="7" y="7"/>
                    </a:moveTo>
                    <a:lnTo>
                      <a:pt x="13" y="7"/>
                    </a:lnTo>
                    <a:lnTo>
                      <a:pt x="16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16" y="13"/>
                    </a:lnTo>
                    <a:lnTo>
                      <a:pt x="16" y="18"/>
                    </a:lnTo>
                    <a:lnTo>
                      <a:pt x="11" y="18"/>
                    </a:lnTo>
                    <a:lnTo>
                      <a:pt x="13" y="25"/>
                    </a:lnTo>
                    <a:lnTo>
                      <a:pt x="16" y="32"/>
                    </a:lnTo>
                    <a:lnTo>
                      <a:pt x="16" y="46"/>
                    </a:lnTo>
                    <a:lnTo>
                      <a:pt x="16" y="59"/>
                    </a:lnTo>
                    <a:lnTo>
                      <a:pt x="13" y="71"/>
                    </a:lnTo>
                    <a:lnTo>
                      <a:pt x="11" y="77"/>
                    </a:lnTo>
                    <a:lnTo>
                      <a:pt x="7" y="66"/>
                    </a:lnTo>
                    <a:lnTo>
                      <a:pt x="4" y="55"/>
                    </a:lnTo>
                    <a:lnTo>
                      <a:pt x="0" y="43"/>
                    </a:lnTo>
                    <a:lnTo>
                      <a:pt x="4" y="38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7" name="Freeform 518"/>
              <p:cNvSpPr>
                <a:spLocks/>
              </p:cNvSpPr>
              <p:nvPr/>
            </p:nvSpPr>
            <p:spPr bwMode="auto">
              <a:xfrm>
                <a:off x="6553201" y="3341688"/>
                <a:ext cx="107950" cy="128588"/>
              </a:xfrm>
              <a:custGeom>
                <a:avLst/>
                <a:gdLst>
                  <a:gd name="T0" fmla="*/ 5 w 68"/>
                  <a:gd name="T1" fmla="*/ 13 h 81"/>
                  <a:gd name="T2" fmla="*/ 15 w 68"/>
                  <a:gd name="T3" fmla="*/ 13 h 81"/>
                  <a:gd name="T4" fmla="*/ 18 w 68"/>
                  <a:gd name="T5" fmla="*/ 18 h 81"/>
                  <a:gd name="T6" fmla="*/ 20 w 68"/>
                  <a:gd name="T7" fmla="*/ 18 h 81"/>
                  <a:gd name="T8" fmla="*/ 27 w 68"/>
                  <a:gd name="T9" fmla="*/ 18 h 81"/>
                  <a:gd name="T10" fmla="*/ 43 w 68"/>
                  <a:gd name="T11" fmla="*/ 9 h 81"/>
                  <a:gd name="T12" fmla="*/ 61 w 68"/>
                  <a:gd name="T13" fmla="*/ 0 h 81"/>
                  <a:gd name="T14" fmla="*/ 68 w 68"/>
                  <a:gd name="T15" fmla="*/ 22 h 81"/>
                  <a:gd name="T16" fmla="*/ 54 w 68"/>
                  <a:gd name="T17" fmla="*/ 29 h 81"/>
                  <a:gd name="T18" fmla="*/ 32 w 68"/>
                  <a:gd name="T19" fmla="*/ 34 h 81"/>
                  <a:gd name="T20" fmla="*/ 32 w 68"/>
                  <a:gd name="T21" fmla="*/ 38 h 81"/>
                  <a:gd name="T22" fmla="*/ 52 w 68"/>
                  <a:gd name="T23" fmla="*/ 52 h 81"/>
                  <a:gd name="T24" fmla="*/ 45 w 68"/>
                  <a:gd name="T25" fmla="*/ 55 h 81"/>
                  <a:gd name="T26" fmla="*/ 43 w 68"/>
                  <a:gd name="T27" fmla="*/ 62 h 81"/>
                  <a:gd name="T28" fmla="*/ 39 w 68"/>
                  <a:gd name="T29" fmla="*/ 66 h 81"/>
                  <a:gd name="T30" fmla="*/ 32 w 68"/>
                  <a:gd name="T31" fmla="*/ 68 h 81"/>
                  <a:gd name="T32" fmla="*/ 20 w 68"/>
                  <a:gd name="T33" fmla="*/ 81 h 81"/>
                  <a:gd name="T34" fmla="*/ 0 w 68"/>
                  <a:gd name="T35" fmla="*/ 77 h 81"/>
                  <a:gd name="T36" fmla="*/ 2 w 68"/>
                  <a:gd name="T37" fmla="*/ 71 h 81"/>
                  <a:gd name="T38" fmla="*/ 5 w 68"/>
                  <a:gd name="T39" fmla="*/ 59 h 81"/>
                  <a:gd name="T40" fmla="*/ 5 w 68"/>
                  <a:gd name="T41" fmla="*/ 46 h 81"/>
                  <a:gd name="T42" fmla="*/ 5 w 68"/>
                  <a:gd name="T43" fmla="*/ 32 h 81"/>
                  <a:gd name="T44" fmla="*/ 2 w 68"/>
                  <a:gd name="T45" fmla="*/ 25 h 81"/>
                  <a:gd name="T46" fmla="*/ 0 w 68"/>
                  <a:gd name="T47" fmla="*/ 18 h 81"/>
                  <a:gd name="T48" fmla="*/ 5 w 68"/>
                  <a:gd name="T49" fmla="*/ 18 h 81"/>
                  <a:gd name="T50" fmla="*/ 5 w 68"/>
                  <a:gd name="T51" fmla="*/ 13 h 81"/>
                  <a:gd name="T52" fmla="*/ 5 w 68"/>
                  <a:gd name="T53" fmla="*/ 1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81">
                    <a:moveTo>
                      <a:pt x="5" y="13"/>
                    </a:moveTo>
                    <a:lnTo>
                      <a:pt x="15" y="13"/>
                    </a:lnTo>
                    <a:lnTo>
                      <a:pt x="18" y="18"/>
                    </a:lnTo>
                    <a:lnTo>
                      <a:pt x="20" y="18"/>
                    </a:lnTo>
                    <a:lnTo>
                      <a:pt x="27" y="18"/>
                    </a:lnTo>
                    <a:lnTo>
                      <a:pt x="43" y="9"/>
                    </a:lnTo>
                    <a:lnTo>
                      <a:pt x="61" y="0"/>
                    </a:lnTo>
                    <a:lnTo>
                      <a:pt x="68" y="22"/>
                    </a:lnTo>
                    <a:lnTo>
                      <a:pt x="54" y="29"/>
                    </a:lnTo>
                    <a:lnTo>
                      <a:pt x="32" y="34"/>
                    </a:lnTo>
                    <a:lnTo>
                      <a:pt x="32" y="38"/>
                    </a:lnTo>
                    <a:lnTo>
                      <a:pt x="52" y="52"/>
                    </a:lnTo>
                    <a:lnTo>
                      <a:pt x="45" y="55"/>
                    </a:lnTo>
                    <a:lnTo>
                      <a:pt x="43" y="62"/>
                    </a:lnTo>
                    <a:lnTo>
                      <a:pt x="39" y="66"/>
                    </a:lnTo>
                    <a:lnTo>
                      <a:pt x="32" y="68"/>
                    </a:lnTo>
                    <a:lnTo>
                      <a:pt x="20" y="81"/>
                    </a:lnTo>
                    <a:lnTo>
                      <a:pt x="0" y="77"/>
                    </a:lnTo>
                    <a:lnTo>
                      <a:pt x="2" y="71"/>
                    </a:lnTo>
                    <a:lnTo>
                      <a:pt x="5" y="59"/>
                    </a:lnTo>
                    <a:lnTo>
                      <a:pt x="5" y="46"/>
                    </a:lnTo>
                    <a:lnTo>
                      <a:pt x="5" y="32"/>
                    </a:lnTo>
                    <a:lnTo>
                      <a:pt x="2" y="25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5" y="13"/>
                    </a:lnTo>
                    <a:lnTo>
                      <a:pt x="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8" name="Freeform 519"/>
              <p:cNvSpPr>
                <a:spLocks/>
              </p:cNvSpPr>
              <p:nvPr/>
            </p:nvSpPr>
            <p:spPr bwMode="auto">
              <a:xfrm>
                <a:off x="6981826" y="3557588"/>
                <a:ext cx="25400" cy="47625"/>
              </a:xfrm>
              <a:custGeom>
                <a:avLst/>
                <a:gdLst>
                  <a:gd name="T0" fmla="*/ 3 w 16"/>
                  <a:gd name="T1" fmla="*/ 26 h 30"/>
                  <a:gd name="T2" fmla="*/ 0 w 16"/>
                  <a:gd name="T3" fmla="*/ 15 h 30"/>
                  <a:gd name="T4" fmla="*/ 3 w 16"/>
                  <a:gd name="T5" fmla="*/ 8 h 30"/>
                  <a:gd name="T6" fmla="*/ 6 w 16"/>
                  <a:gd name="T7" fmla="*/ 0 h 30"/>
                  <a:gd name="T8" fmla="*/ 16 w 16"/>
                  <a:gd name="T9" fmla="*/ 8 h 30"/>
                  <a:gd name="T10" fmla="*/ 16 w 16"/>
                  <a:gd name="T11" fmla="*/ 21 h 30"/>
                  <a:gd name="T12" fmla="*/ 16 w 16"/>
                  <a:gd name="T13" fmla="*/ 30 h 30"/>
                  <a:gd name="T14" fmla="*/ 12 w 16"/>
                  <a:gd name="T15" fmla="*/ 30 h 30"/>
                  <a:gd name="T16" fmla="*/ 10 w 16"/>
                  <a:gd name="T17" fmla="*/ 30 h 30"/>
                  <a:gd name="T18" fmla="*/ 6 w 16"/>
                  <a:gd name="T19" fmla="*/ 26 h 30"/>
                  <a:gd name="T20" fmla="*/ 3 w 16"/>
                  <a:gd name="T21" fmla="*/ 26 h 30"/>
                  <a:gd name="T22" fmla="*/ 3 w 16"/>
                  <a:gd name="T23" fmla="*/ 2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30">
                    <a:moveTo>
                      <a:pt x="3" y="26"/>
                    </a:moveTo>
                    <a:lnTo>
                      <a:pt x="0" y="15"/>
                    </a:lnTo>
                    <a:lnTo>
                      <a:pt x="3" y="8"/>
                    </a:lnTo>
                    <a:lnTo>
                      <a:pt x="6" y="0"/>
                    </a:lnTo>
                    <a:lnTo>
                      <a:pt x="16" y="8"/>
                    </a:lnTo>
                    <a:lnTo>
                      <a:pt x="16" y="21"/>
                    </a:lnTo>
                    <a:lnTo>
                      <a:pt x="16" y="30"/>
                    </a:lnTo>
                    <a:lnTo>
                      <a:pt x="12" y="30"/>
                    </a:lnTo>
                    <a:lnTo>
                      <a:pt x="10" y="30"/>
                    </a:lnTo>
                    <a:lnTo>
                      <a:pt x="6" y="26"/>
                    </a:lnTo>
                    <a:lnTo>
                      <a:pt x="3" y="2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9" name="Freeform 520"/>
              <p:cNvSpPr>
                <a:spLocks/>
              </p:cNvSpPr>
              <p:nvPr/>
            </p:nvSpPr>
            <p:spPr bwMode="auto">
              <a:xfrm>
                <a:off x="6870701" y="3440113"/>
                <a:ext cx="36513" cy="42863"/>
              </a:xfrm>
              <a:custGeom>
                <a:avLst/>
                <a:gdLst>
                  <a:gd name="T0" fmla="*/ 0 w 23"/>
                  <a:gd name="T1" fmla="*/ 19 h 27"/>
                  <a:gd name="T2" fmla="*/ 2 w 23"/>
                  <a:gd name="T3" fmla="*/ 13 h 27"/>
                  <a:gd name="T4" fmla="*/ 5 w 23"/>
                  <a:gd name="T5" fmla="*/ 0 h 27"/>
                  <a:gd name="T6" fmla="*/ 15 w 23"/>
                  <a:gd name="T7" fmla="*/ 0 h 27"/>
                  <a:gd name="T8" fmla="*/ 18 w 23"/>
                  <a:gd name="T9" fmla="*/ 6 h 27"/>
                  <a:gd name="T10" fmla="*/ 21 w 23"/>
                  <a:gd name="T11" fmla="*/ 4 h 27"/>
                  <a:gd name="T12" fmla="*/ 21 w 23"/>
                  <a:gd name="T13" fmla="*/ 9 h 27"/>
                  <a:gd name="T14" fmla="*/ 15 w 23"/>
                  <a:gd name="T15" fmla="*/ 13 h 27"/>
                  <a:gd name="T16" fmla="*/ 18 w 23"/>
                  <a:gd name="T17" fmla="*/ 15 h 27"/>
                  <a:gd name="T18" fmla="*/ 23 w 23"/>
                  <a:gd name="T19" fmla="*/ 27 h 27"/>
                  <a:gd name="T20" fmla="*/ 15 w 23"/>
                  <a:gd name="T21" fmla="*/ 27 h 27"/>
                  <a:gd name="T22" fmla="*/ 12 w 23"/>
                  <a:gd name="T23" fmla="*/ 22 h 27"/>
                  <a:gd name="T24" fmla="*/ 0 w 23"/>
                  <a:gd name="T25" fmla="*/ 19 h 27"/>
                  <a:gd name="T26" fmla="*/ 0 w 23"/>
                  <a:gd name="T27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27">
                    <a:moveTo>
                      <a:pt x="0" y="19"/>
                    </a:moveTo>
                    <a:lnTo>
                      <a:pt x="2" y="13"/>
                    </a:lnTo>
                    <a:lnTo>
                      <a:pt x="5" y="0"/>
                    </a:lnTo>
                    <a:lnTo>
                      <a:pt x="15" y="0"/>
                    </a:lnTo>
                    <a:lnTo>
                      <a:pt x="18" y="6"/>
                    </a:lnTo>
                    <a:lnTo>
                      <a:pt x="21" y="4"/>
                    </a:lnTo>
                    <a:lnTo>
                      <a:pt x="21" y="9"/>
                    </a:lnTo>
                    <a:lnTo>
                      <a:pt x="15" y="13"/>
                    </a:lnTo>
                    <a:lnTo>
                      <a:pt x="18" y="15"/>
                    </a:lnTo>
                    <a:lnTo>
                      <a:pt x="23" y="27"/>
                    </a:lnTo>
                    <a:lnTo>
                      <a:pt x="15" y="27"/>
                    </a:lnTo>
                    <a:lnTo>
                      <a:pt x="12" y="22"/>
                    </a:lnTo>
                    <a:lnTo>
                      <a:pt x="0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0" name="Freeform 521"/>
              <p:cNvSpPr>
                <a:spLocks/>
              </p:cNvSpPr>
              <p:nvPr/>
            </p:nvSpPr>
            <p:spPr bwMode="auto">
              <a:xfrm>
                <a:off x="6546851" y="3305175"/>
                <a:ext cx="38100" cy="47625"/>
              </a:xfrm>
              <a:custGeom>
                <a:avLst/>
                <a:gdLst>
                  <a:gd name="T0" fmla="*/ 13 w 24"/>
                  <a:gd name="T1" fmla="*/ 0 h 30"/>
                  <a:gd name="T2" fmla="*/ 24 w 24"/>
                  <a:gd name="T3" fmla="*/ 0 h 30"/>
                  <a:gd name="T4" fmla="*/ 24 w 24"/>
                  <a:gd name="T5" fmla="*/ 2 h 30"/>
                  <a:gd name="T6" fmla="*/ 24 w 24"/>
                  <a:gd name="T7" fmla="*/ 9 h 30"/>
                  <a:gd name="T8" fmla="*/ 19 w 24"/>
                  <a:gd name="T9" fmla="*/ 17 h 30"/>
                  <a:gd name="T10" fmla="*/ 19 w 24"/>
                  <a:gd name="T11" fmla="*/ 20 h 30"/>
                  <a:gd name="T12" fmla="*/ 15 w 24"/>
                  <a:gd name="T13" fmla="*/ 23 h 30"/>
                  <a:gd name="T14" fmla="*/ 9 w 24"/>
                  <a:gd name="T15" fmla="*/ 23 h 30"/>
                  <a:gd name="T16" fmla="*/ 6 w 24"/>
                  <a:gd name="T17" fmla="*/ 30 h 30"/>
                  <a:gd name="T18" fmla="*/ 0 w 24"/>
                  <a:gd name="T19" fmla="*/ 30 h 30"/>
                  <a:gd name="T20" fmla="*/ 4 w 24"/>
                  <a:gd name="T21" fmla="*/ 23 h 30"/>
                  <a:gd name="T22" fmla="*/ 6 w 24"/>
                  <a:gd name="T23" fmla="*/ 17 h 30"/>
                  <a:gd name="T24" fmla="*/ 9 w 24"/>
                  <a:gd name="T25" fmla="*/ 5 h 30"/>
                  <a:gd name="T26" fmla="*/ 13 w 24"/>
                  <a:gd name="T27" fmla="*/ 0 h 30"/>
                  <a:gd name="T28" fmla="*/ 13 w 24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30">
                    <a:moveTo>
                      <a:pt x="13" y="0"/>
                    </a:moveTo>
                    <a:lnTo>
                      <a:pt x="24" y="0"/>
                    </a:lnTo>
                    <a:lnTo>
                      <a:pt x="24" y="2"/>
                    </a:lnTo>
                    <a:lnTo>
                      <a:pt x="24" y="9"/>
                    </a:lnTo>
                    <a:lnTo>
                      <a:pt x="19" y="17"/>
                    </a:lnTo>
                    <a:lnTo>
                      <a:pt x="19" y="20"/>
                    </a:lnTo>
                    <a:lnTo>
                      <a:pt x="15" y="23"/>
                    </a:lnTo>
                    <a:lnTo>
                      <a:pt x="9" y="23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9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1" name="Freeform 522"/>
              <p:cNvSpPr>
                <a:spLocks/>
              </p:cNvSpPr>
              <p:nvPr/>
            </p:nvSpPr>
            <p:spPr bwMode="auto">
              <a:xfrm>
                <a:off x="7842251" y="2608263"/>
                <a:ext cx="852488" cy="396875"/>
              </a:xfrm>
              <a:custGeom>
                <a:avLst/>
                <a:gdLst>
                  <a:gd name="T0" fmla="*/ 155 w 537"/>
                  <a:gd name="T1" fmla="*/ 0 h 250"/>
                  <a:gd name="T2" fmla="*/ 229 w 537"/>
                  <a:gd name="T3" fmla="*/ 37 h 250"/>
                  <a:gd name="T4" fmla="*/ 278 w 537"/>
                  <a:gd name="T5" fmla="*/ 27 h 250"/>
                  <a:gd name="T6" fmla="*/ 318 w 537"/>
                  <a:gd name="T7" fmla="*/ 40 h 250"/>
                  <a:gd name="T8" fmla="*/ 334 w 537"/>
                  <a:gd name="T9" fmla="*/ 56 h 250"/>
                  <a:gd name="T10" fmla="*/ 367 w 537"/>
                  <a:gd name="T11" fmla="*/ 56 h 250"/>
                  <a:gd name="T12" fmla="*/ 414 w 537"/>
                  <a:gd name="T13" fmla="*/ 18 h 250"/>
                  <a:gd name="T14" fmla="*/ 460 w 537"/>
                  <a:gd name="T15" fmla="*/ 27 h 250"/>
                  <a:gd name="T16" fmla="*/ 456 w 537"/>
                  <a:gd name="T17" fmla="*/ 64 h 250"/>
                  <a:gd name="T18" fmla="*/ 453 w 537"/>
                  <a:gd name="T19" fmla="*/ 77 h 250"/>
                  <a:gd name="T20" fmla="*/ 466 w 537"/>
                  <a:gd name="T21" fmla="*/ 84 h 250"/>
                  <a:gd name="T22" fmla="*/ 485 w 537"/>
                  <a:gd name="T23" fmla="*/ 84 h 250"/>
                  <a:gd name="T24" fmla="*/ 499 w 537"/>
                  <a:gd name="T25" fmla="*/ 71 h 250"/>
                  <a:gd name="T26" fmla="*/ 525 w 537"/>
                  <a:gd name="T27" fmla="*/ 86 h 250"/>
                  <a:gd name="T28" fmla="*/ 537 w 537"/>
                  <a:gd name="T29" fmla="*/ 102 h 250"/>
                  <a:gd name="T30" fmla="*/ 521 w 537"/>
                  <a:gd name="T31" fmla="*/ 106 h 250"/>
                  <a:gd name="T32" fmla="*/ 499 w 537"/>
                  <a:gd name="T33" fmla="*/ 116 h 250"/>
                  <a:gd name="T34" fmla="*/ 496 w 537"/>
                  <a:gd name="T35" fmla="*/ 123 h 250"/>
                  <a:gd name="T36" fmla="*/ 490 w 537"/>
                  <a:gd name="T37" fmla="*/ 120 h 250"/>
                  <a:gd name="T38" fmla="*/ 478 w 537"/>
                  <a:gd name="T39" fmla="*/ 126 h 250"/>
                  <a:gd name="T40" fmla="*/ 469 w 537"/>
                  <a:gd name="T41" fmla="*/ 145 h 250"/>
                  <a:gd name="T42" fmla="*/ 456 w 537"/>
                  <a:gd name="T43" fmla="*/ 157 h 250"/>
                  <a:gd name="T44" fmla="*/ 438 w 537"/>
                  <a:gd name="T45" fmla="*/ 164 h 250"/>
                  <a:gd name="T46" fmla="*/ 421 w 537"/>
                  <a:gd name="T47" fmla="*/ 160 h 250"/>
                  <a:gd name="T48" fmla="*/ 417 w 537"/>
                  <a:gd name="T49" fmla="*/ 175 h 250"/>
                  <a:gd name="T50" fmla="*/ 421 w 537"/>
                  <a:gd name="T51" fmla="*/ 195 h 250"/>
                  <a:gd name="T52" fmla="*/ 410 w 537"/>
                  <a:gd name="T53" fmla="*/ 216 h 250"/>
                  <a:gd name="T54" fmla="*/ 394 w 537"/>
                  <a:gd name="T55" fmla="*/ 225 h 250"/>
                  <a:gd name="T56" fmla="*/ 328 w 537"/>
                  <a:gd name="T57" fmla="*/ 250 h 250"/>
                  <a:gd name="T58" fmla="*/ 312 w 537"/>
                  <a:gd name="T59" fmla="*/ 247 h 250"/>
                  <a:gd name="T60" fmla="*/ 269 w 537"/>
                  <a:gd name="T61" fmla="*/ 238 h 250"/>
                  <a:gd name="T62" fmla="*/ 239 w 537"/>
                  <a:gd name="T63" fmla="*/ 232 h 250"/>
                  <a:gd name="T64" fmla="*/ 198 w 537"/>
                  <a:gd name="T65" fmla="*/ 234 h 250"/>
                  <a:gd name="T66" fmla="*/ 176 w 537"/>
                  <a:gd name="T67" fmla="*/ 238 h 250"/>
                  <a:gd name="T68" fmla="*/ 157 w 537"/>
                  <a:gd name="T69" fmla="*/ 207 h 250"/>
                  <a:gd name="T70" fmla="*/ 148 w 537"/>
                  <a:gd name="T71" fmla="*/ 200 h 250"/>
                  <a:gd name="T72" fmla="*/ 114 w 537"/>
                  <a:gd name="T73" fmla="*/ 188 h 250"/>
                  <a:gd name="T74" fmla="*/ 84 w 537"/>
                  <a:gd name="T75" fmla="*/ 182 h 250"/>
                  <a:gd name="T76" fmla="*/ 64 w 537"/>
                  <a:gd name="T77" fmla="*/ 166 h 250"/>
                  <a:gd name="T78" fmla="*/ 62 w 537"/>
                  <a:gd name="T79" fmla="*/ 152 h 250"/>
                  <a:gd name="T80" fmla="*/ 53 w 537"/>
                  <a:gd name="T81" fmla="*/ 130 h 250"/>
                  <a:gd name="T82" fmla="*/ 38 w 537"/>
                  <a:gd name="T83" fmla="*/ 116 h 250"/>
                  <a:gd name="T84" fmla="*/ 32 w 537"/>
                  <a:gd name="T85" fmla="*/ 111 h 250"/>
                  <a:gd name="T86" fmla="*/ 16 w 537"/>
                  <a:gd name="T87" fmla="*/ 106 h 250"/>
                  <a:gd name="T88" fmla="*/ 3 w 537"/>
                  <a:gd name="T89" fmla="*/ 99 h 250"/>
                  <a:gd name="T90" fmla="*/ 0 w 537"/>
                  <a:gd name="T91" fmla="*/ 86 h 250"/>
                  <a:gd name="T92" fmla="*/ 25 w 537"/>
                  <a:gd name="T93" fmla="*/ 71 h 250"/>
                  <a:gd name="T94" fmla="*/ 34 w 537"/>
                  <a:gd name="T95" fmla="*/ 56 h 250"/>
                  <a:gd name="T96" fmla="*/ 46 w 537"/>
                  <a:gd name="T97" fmla="*/ 43 h 250"/>
                  <a:gd name="T98" fmla="*/ 75 w 537"/>
                  <a:gd name="T99" fmla="*/ 50 h 250"/>
                  <a:gd name="T100" fmla="*/ 99 w 537"/>
                  <a:gd name="T101" fmla="*/ 56 h 250"/>
                  <a:gd name="T102" fmla="*/ 134 w 537"/>
                  <a:gd name="T103" fmla="*/ 59 h 250"/>
                  <a:gd name="T104" fmla="*/ 157 w 537"/>
                  <a:gd name="T105" fmla="*/ 47 h 250"/>
                  <a:gd name="T106" fmla="*/ 146 w 537"/>
                  <a:gd name="T107" fmla="*/ 22 h 250"/>
                  <a:gd name="T108" fmla="*/ 155 w 537"/>
                  <a:gd name="T109" fmla="*/ 9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7" h="250">
                    <a:moveTo>
                      <a:pt x="155" y="9"/>
                    </a:moveTo>
                    <a:lnTo>
                      <a:pt x="155" y="0"/>
                    </a:lnTo>
                    <a:lnTo>
                      <a:pt x="207" y="12"/>
                    </a:lnTo>
                    <a:lnTo>
                      <a:pt x="229" y="37"/>
                    </a:lnTo>
                    <a:lnTo>
                      <a:pt x="246" y="40"/>
                    </a:lnTo>
                    <a:lnTo>
                      <a:pt x="278" y="27"/>
                    </a:lnTo>
                    <a:lnTo>
                      <a:pt x="291" y="34"/>
                    </a:lnTo>
                    <a:lnTo>
                      <a:pt x="318" y="40"/>
                    </a:lnTo>
                    <a:lnTo>
                      <a:pt x="321" y="50"/>
                    </a:lnTo>
                    <a:lnTo>
                      <a:pt x="334" y="56"/>
                    </a:lnTo>
                    <a:lnTo>
                      <a:pt x="346" y="56"/>
                    </a:lnTo>
                    <a:lnTo>
                      <a:pt x="367" y="56"/>
                    </a:lnTo>
                    <a:lnTo>
                      <a:pt x="401" y="43"/>
                    </a:lnTo>
                    <a:lnTo>
                      <a:pt x="414" y="18"/>
                    </a:lnTo>
                    <a:lnTo>
                      <a:pt x="441" y="27"/>
                    </a:lnTo>
                    <a:lnTo>
                      <a:pt x="460" y="27"/>
                    </a:lnTo>
                    <a:lnTo>
                      <a:pt x="456" y="37"/>
                    </a:lnTo>
                    <a:lnTo>
                      <a:pt x="456" y="64"/>
                    </a:lnTo>
                    <a:lnTo>
                      <a:pt x="460" y="71"/>
                    </a:lnTo>
                    <a:lnTo>
                      <a:pt x="453" y="77"/>
                    </a:lnTo>
                    <a:lnTo>
                      <a:pt x="462" y="86"/>
                    </a:lnTo>
                    <a:lnTo>
                      <a:pt x="466" y="84"/>
                    </a:lnTo>
                    <a:lnTo>
                      <a:pt x="475" y="80"/>
                    </a:lnTo>
                    <a:lnTo>
                      <a:pt x="485" y="84"/>
                    </a:lnTo>
                    <a:lnTo>
                      <a:pt x="490" y="75"/>
                    </a:lnTo>
                    <a:lnTo>
                      <a:pt x="499" y="71"/>
                    </a:lnTo>
                    <a:lnTo>
                      <a:pt x="510" y="80"/>
                    </a:lnTo>
                    <a:lnTo>
                      <a:pt x="525" y="86"/>
                    </a:lnTo>
                    <a:lnTo>
                      <a:pt x="528" y="95"/>
                    </a:lnTo>
                    <a:lnTo>
                      <a:pt x="537" y="102"/>
                    </a:lnTo>
                    <a:lnTo>
                      <a:pt x="530" y="109"/>
                    </a:lnTo>
                    <a:lnTo>
                      <a:pt x="521" y="106"/>
                    </a:lnTo>
                    <a:lnTo>
                      <a:pt x="506" y="109"/>
                    </a:lnTo>
                    <a:lnTo>
                      <a:pt x="499" y="116"/>
                    </a:lnTo>
                    <a:lnTo>
                      <a:pt x="496" y="116"/>
                    </a:lnTo>
                    <a:lnTo>
                      <a:pt x="496" y="123"/>
                    </a:lnTo>
                    <a:lnTo>
                      <a:pt x="494" y="123"/>
                    </a:lnTo>
                    <a:lnTo>
                      <a:pt x="490" y="120"/>
                    </a:lnTo>
                    <a:lnTo>
                      <a:pt x="487" y="120"/>
                    </a:lnTo>
                    <a:lnTo>
                      <a:pt x="478" y="126"/>
                    </a:lnTo>
                    <a:lnTo>
                      <a:pt x="478" y="132"/>
                    </a:lnTo>
                    <a:lnTo>
                      <a:pt x="469" y="145"/>
                    </a:lnTo>
                    <a:lnTo>
                      <a:pt x="460" y="145"/>
                    </a:lnTo>
                    <a:lnTo>
                      <a:pt x="456" y="157"/>
                    </a:lnTo>
                    <a:lnTo>
                      <a:pt x="451" y="164"/>
                    </a:lnTo>
                    <a:lnTo>
                      <a:pt x="438" y="164"/>
                    </a:lnTo>
                    <a:lnTo>
                      <a:pt x="426" y="160"/>
                    </a:lnTo>
                    <a:lnTo>
                      <a:pt x="421" y="160"/>
                    </a:lnTo>
                    <a:lnTo>
                      <a:pt x="417" y="166"/>
                    </a:lnTo>
                    <a:lnTo>
                      <a:pt x="417" y="175"/>
                    </a:lnTo>
                    <a:lnTo>
                      <a:pt x="423" y="182"/>
                    </a:lnTo>
                    <a:lnTo>
                      <a:pt x="421" y="195"/>
                    </a:lnTo>
                    <a:lnTo>
                      <a:pt x="414" y="204"/>
                    </a:lnTo>
                    <a:lnTo>
                      <a:pt x="410" y="216"/>
                    </a:lnTo>
                    <a:lnTo>
                      <a:pt x="401" y="222"/>
                    </a:lnTo>
                    <a:lnTo>
                      <a:pt x="394" y="225"/>
                    </a:lnTo>
                    <a:lnTo>
                      <a:pt x="346" y="234"/>
                    </a:lnTo>
                    <a:lnTo>
                      <a:pt x="328" y="250"/>
                    </a:lnTo>
                    <a:lnTo>
                      <a:pt x="318" y="250"/>
                    </a:lnTo>
                    <a:lnTo>
                      <a:pt x="312" y="247"/>
                    </a:lnTo>
                    <a:lnTo>
                      <a:pt x="303" y="247"/>
                    </a:lnTo>
                    <a:lnTo>
                      <a:pt x="269" y="238"/>
                    </a:lnTo>
                    <a:lnTo>
                      <a:pt x="266" y="232"/>
                    </a:lnTo>
                    <a:lnTo>
                      <a:pt x="239" y="232"/>
                    </a:lnTo>
                    <a:lnTo>
                      <a:pt x="232" y="234"/>
                    </a:lnTo>
                    <a:lnTo>
                      <a:pt x="198" y="234"/>
                    </a:lnTo>
                    <a:lnTo>
                      <a:pt x="194" y="238"/>
                    </a:lnTo>
                    <a:lnTo>
                      <a:pt x="176" y="238"/>
                    </a:lnTo>
                    <a:lnTo>
                      <a:pt x="167" y="228"/>
                    </a:lnTo>
                    <a:lnTo>
                      <a:pt x="157" y="207"/>
                    </a:lnTo>
                    <a:lnTo>
                      <a:pt x="155" y="200"/>
                    </a:lnTo>
                    <a:lnTo>
                      <a:pt x="148" y="200"/>
                    </a:lnTo>
                    <a:lnTo>
                      <a:pt x="134" y="195"/>
                    </a:lnTo>
                    <a:lnTo>
                      <a:pt x="114" y="188"/>
                    </a:lnTo>
                    <a:lnTo>
                      <a:pt x="105" y="188"/>
                    </a:lnTo>
                    <a:lnTo>
                      <a:pt x="84" y="182"/>
                    </a:lnTo>
                    <a:lnTo>
                      <a:pt x="68" y="175"/>
                    </a:lnTo>
                    <a:lnTo>
                      <a:pt x="64" y="166"/>
                    </a:lnTo>
                    <a:lnTo>
                      <a:pt x="68" y="160"/>
                    </a:lnTo>
                    <a:lnTo>
                      <a:pt x="62" y="152"/>
                    </a:lnTo>
                    <a:lnTo>
                      <a:pt x="62" y="141"/>
                    </a:lnTo>
                    <a:lnTo>
                      <a:pt x="53" y="130"/>
                    </a:lnTo>
                    <a:lnTo>
                      <a:pt x="44" y="114"/>
                    </a:lnTo>
                    <a:lnTo>
                      <a:pt x="38" y="116"/>
                    </a:lnTo>
                    <a:lnTo>
                      <a:pt x="34" y="114"/>
                    </a:lnTo>
                    <a:lnTo>
                      <a:pt x="32" y="111"/>
                    </a:lnTo>
                    <a:lnTo>
                      <a:pt x="25" y="116"/>
                    </a:lnTo>
                    <a:lnTo>
                      <a:pt x="16" y="106"/>
                    </a:lnTo>
                    <a:lnTo>
                      <a:pt x="10" y="106"/>
                    </a:lnTo>
                    <a:lnTo>
                      <a:pt x="3" y="99"/>
                    </a:lnTo>
                    <a:lnTo>
                      <a:pt x="0" y="95"/>
                    </a:lnTo>
                    <a:lnTo>
                      <a:pt x="0" y="86"/>
                    </a:lnTo>
                    <a:lnTo>
                      <a:pt x="3" y="80"/>
                    </a:lnTo>
                    <a:lnTo>
                      <a:pt x="25" y="71"/>
                    </a:lnTo>
                    <a:lnTo>
                      <a:pt x="25" y="64"/>
                    </a:lnTo>
                    <a:lnTo>
                      <a:pt x="34" y="56"/>
                    </a:lnTo>
                    <a:lnTo>
                      <a:pt x="38" y="52"/>
                    </a:lnTo>
                    <a:lnTo>
                      <a:pt x="46" y="43"/>
                    </a:lnTo>
                    <a:lnTo>
                      <a:pt x="68" y="43"/>
                    </a:lnTo>
                    <a:lnTo>
                      <a:pt x="75" y="50"/>
                    </a:lnTo>
                    <a:lnTo>
                      <a:pt x="93" y="47"/>
                    </a:lnTo>
                    <a:lnTo>
                      <a:pt x="99" y="56"/>
                    </a:lnTo>
                    <a:lnTo>
                      <a:pt x="112" y="59"/>
                    </a:lnTo>
                    <a:lnTo>
                      <a:pt x="134" y="59"/>
                    </a:lnTo>
                    <a:lnTo>
                      <a:pt x="161" y="56"/>
                    </a:lnTo>
                    <a:lnTo>
                      <a:pt x="157" y="47"/>
                    </a:lnTo>
                    <a:lnTo>
                      <a:pt x="151" y="37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55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2" name="Freeform 524"/>
              <p:cNvSpPr>
                <a:spLocks/>
              </p:cNvSpPr>
              <p:nvPr/>
            </p:nvSpPr>
            <p:spPr bwMode="auto">
              <a:xfrm>
                <a:off x="7037388" y="3590925"/>
                <a:ext cx="198438" cy="242888"/>
              </a:xfrm>
              <a:custGeom>
                <a:avLst/>
                <a:gdLst>
                  <a:gd name="T0" fmla="*/ 52 w 125"/>
                  <a:gd name="T1" fmla="*/ 46 h 153"/>
                  <a:gd name="T2" fmla="*/ 48 w 125"/>
                  <a:gd name="T3" fmla="*/ 33 h 153"/>
                  <a:gd name="T4" fmla="*/ 52 w 125"/>
                  <a:gd name="T5" fmla="*/ 28 h 153"/>
                  <a:gd name="T6" fmla="*/ 54 w 125"/>
                  <a:gd name="T7" fmla="*/ 21 h 153"/>
                  <a:gd name="T8" fmla="*/ 54 w 125"/>
                  <a:gd name="T9" fmla="*/ 19 h 153"/>
                  <a:gd name="T10" fmla="*/ 61 w 125"/>
                  <a:gd name="T11" fmla="*/ 21 h 153"/>
                  <a:gd name="T12" fmla="*/ 65 w 125"/>
                  <a:gd name="T13" fmla="*/ 19 h 153"/>
                  <a:gd name="T14" fmla="*/ 61 w 125"/>
                  <a:gd name="T15" fmla="*/ 16 h 153"/>
                  <a:gd name="T16" fmla="*/ 58 w 125"/>
                  <a:gd name="T17" fmla="*/ 16 h 153"/>
                  <a:gd name="T18" fmla="*/ 54 w 125"/>
                  <a:gd name="T19" fmla="*/ 0 h 153"/>
                  <a:gd name="T20" fmla="*/ 58 w 125"/>
                  <a:gd name="T21" fmla="*/ 0 h 153"/>
                  <a:gd name="T22" fmla="*/ 61 w 125"/>
                  <a:gd name="T23" fmla="*/ 0 h 153"/>
                  <a:gd name="T24" fmla="*/ 73 w 125"/>
                  <a:gd name="T25" fmla="*/ 16 h 153"/>
                  <a:gd name="T26" fmla="*/ 95 w 125"/>
                  <a:gd name="T27" fmla="*/ 25 h 153"/>
                  <a:gd name="T28" fmla="*/ 107 w 125"/>
                  <a:gd name="T29" fmla="*/ 28 h 153"/>
                  <a:gd name="T30" fmla="*/ 119 w 125"/>
                  <a:gd name="T31" fmla="*/ 43 h 153"/>
                  <a:gd name="T32" fmla="*/ 125 w 125"/>
                  <a:gd name="T33" fmla="*/ 46 h 153"/>
                  <a:gd name="T34" fmla="*/ 119 w 125"/>
                  <a:gd name="T35" fmla="*/ 64 h 153"/>
                  <a:gd name="T36" fmla="*/ 107 w 125"/>
                  <a:gd name="T37" fmla="*/ 85 h 153"/>
                  <a:gd name="T38" fmla="*/ 102 w 125"/>
                  <a:gd name="T39" fmla="*/ 85 h 153"/>
                  <a:gd name="T40" fmla="*/ 102 w 125"/>
                  <a:gd name="T41" fmla="*/ 83 h 153"/>
                  <a:gd name="T42" fmla="*/ 95 w 125"/>
                  <a:gd name="T43" fmla="*/ 89 h 153"/>
                  <a:gd name="T44" fmla="*/ 91 w 125"/>
                  <a:gd name="T45" fmla="*/ 101 h 153"/>
                  <a:gd name="T46" fmla="*/ 95 w 125"/>
                  <a:gd name="T47" fmla="*/ 112 h 153"/>
                  <a:gd name="T48" fmla="*/ 82 w 125"/>
                  <a:gd name="T49" fmla="*/ 114 h 153"/>
                  <a:gd name="T50" fmla="*/ 73 w 125"/>
                  <a:gd name="T51" fmla="*/ 121 h 153"/>
                  <a:gd name="T52" fmla="*/ 73 w 125"/>
                  <a:gd name="T53" fmla="*/ 129 h 153"/>
                  <a:gd name="T54" fmla="*/ 70 w 125"/>
                  <a:gd name="T55" fmla="*/ 132 h 153"/>
                  <a:gd name="T56" fmla="*/ 54 w 125"/>
                  <a:gd name="T57" fmla="*/ 132 h 153"/>
                  <a:gd name="T58" fmla="*/ 52 w 125"/>
                  <a:gd name="T59" fmla="*/ 142 h 153"/>
                  <a:gd name="T60" fmla="*/ 52 w 125"/>
                  <a:gd name="T61" fmla="*/ 148 h 153"/>
                  <a:gd name="T62" fmla="*/ 45 w 125"/>
                  <a:gd name="T63" fmla="*/ 148 h 153"/>
                  <a:gd name="T64" fmla="*/ 30 w 125"/>
                  <a:gd name="T65" fmla="*/ 151 h 153"/>
                  <a:gd name="T66" fmla="*/ 18 w 125"/>
                  <a:gd name="T67" fmla="*/ 153 h 153"/>
                  <a:gd name="T68" fmla="*/ 0 w 125"/>
                  <a:gd name="T69" fmla="*/ 112 h 153"/>
                  <a:gd name="T70" fmla="*/ 48 w 125"/>
                  <a:gd name="T71" fmla="*/ 92 h 153"/>
                  <a:gd name="T72" fmla="*/ 58 w 125"/>
                  <a:gd name="T73" fmla="*/ 55 h 153"/>
                  <a:gd name="T74" fmla="*/ 52 w 125"/>
                  <a:gd name="T75" fmla="*/ 46 h 153"/>
                  <a:gd name="T76" fmla="*/ 52 w 125"/>
                  <a:gd name="T77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5" h="153">
                    <a:moveTo>
                      <a:pt x="52" y="46"/>
                    </a:moveTo>
                    <a:lnTo>
                      <a:pt x="48" y="33"/>
                    </a:lnTo>
                    <a:lnTo>
                      <a:pt x="52" y="28"/>
                    </a:lnTo>
                    <a:lnTo>
                      <a:pt x="54" y="21"/>
                    </a:lnTo>
                    <a:lnTo>
                      <a:pt x="54" y="19"/>
                    </a:lnTo>
                    <a:lnTo>
                      <a:pt x="61" y="21"/>
                    </a:lnTo>
                    <a:lnTo>
                      <a:pt x="65" y="19"/>
                    </a:lnTo>
                    <a:lnTo>
                      <a:pt x="61" y="16"/>
                    </a:lnTo>
                    <a:lnTo>
                      <a:pt x="58" y="16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61" y="0"/>
                    </a:lnTo>
                    <a:lnTo>
                      <a:pt x="73" y="16"/>
                    </a:lnTo>
                    <a:lnTo>
                      <a:pt x="95" y="25"/>
                    </a:lnTo>
                    <a:lnTo>
                      <a:pt x="107" y="28"/>
                    </a:lnTo>
                    <a:lnTo>
                      <a:pt x="119" y="43"/>
                    </a:lnTo>
                    <a:lnTo>
                      <a:pt x="125" y="46"/>
                    </a:lnTo>
                    <a:lnTo>
                      <a:pt x="119" y="64"/>
                    </a:lnTo>
                    <a:lnTo>
                      <a:pt x="107" y="85"/>
                    </a:lnTo>
                    <a:lnTo>
                      <a:pt x="102" y="85"/>
                    </a:lnTo>
                    <a:lnTo>
                      <a:pt x="102" y="83"/>
                    </a:lnTo>
                    <a:lnTo>
                      <a:pt x="95" y="89"/>
                    </a:lnTo>
                    <a:lnTo>
                      <a:pt x="91" y="101"/>
                    </a:lnTo>
                    <a:lnTo>
                      <a:pt x="95" y="112"/>
                    </a:lnTo>
                    <a:lnTo>
                      <a:pt x="82" y="114"/>
                    </a:lnTo>
                    <a:lnTo>
                      <a:pt x="73" y="121"/>
                    </a:lnTo>
                    <a:lnTo>
                      <a:pt x="73" y="129"/>
                    </a:lnTo>
                    <a:lnTo>
                      <a:pt x="70" y="132"/>
                    </a:lnTo>
                    <a:lnTo>
                      <a:pt x="54" y="132"/>
                    </a:lnTo>
                    <a:lnTo>
                      <a:pt x="52" y="142"/>
                    </a:lnTo>
                    <a:lnTo>
                      <a:pt x="52" y="148"/>
                    </a:lnTo>
                    <a:lnTo>
                      <a:pt x="45" y="148"/>
                    </a:lnTo>
                    <a:lnTo>
                      <a:pt x="30" y="151"/>
                    </a:lnTo>
                    <a:lnTo>
                      <a:pt x="18" y="153"/>
                    </a:lnTo>
                    <a:lnTo>
                      <a:pt x="0" y="112"/>
                    </a:lnTo>
                    <a:lnTo>
                      <a:pt x="48" y="92"/>
                    </a:lnTo>
                    <a:lnTo>
                      <a:pt x="58" y="55"/>
                    </a:lnTo>
                    <a:lnTo>
                      <a:pt x="52" y="46"/>
                    </a:lnTo>
                    <a:lnTo>
                      <a:pt x="52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3" name="Freeform 525"/>
              <p:cNvSpPr>
                <a:spLocks/>
              </p:cNvSpPr>
              <p:nvPr/>
            </p:nvSpPr>
            <p:spPr bwMode="auto">
              <a:xfrm>
                <a:off x="7256463" y="3205163"/>
                <a:ext cx="427038" cy="425450"/>
              </a:xfrm>
              <a:custGeom>
                <a:avLst/>
                <a:gdLst>
                  <a:gd name="T0" fmla="*/ 219 w 269"/>
                  <a:gd name="T1" fmla="*/ 0 h 268"/>
                  <a:gd name="T2" fmla="*/ 253 w 269"/>
                  <a:gd name="T3" fmla="*/ 19 h 268"/>
                  <a:gd name="T4" fmla="*/ 266 w 269"/>
                  <a:gd name="T5" fmla="*/ 38 h 268"/>
                  <a:gd name="T6" fmla="*/ 233 w 269"/>
                  <a:gd name="T7" fmla="*/ 52 h 268"/>
                  <a:gd name="T8" fmla="*/ 210 w 269"/>
                  <a:gd name="T9" fmla="*/ 49 h 268"/>
                  <a:gd name="T10" fmla="*/ 210 w 269"/>
                  <a:gd name="T11" fmla="*/ 65 h 268"/>
                  <a:gd name="T12" fmla="*/ 219 w 269"/>
                  <a:gd name="T13" fmla="*/ 86 h 268"/>
                  <a:gd name="T14" fmla="*/ 233 w 269"/>
                  <a:gd name="T15" fmla="*/ 95 h 268"/>
                  <a:gd name="T16" fmla="*/ 228 w 269"/>
                  <a:gd name="T17" fmla="*/ 104 h 268"/>
                  <a:gd name="T18" fmla="*/ 228 w 269"/>
                  <a:gd name="T19" fmla="*/ 120 h 268"/>
                  <a:gd name="T20" fmla="*/ 216 w 269"/>
                  <a:gd name="T21" fmla="*/ 138 h 268"/>
                  <a:gd name="T22" fmla="*/ 207 w 269"/>
                  <a:gd name="T23" fmla="*/ 157 h 268"/>
                  <a:gd name="T24" fmla="*/ 191 w 269"/>
                  <a:gd name="T25" fmla="*/ 175 h 268"/>
                  <a:gd name="T26" fmla="*/ 187 w 269"/>
                  <a:gd name="T27" fmla="*/ 184 h 268"/>
                  <a:gd name="T28" fmla="*/ 164 w 269"/>
                  <a:gd name="T29" fmla="*/ 184 h 268"/>
                  <a:gd name="T30" fmla="*/ 153 w 269"/>
                  <a:gd name="T31" fmla="*/ 191 h 268"/>
                  <a:gd name="T32" fmla="*/ 160 w 269"/>
                  <a:gd name="T33" fmla="*/ 210 h 268"/>
                  <a:gd name="T34" fmla="*/ 166 w 269"/>
                  <a:gd name="T35" fmla="*/ 228 h 268"/>
                  <a:gd name="T36" fmla="*/ 178 w 269"/>
                  <a:gd name="T37" fmla="*/ 252 h 268"/>
                  <a:gd name="T38" fmla="*/ 169 w 269"/>
                  <a:gd name="T39" fmla="*/ 252 h 268"/>
                  <a:gd name="T40" fmla="*/ 153 w 269"/>
                  <a:gd name="T41" fmla="*/ 255 h 268"/>
                  <a:gd name="T42" fmla="*/ 142 w 269"/>
                  <a:gd name="T43" fmla="*/ 262 h 268"/>
                  <a:gd name="T44" fmla="*/ 132 w 269"/>
                  <a:gd name="T45" fmla="*/ 264 h 268"/>
                  <a:gd name="T46" fmla="*/ 117 w 269"/>
                  <a:gd name="T47" fmla="*/ 262 h 268"/>
                  <a:gd name="T48" fmla="*/ 108 w 269"/>
                  <a:gd name="T49" fmla="*/ 243 h 268"/>
                  <a:gd name="T50" fmla="*/ 98 w 269"/>
                  <a:gd name="T51" fmla="*/ 233 h 268"/>
                  <a:gd name="T52" fmla="*/ 83 w 269"/>
                  <a:gd name="T53" fmla="*/ 233 h 268"/>
                  <a:gd name="T54" fmla="*/ 64 w 269"/>
                  <a:gd name="T55" fmla="*/ 239 h 268"/>
                  <a:gd name="T56" fmla="*/ 53 w 269"/>
                  <a:gd name="T57" fmla="*/ 233 h 268"/>
                  <a:gd name="T58" fmla="*/ 28 w 269"/>
                  <a:gd name="T59" fmla="*/ 239 h 268"/>
                  <a:gd name="T60" fmla="*/ 19 w 269"/>
                  <a:gd name="T61" fmla="*/ 230 h 268"/>
                  <a:gd name="T62" fmla="*/ 28 w 269"/>
                  <a:gd name="T63" fmla="*/ 220 h 268"/>
                  <a:gd name="T64" fmla="*/ 40 w 269"/>
                  <a:gd name="T65" fmla="*/ 213 h 268"/>
                  <a:gd name="T66" fmla="*/ 43 w 269"/>
                  <a:gd name="T67" fmla="*/ 207 h 268"/>
                  <a:gd name="T68" fmla="*/ 33 w 269"/>
                  <a:gd name="T69" fmla="*/ 200 h 268"/>
                  <a:gd name="T70" fmla="*/ 24 w 269"/>
                  <a:gd name="T71" fmla="*/ 175 h 268"/>
                  <a:gd name="T72" fmla="*/ 0 w 269"/>
                  <a:gd name="T73" fmla="*/ 152 h 268"/>
                  <a:gd name="T74" fmla="*/ 37 w 269"/>
                  <a:gd name="T75" fmla="*/ 161 h 268"/>
                  <a:gd name="T76" fmla="*/ 53 w 269"/>
                  <a:gd name="T77" fmla="*/ 157 h 268"/>
                  <a:gd name="T78" fmla="*/ 85 w 269"/>
                  <a:gd name="T79" fmla="*/ 148 h 268"/>
                  <a:gd name="T80" fmla="*/ 92 w 269"/>
                  <a:gd name="T81" fmla="*/ 127 h 268"/>
                  <a:gd name="T82" fmla="*/ 98 w 269"/>
                  <a:gd name="T83" fmla="*/ 120 h 268"/>
                  <a:gd name="T84" fmla="*/ 112 w 269"/>
                  <a:gd name="T85" fmla="*/ 118 h 268"/>
                  <a:gd name="T86" fmla="*/ 121 w 269"/>
                  <a:gd name="T87" fmla="*/ 115 h 268"/>
                  <a:gd name="T88" fmla="*/ 129 w 269"/>
                  <a:gd name="T89" fmla="*/ 118 h 268"/>
                  <a:gd name="T90" fmla="*/ 132 w 269"/>
                  <a:gd name="T91" fmla="*/ 102 h 268"/>
                  <a:gd name="T92" fmla="*/ 139 w 269"/>
                  <a:gd name="T93" fmla="*/ 83 h 268"/>
                  <a:gd name="T94" fmla="*/ 142 w 269"/>
                  <a:gd name="T95" fmla="*/ 72 h 268"/>
                  <a:gd name="T96" fmla="*/ 148 w 269"/>
                  <a:gd name="T97" fmla="*/ 68 h 268"/>
                  <a:gd name="T98" fmla="*/ 157 w 269"/>
                  <a:gd name="T99" fmla="*/ 56 h 268"/>
                  <a:gd name="T100" fmla="*/ 164 w 269"/>
                  <a:gd name="T101" fmla="*/ 38 h 268"/>
                  <a:gd name="T102" fmla="*/ 164 w 269"/>
                  <a:gd name="T103" fmla="*/ 15 h 268"/>
                  <a:gd name="T104" fmla="*/ 185 w 269"/>
                  <a:gd name="T105" fmla="*/ 6 h 268"/>
                  <a:gd name="T106" fmla="*/ 210 w 269"/>
                  <a:gd name="T107" fmla="*/ 4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69" h="268">
                    <a:moveTo>
                      <a:pt x="210" y="4"/>
                    </a:moveTo>
                    <a:lnTo>
                      <a:pt x="219" y="0"/>
                    </a:lnTo>
                    <a:lnTo>
                      <a:pt x="244" y="13"/>
                    </a:lnTo>
                    <a:lnTo>
                      <a:pt x="253" y="19"/>
                    </a:lnTo>
                    <a:lnTo>
                      <a:pt x="269" y="31"/>
                    </a:lnTo>
                    <a:lnTo>
                      <a:pt x="266" y="38"/>
                    </a:lnTo>
                    <a:lnTo>
                      <a:pt x="253" y="47"/>
                    </a:lnTo>
                    <a:lnTo>
                      <a:pt x="233" y="52"/>
                    </a:lnTo>
                    <a:lnTo>
                      <a:pt x="224" y="49"/>
                    </a:lnTo>
                    <a:lnTo>
                      <a:pt x="210" y="49"/>
                    </a:lnTo>
                    <a:lnTo>
                      <a:pt x="203" y="59"/>
                    </a:lnTo>
                    <a:lnTo>
                      <a:pt x="210" y="65"/>
                    </a:lnTo>
                    <a:lnTo>
                      <a:pt x="210" y="83"/>
                    </a:lnTo>
                    <a:lnTo>
                      <a:pt x="219" y="86"/>
                    </a:lnTo>
                    <a:lnTo>
                      <a:pt x="221" y="93"/>
                    </a:lnTo>
                    <a:lnTo>
                      <a:pt x="233" y="95"/>
                    </a:lnTo>
                    <a:lnTo>
                      <a:pt x="233" y="102"/>
                    </a:lnTo>
                    <a:lnTo>
                      <a:pt x="228" y="104"/>
                    </a:lnTo>
                    <a:lnTo>
                      <a:pt x="221" y="111"/>
                    </a:lnTo>
                    <a:lnTo>
                      <a:pt x="228" y="120"/>
                    </a:lnTo>
                    <a:lnTo>
                      <a:pt x="221" y="127"/>
                    </a:lnTo>
                    <a:lnTo>
                      <a:pt x="216" y="138"/>
                    </a:lnTo>
                    <a:lnTo>
                      <a:pt x="210" y="148"/>
                    </a:lnTo>
                    <a:lnTo>
                      <a:pt x="207" y="157"/>
                    </a:lnTo>
                    <a:lnTo>
                      <a:pt x="194" y="170"/>
                    </a:lnTo>
                    <a:lnTo>
                      <a:pt x="191" y="175"/>
                    </a:lnTo>
                    <a:lnTo>
                      <a:pt x="187" y="182"/>
                    </a:lnTo>
                    <a:lnTo>
                      <a:pt x="187" y="184"/>
                    </a:lnTo>
                    <a:lnTo>
                      <a:pt x="166" y="188"/>
                    </a:lnTo>
                    <a:lnTo>
                      <a:pt x="164" y="184"/>
                    </a:lnTo>
                    <a:lnTo>
                      <a:pt x="160" y="184"/>
                    </a:lnTo>
                    <a:lnTo>
                      <a:pt x="153" y="191"/>
                    </a:lnTo>
                    <a:lnTo>
                      <a:pt x="148" y="207"/>
                    </a:lnTo>
                    <a:lnTo>
                      <a:pt x="160" y="210"/>
                    </a:lnTo>
                    <a:lnTo>
                      <a:pt x="160" y="224"/>
                    </a:lnTo>
                    <a:lnTo>
                      <a:pt x="166" y="228"/>
                    </a:lnTo>
                    <a:lnTo>
                      <a:pt x="176" y="248"/>
                    </a:lnTo>
                    <a:lnTo>
                      <a:pt x="178" y="252"/>
                    </a:lnTo>
                    <a:lnTo>
                      <a:pt x="172" y="255"/>
                    </a:lnTo>
                    <a:lnTo>
                      <a:pt x="169" y="252"/>
                    </a:lnTo>
                    <a:lnTo>
                      <a:pt x="164" y="259"/>
                    </a:lnTo>
                    <a:lnTo>
                      <a:pt x="153" y="255"/>
                    </a:lnTo>
                    <a:lnTo>
                      <a:pt x="142" y="255"/>
                    </a:lnTo>
                    <a:lnTo>
                      <a:pt x="142" y="262"/>
                    </a:lnTo>
                    <a:lnTo>
                      <a:pt x="135" y="259"/>
                    </a:lnTo>
                    <a:lnTo>
                      <a:pt x="132" y="264"/>
                    </a:lnTo>
                    <a:lnTo>
                      <a:pt x="129" y="268"/>
                    </a:lnTo>
                    <a:lnTo>
                      <a:pt x="117" y="262"/>
                    </a:lnTo>
                    <a:lnTo>
                      <a:pt x="112" y="248"/>
                    </a:lnTo>
                    <a:lnTo>
                      <a:pt x="108" y="243"/>
                    </a:lnTo>
                    <a:lnTo>
                      <a:pt x="101" y="243"/>
                    </a:lnTo>
                    <a:lnTo>
                      <a:pt x="98" y="233"/>
                    </a:lnTo>
                    <a:lnTo>
                      <a:pt x="89" y="230"/>
                    </a:lnTo>
                    <a:lnTo>
                      <a:pt x="83" y="233"/>
                    </a:lnTo>
                    <a:lnTo>
                      <a:pt x="64" y="237"/>
                    </a:lnTo>
                    <a:lnTo>
                      <a:pt x="64" y="239"/>
                    </a:lnTo>
                    <a:lnTo>
                      <a:pt x="59" y="237"/>
                    </a:lnTo>
                    <a:lnTo>
                      <a:pt x="53" y="233"/>
                    </a:lnTo>
                    <a:lnTo>
                      <a:pt x="40" y="237"/>
                    </a:lnTo>
                    <a:lnTo>
                      <a:pt x="28" y="239"/>
                    </a:lnTo>
                    <a:lnTo>
                      <a:pt x="19" y="243"/>
                    </a:lnTo>
                    <a:lnTo>
                      <a:pt x="19" y="230"/>
                    </a:lnTo>
                    <a:lnTo>
                      <a:pt x="21" y="220"/>
                    </a:lnTo>
                    <a:lnTo>
                      <a:pt x="28" y="220"/>
                    </a:lnTo>
                    <a:lnTo>
                      <a:pt x="30" y="213"/>
                    </a:lnTo>
                    <a:lnTo>
                      <a:pt x="40" y="213"/>
                    </a:lnTo>
                    <a:lnTo>
                      <a:pt x="40" y="210"/>
                    </a:lnTo>
                    <a:lnTo>
                      <a:pt x="43" y="207"/>
                    </a:lnTo>
                    <a:lnTo>
                      <a:pt x="43" y="200"/>
                    </a:lnTo>
                    <a:lnTo>
                      <a:pt x="33" y="200"/>
                    </a:lnTo>
                    <a:lnTo>
                      <a:pt x="33" y="184"/>
                    </a:lnTo>
                    <a:lnTo>
                      <a:pt x="24" y="175"/>
                    </a:lnTo>
                    <a:lnTo>
                      <a:pt x="12" y="173"/>
                    </a:lnTo>
                    <a:lnTo>
                      <a:pt x="0" y="152"/>
                    </a:lnTo>
                    <a:lnTo>
                      <a:pt x="24" y="161"/>
                    </a:lnTo>
                    <a:lnTo>
                      <a:pt x="37" y="161"/>
                    </a:lnTo>
                    <a:lnTo>
                      <a:pt x="46" y="161"/>
                    </a:lnTo>
                    <a:lnTo>
                      <a:pt x="53" y="157"/>
                    </a:lnTo>
                    <a:lnTo>
                      <a:pt x="68" y="154"/>
                    </a:lnTo>
                    <a:lnTo>
                      <a:pt x="85" y="148"/>
                    </a:lnTo>
                    <a:lnTo>
                      <a:pt x="89" y="127"/>
                    </a:lnTo>
                    <a:lnTo>
                      <a:pt x="92" y="127"/>
                    </a:lnTo>
                    <a:lnTo>
                      <a:pt x="96" y="120"/>
                    </a:lnTo>
                    <a:lnTo>
                      <a:pt x="98" y="120"/>
                    </a:lnTo>
                    <a:lnTo>
                      <a:pt x="108" y="120"/>
                    </a:lnTo>
                    <a:lnTo>
                      <a:pt x="112" y="118"/>
                    </a:lnTo>
                    <a:lnTo>
                      <a:pt x="117" y="111"/>
                    </a:lnTo>
                    <a:lnTo>
                      <a:pt x="121" y="115"/>
                    </a:lnTo>
                    <a:lnTo>
                      <a:pt x="123" y="115"/>
                    </a:lnTo>
                    <a:lnTo>
                      <a:pt x="129" y="118"/>
                    </a:lnTo>
                    <a:lnTo>
                      <a:pt x="135" y="111"/>
                    </a:lnTo>
                    <a:lnTo>
                      <a:pt x="132" y="102"/>
                    </a:lnTo>
                    <a:lnTo>
                      <a:pt x="135" y="95"/>
                    </a:lnTo>
                    <a:lnTo>
                      <a:pt x="139" y="83"/>
                    </a:lnTo>
                    <a:lnTo>
                      <a:pt x="148" y="80"/>
                    </a:lnTo>
                    <a:lnTo>
                      <a:pt x="142" y="72"/>
                    </a:lnTo>
                    <a:lnTo>
                      <a:pt x="139" y="65"/>
                    </a:lnTo>
                    <a:lnTo>
                      <a:pt x="148" y="68"/>
                    </a:lnTo>
                    <a:lnTo>
                      <a:pt x="160" y="65"/>
                    </a:lnTo>
                    <a:lnTo>
                      <a:pt x="157" y="56"/>
                    </a:lnTo>
                    <a:lnTo>
                      <a:pt x="160" y="49"/>
                    </a:lnTo>
                    <a:lnTo>
                      <a:pt x="164" y="38"/>
                    </a:lnTo>
                    <a:lnTo>
                      <a:pt x="160" y="19"/>
                    </a:lnTo>
                    <a:lnTo>
                      <a:pt x="164" y="15"/>
                    </a:lnTo>
                    <a:lnTo>
                      <a:pt x="176" y="6"/>
                    </a:lnTo>
                    <a:lnTo>
                      <a:pt x="185" y="6"/>
                    </a:lnTo>
                    <a:lnTo>
                      <a:pt x="210" y="4"/>
                    </a:lnTo>
                    <a:lnTo>
                      <a:pt x="210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4" name="Freeform 526"/>
              <p:cNvSpPr>
                <a:spLocks/>
              </p:cNvSpPr>
              <p:nvPr/>
            </p:nvSpPr>
            <p:spPr bwMode="auto">
              <a:xfrm>
                <a:off x="6542088" y="3376613"/>
                <a:ext cx="587375" cy="479425"/>
              </a:xfrm>
              <a:custGeom>
                <a:avLst/>
                <a:gdLst>
                  <a:gd name="T0" fmla="*/ 27 w 370"/>
                  <a:gd name="T1" fmla="*/ 59 h 302"/>
                  <a:gd name="T2" fmla="*/ 46 w 370"/>
                  <a:gd name="T3" fmla="*/ 44 h 302"/>
                  <a:gd name="T4" fmla="*/ 52 w 370"/>
                  <a:gd name="T5" fmla="*/ 33 h 302"/>
                  <a:gd name="T6" fmla="*/ 39 w 370"/>
                  <a:gd name="T7" fmla="*/ 16 h 302"/>
                  <a:gd name="T8" fmla="*/ 61 w 370"/>
                  <a:gd name="T9" fmla="*/ 7 h 302"/>
                  <a:gd name="T10" fmla="*/ 93 w 370"/>
                  <a:gd name="T11" fmla="*/ 7 h 302"/>
                  <a:gd name="T12" fmla="*/ 141 w 370"/>
                  <a:gd name="T13" fmla="*/ 28 h 302"/>
                  <a:gd name="T14" fmla="*/ 154 w 370"/>
                  <a:gd name="T15" fmla="*/ 33 h 302"/>
                  <a:gd name="T16" fmla="*/ 177 w 370"/>
                  <a:gd name="T17" fmla="*/ 59 h 302"/>
                  <a:gd name="T18" fmla="*/ 219 w 370"/>
                  <a:gd name="T19" fmla="*/ 62 h 302"/>
                  <a:gd name="T20" fmla="*/ 230 w 370"/>
                  <a:gd name="T21" fmla="*/ 67 h 302"/>
                  <a:gd name="T22" fmla="*/ 243 w 370"/>
                  <a:gd name="T23" fmla="*/ 80 h 302"/>
                  <a:gd name="T24" fmla="*/ 250 w 370"/>
                  <a:gd name="T25" fmla="*/ 89 h 302"/>
                  <a:gd name="T26" fmla="*/ 262 w 370"/>
                  <a:gd name="T27" fmla="*/ 102 h 302"/>
                  <a:gd name="T28" fmla="*/ 266 w 370"/>
                  <a:gd name="T29" fmla="*/ 114 h 302"/>
                  <a:gd name="T30" fmla="*/ 266 w 370"/>
                  <a:gd name="T31" fmla="*/ 120 h 302"/>
                  <a:gd name="T32" fmla="*/ 275 w 370"/>
                  <a:gd name="T33" fmla="*/ 135 h 302"/>
                  <a:gd name="T34" fmla="*/ 283 w 370"/>
                  <a:gd name="T35" fmla="*/ 140 h 302"/>
                  <a:gd name="T36" fmla="*/ 289 w 370"/>
                  <a:gd name="T37" fmla="*/ 154 h 302"/>
                  <a:gd name="T38" fmla="*/ 305 w 370"/>
                  <a:gd name="T39" fmla="*/ 168 h 302"/>
                  <a:gd name="T40" fmla="*/ 357 w 370"/>
                  <a:gd name="T41" fmla="*/ 184 h 302"/>
                  <a:gd name="T42" fmla="*/ 370 w 370"/>
                  <a:gd name="T43" fmla="*/ 190 h 302"/>
                  <a:gd name="T44" fmla="*/ 312 w 370"/>
                  <a:gd name="T45" fmla="*/ 247 h 302"/>
                  <a:gd name="T46" fmla="*/ 225 w 370"/>
                  <a:gd name="T47" fmla="*/ 298 h 302"/>
                  <a:gd name="T48" fmla="*/ 216 w 370"/>
                  <a:gd name="T49" fmla="*/ 288 h 302"/>
                  <a:gd name="T50" fmla="*/ 173 w 370"/>
                  <a:gd name="T51" fmla="*/ 277 h 302"/>
                  <a:gd name="T52" fmla="*/ 160 w 370"/>
                  <a:gd name="T53" fmla="*/ 277 h 302"/>
                  <a:gd name="T54" fmla="*/ 151 w 370"/>
                  <a:gd name="T55" fmla="*/ 292 h 302"/>
                  <a:gd name="T56" fmla="*/ 130 w 370"/>
                  <a:gd name="T57" fmla="*/ 264 h 302"/>
                  <a:gd name="T58" fmla="*/ 105 w 370"/>
                  <a:gd name="T59" fmla="*/ 224 h 302"/>
                  <a:gd name="T60" fmla="*/ 82 w 370"/>
                  <a:gd name="T61" fmla="*/ 206 h 302"/>
                  <a:gd name="T62" fmla="*/ 82 w 370"/>
                  <a:gd name="T63" fmla="*/ 184 h 302"/>
                  <a:gd name="T64" fmla="*/ 52 w 370"/>
                  <a:gd name="T65" fmla="*/ 151 h 302"/>
                  <a:gd name="T66" fmla="*/ 50 w 370"/>
                  <a:gd name="T67" fmla="*/ 135 h 302"/>
                  <a:gd name="T68" fmla="*/ 22 w 370"/>
                  <a:gd name="T69" fmla="*/ 96 h 302"/>
                  <a:gd name="T70" fmla="*/ 9 w 370"/>
                  <a:gd name="T71" fmla="*/ 76 h 302"/>
                  <a:gd name="T72" fmla="*/ 7 w 370"/>
                  <a:gd name="T73" fmla="*/ 65 h 302"/>
                  <a:gd name="T74" fmla="*/ 7 w 370"/>
                  <a:gd name="T75" fmla="*/ 55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0" h="302">
                    <a:moveTo>
                      <a:pt x="7" y="55"/>
                    </a:moveTo>
                    <a:lnTo>
                      <a:pt x="27" y="59"/>
                    </a:lnTo>
                    <a:lnTo>
                      <a:pt x="39" y="46"/>
                    </a:lnTo>
                    <a:lnTo>
                      <a:pt x="46" y="44"/>
                    </a:lnTo>
                    <a:lnTo>
                      <a:pt x="50" y="40"/>
                    </a:lnTo>
                    <a:lnTo>
                      <a:pt x="52" y="33"/>
                    </a:lnTo>
                    <a:lnTo>
                      <a:pt x="59" y="30"/>
                    </a:lnTo>
                    <a:lnTo>
                      <a:pt x="39" y="16"/>
                    </a:lnTo>
                    <a:lnTo>
                      <a:pt x="39" y="12"/>
                    </a:lnTo>
                    <a:lnTo>
                      <a:pt x="61" y="7"/>
                    </a:lnTo>
                    <a:lnTo>
                      <a:pt x="75" y="0"/>
                    </a:lnTo>
                    <a:lnTo>
                      <a:pt x="93" y="7"/>
                    </a:lnTo>
                    <a:lnTo>
                      <a:pt x="130" y="21"/>
                    </a:lnTo>
                    <a:lnTo>
                      <a:pt x="141" y="28"/>
                    </a:lnTo>
                    <a:lnTo>
                      <a:pt x="144" y="33"/>
                    </a:lnTo>
                    <a:lnTo>
                      <a:pt x="154" y="33"/>
                    </a:lnTo>
                    <a:lnTo>
                      <a:pt x="154" y="49"/>
                    </a:lnTo>
                    <a:lnTo>
                      <a:pt x="177" y="59"/>
                    </a:lnTo>
                    <a:lnTo>
                      <a:pt x="207" y="59"/>
                    </a:lnTo>
                    <a:lnTo>
                      <a:pt x="219" y="62"/>
                    </a:lnTo>
                    <a:lnTo>
                      <a:pt x="222" y="67"/>
                    </a:lnTo>
                    <a:lnTo>
                      <a:pt x="230" y="67"/>
                    </a:lnTo>
                    <a:lnTo>
                      <a:pt x="237" y="76"/>
                    </a:lnTo>
                    <a:lnTo>
                      <a:pt x="243" y="80"/>
                    </a:lnTo>
                    <a:lnTo>
                      <a:pt x="243" y="87"/>
                    </a:lnTo>
                    <a:lnTo>
                      <a:pt x="250" y="89"/>
                    </a:lnTo>
                    <a:lnTo>
                      <a:pt x="253" y="96"/>
                    </a:lnTo>
                    <a:lnTo>
                      <a:pt x="262" y="102"/>
                    </a:lnTo>
                    <a:lnTo>
                      <a:pt x="266" y="112"/>
                    </a:lnTo>
                    <a:lnTo>
                      <a:pt x="266" y="114"/>
                    </a:lnTo>
                    <a:lnTo>
                      <a:pt x="262" y="114"/>
                    </a:lnTo>
                    <a:lnTo>
                      <a:pt x="266" y="120"/>
                    </a:lnTo>
                    <a:lnTo>
                      <a:pt x="268" y="125"/>
                    </a:lnTo>
                    <a:lnTo>
                      <a:pt x="275" y="135"/>
                    </a:lnTo>
                    <a:lnTo>
                      <a:pt x="280" y="140"/>
                    </a:lnTo>
                    <a:lnTo>
                      <a:pt x="283" y="140"/>
                    </a:lnTo>
                    <a:lnTo>
                      <a:pt x="287" y="144"/>
                    </a:lnTo>
                    <a:lnTo>
                      <a:pt x="289" y="154"/>
                    </a:lnTo>
                    <a:lnTo>
                      <a:pt x="298" y="160"/>
                    </a:lnTo>
                    <a:lnTo>
                      <a:pt x="305" y="168"/>
                    </a:lnTo>
                    <a:lnTo>
                      <a:pt x="309" y="175"/>
                    </a:lnTo>
                    <a:lnTo>
                      <a:pt x="357" y="184"/>
                    </a:lnTo>
                    <a:lnTo>
                      <a:pt x="364" y="181"/>
                    </a:lnTo>
                    <a:lnTo>
                      <a:pt x="370" y="190"/>
                    </a:lnTo>
                    <a:lnTo>
                      <a:pt x="360" y="227"/>
                    </a:lnTo>
                    <a:lnTo>
                      <a:pt x="312" y="247"/>
                    </a:lnTo>
                    <a:lnTo>
                      <a:pt x="255" y="258"/>
                    </a:lnTo>
                    <a:lnTo>
                      <a:pt x="225" y="298"/>
                    </a:lnTo>
                    <a:lnTo>
                      <a:pt x="219" y="302"/>
                    </a:lnTo>
                    <a:lnTo>
                      <a:pt x="216" y="288"/>
                    </a:lnTo>
                    <a:lnTo>
                      <a:pt x="185" y="273"/>
                    </a:lnTo>
                    <a:lnTo>
                      <a:pt x="173" y="277"/>
                    </a:lnTo>
                    <a:lnTo>
                      <a:pt x="164" y="273"/>
                    </a:lnTo>
                    <a:lnTo>
                      <a:pt x="160" y="277"/>
                    </a:lnTo>
                    <a:lnTo>
                      <a:pt x="160" y="288"/>
                    </a:lnTo>
                    <a:lnTo>
                      <a:pt x="151" y="292"/>
                    </a:lnTo>
                    <a:lnTo>
                      <a:pt x="141" y="277"/>
                    </a:lnTo>
                    <a:lnTo>
                      <a:pt x="130" y="264"/>
                    </a:lnTo>
                    <a:lnTo>
                      <a:pt x="118" y="240"/>
                    </a:lnTo>
                    <a:lnTo>
                      <a:pt x="105" y="224"/>
                    </a:lnTo>
                    <a:lnTo>
                      <a:pt x="96" y="220"/>
                    </a:lnTo>
                    <a:lnTo>
                      <a:pt x="82" y="206"/>
                    </a:lnTo>
                    <a:lnTo>
                      <a:pt x="82" y="190"/>
                    </a:lnTo>
                    <a:lnTo>
                      <a:pt x="82" y="184"/>
                    </a:lnTo>
                    <a:lnTo>
                      <a:pt x="68" y="156"/>
                    </a:lnTo>
                    <a:lnTo>
                      <a:pt x="52" y="151"/>
                    </a:lnTo>
                    <a:lnTo>
                      <a:pt x="50" y="140"/>
                    </a:lnTo>
                    <a:lnTo>
                      <a:pt x="50" y="135"/>
                    </a:lnTo>
                    <a:lnTo>
                      <a:pt x="37" y="120"/>
                    </a:lnTo>
                    <a:lnTo>
                      <a:pt x="22" y="96"/>
                    </a:lnTo>
                    <a:lnTo>
                      <a:pt x="12" y="83"/>
                    </a:lnTo>
                    <a:lnTo>
                      <a:pt x="9" y="76"/>
                    </a:lnTo>
                    <a:lnTo>
                      <a:pt x="0" y="76"/>
                    </a:lnTo>
                    <a:lnTo>
                      <a:pt x="7" y="65"/>
                    </a:lnTo>
                    <a:lnTo>
                      <a:pt x="7" y="55"/>
                    </a:lnTo>
                    <a:lnTo>
                      <a:pt x="7" y="5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5" name="Freeform 527"/>
              <p:cNvSpPr>
                <a:spLocks/>
              </p:cNvSpPr>
              <p:nvPr/>
            </p:nvSpPr>
            <p:spPr bwMode="auto">
              <a:xfrm>
                <a:off x="6561138" y="3214688"/>
                <a:ext cx="171450" cy="155575"/>
              </a:xfrm>
              <a:custGeom>
                <a:avLst/>
                <a:gdLst>
                  <a:gd name="T0" fmla="*/ 0 w 108"/>
                  <a:gd name="T1" fmla="*/ 28 h 98"/>
                  <a:gd name="T2" fmla="*/ 6 w 108"/>
                  <a:gd name="T3" fmla="*/ 32 h 98"/>
                  <a:gd name="T4" fmla="*/ 10 w 108"/>
                  <a:gd name="T5" fmla="*/ 28 h 98"/>
                  <a:gd name="T6" fmla="*/ 15 w 108"/>
                  <a:gd name="T7" fmla="*/ 25 h 98"/>
                  <a:gd name="T8" fmla="*/ 15 w 108"/>
                  <a:gd name="T9" fmla="*/ 21 h 98"/>
                  <a:gd name="T10" fmla="*/ 15 w 108"/>
                  <a:gd name="T11" fmla="*/ 13 h 98"/>
                  <a:gd name="T12" fmla="*/ 19 w 108"/>
                  <a:gd name="T13" fmla="*/ 9 h 98"/>
                  <a:gd name="T14" fmla="*/ 22 w 108"/>
                  <a:gd name="T15" fmla="*/ 13 h 98"/>
                  <a:gd name="T16" fmla="*/ 31 w 108"/>
                  <a:gd name="T17" fmla="*/ 13 h 98"/>
                  <a:gd name="T18" fmla="*/ 43 w 108"/>
                  <a:gd name="T19" fmla="*/ 9 h 98"/>
                  <a:gd name="T20" fmla="*/ 53 w 108"/>
                  <a:gd name="T21" fmla="*/ 16 h 98"/>
                  <a:gd name="T22" fmla="*/ 68 w 108"/>
                  <a:gd name="T23" fmla="*/ 13 h 98"/>
                  <a:gd name="T24" fmla="*/ 84 w 108"/>
                  <a:gd name="T25" fmla="*/ 7 h 98"/>
                  <a:gd name="T26" fmla="*/ 93 w 108"/>
                  <a:gd name="T27" fmla="*/ 3 h 98"/>
                  <a:gd name="T28" fmla="*/ 97 w 108"/>
                  <a:gd name="T29" fmla="*/ 3 h 98"/>
                  <a:gd name="T30" fmla="*/ 102 w 108"/>
                  <a:gd name="T31" fmla="*/ 0 h 98"/>
                  <a:gd name="T32" fmla="*/ 108 w 108"/>
                  <a:gd name="T33" fmla="*/ 7 h 98"/>
                  <a:gd name="T34" fmla="*/ 102 w 108"/>
                  <a:gd name="T35" fmla="*/ 13 h 98"/>
                  <a:gd name="T36" fmla="*/ 93 w 108"/>
                  <a:gd name="T37" fmla="*/ 16 h 98"/>
                  <a:gd name="T38" fmla="*/ 93 w 108"/>
                  <a:gd name="T39" fmla="*/ 25 h 98"/>
                  <a:gd name="T40" fmla="*/ 97 w 108"/>
                  <a:gd name="T41" fmla="*/ 34 h 98"/>
                  <a:gd name="T42" fmla="*/ 93 w 108"/>
                  <a:gd name="T43" fmla="*/ 46 h 98"/>
                  <a:gd name="T44" fmla="*/ 90 w 108"/>
                  <a:gd name="T45" fmla="*/ 59 h 98"/>
                  <a:gd name="T46" fmla="*/ 77 w 108"/>
                  <a:gd name="T47" fmla="*/ 68 h 98"/>
                  <a:gd name="T48" fmla="*/ 56 w 108"/>
                  <a:gd name="T49" fmla="*/ 80 h 98"/>
                  <a:gd name="T50" fmla="*/ 38 w 108"/>
                  <a:gd name="T51" fmla="*/ 89 h 98"/>
                  <a:gd name="T52" fmla="*/ 22 w 108"/>
                  <a:gd name="T53" fmla="*/ 98 h 98"/>
                  <a:gd name="T54" fmla="*/ 15 w 108"/>
                  <a:gd name="T55" fmla="*/ 98 h 98"/>
                  <a:gd name="T56" fmla="*/ 13 w 108"/>
                  <a:gd name="T57" fmla="*/ 98 h 98"/>
                  <a:gd name="T58" fmla="*/ 10 w 108"/>
                  <a:gd name="T59" fmla="*/ 93 h 98"/>
                  <a:gd name="T60" fmla="*/ 0 w 108"/>
                  <a:gd name="T61" fmla="*/ 93 h 98"/>
                  <a:gd name="T62" fmla="*/ 6 w 108"/>
                  <a:gd name="T63" fmla="*/ 87 h 98"/>
                  <a:gd name="T64" fmla="*/ 6 w 108"/>
                  <a:gd name="T65" fmla="*/ 80 h 98"/>
                  <a:gd name="T66" fmla="*/ 10 w 108"/>
                  <a:gd name="T67" fmla="*/ 77 h 98"/>
                  <a:gd name="T68" fmla="*/ 10 w 108"/>
                  <a:gd name="T69" fmla="*/ 74 h 98"/>
                  <a:gd name="T70" fmla="*/ 15 w 108"/>
                  <a:gd name="T71" fmla="*/ 66 h 98"/>
                  <a:gd name="T72" fmla="*/ 15 w 108"/>
                  <a:gd name="T73" fmla="*/ 59 h 98"/>
                  <a:gd name="T74" fmla="*/ 15 w 108"/>
                  <a:gd name="T75" fmla="*/ 57 h 98"/>
                  <a:gd name="T76" fmla="*/ 4 w 108"/>
                  <a:gd name="T77" fmla="*/ 57 h 98"/>
                  <a:gd name="T78" fmla="*/ 0 w 108"/>
                  <a:gd name="T79" fmla="*/ 50 h 98"/>
                  <a:gd name="T80" fmla="*/ 4 w 108"/>
                  <a:gd name="T81" fmla="*/ 43 h 98"/>
                  <a:gd name="T82" fmla="*/ 0 w 108"/>
                  <a:gd name="T83" fmla="*/ 37 h 98"/>
                  <a:gd name="T84" fmla="*/ 0 w 108"/>
                  <a:gd name="T85" fmla="*/ 28 h 98"/>
                  <a:gd name="T86" fmla="*/ 0 w 108"/>
                  <a:gd name="T87" fmla="*/ 2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8" h="98">
                    <a:moveTo>
                      <a:pt x="0" y="28"/>
                    </a:moveTo>
                    <a:lnTo>
                      <a:pt x="6" y="32"/>
                    </a:lnTo>
                    <a:lnTo>
                      <a:pt x="10" y="28"/>
                    </a:lnTo>
                    <a:lnTo>
                      <a:pt x="15" y="25"/>
                    </a:lnTo>
                    <a:lnTo>
                      <a:pt x="15" y="21"/>
                    </a:lnTo>
                    <a:lnTo>
                      <a:pt x="15" y="13"/>
                    </a:lnTo>
                    <a:lnTo>
                      <a:pt x="19" y="9"/>
                    </a:lnTo>
                    <a:lnTo>
                      <a:pt x="22" y="13"/>
                    </a:lnTo>
                    <a:lnTo>
                      <a:pt x="31" y="13"/>
                    </a:lnTo>
                    <a:lnTo>
                      <a:pt x="43" y="9"/>
                    </a:lnTo>
                    <a:lnTo>
                      <a:pt x="53" y="16"/>
                    </a:lnTo>
                    <a:lnTo>
                      <a:pt x="68" y="13"/>
                    </a:lnTo>
                    <a:lnTo>
                      <a:pt x="84" y="7"/>
                    </a:lnTo>
                    <a:lnTo>
                      <a:pt x="93" y="3"/>
                    </a:lnTo>
                    <a:lnTo>
                      <a:pt x="97" y="3"/>
                    </a:lnTo>
                    <a:lnTo>
                      <a:pt x="102" y="0"/>
                    </a:lnTo>
                    <a:lnTo>
                      <a:pt x="108" y="7"/>
                    </a:lnTo>
                    <a:lnTo>
                      <a:pt x="102" y="13"/>
                    </a:lnTo>
                    <a:lnTo>
                      <a:pt x="93" y="16"/>
                    </a:lnTo>
                    <a:lnTo>
                      <a:pt x="93" y="25"/>
                    </a:lnTo>
                    <a:lnTo>
                      <a:pt x="97" y="34"/>
                    </a:lnTo>
                    <a:lnTo>
                      <a:pt x="93" y="46"/>
                    </a:lnTo>
                    <a:lnTo>
                      <a:pt x="90" y="59"/>
                    </a:lnTo>
                    <a:lnTo>
                      <a:pt x="77" y="68"/>
                    </a:lnTo>
                    <a:lnTo>
                      <a:pt x="56" y="80"/>
                    </a:lnTo>
                    <a:lnTo>
                      <a:pt x="38" y="89"/>
                    </a:lnTo>
                    <a:lnTo>
                      <a:pt x="22" y="98"/>
                    </a:lnTo>
                    <a:lnTo>
                      <a:pt x="15" y="98"/>
                    </a:lnTo>
                    <a:lnTo>
                      <a:pt x="13" y="98"/>
                    </a:lnTo>
                    <a:lnTo>
                      <a:pt x="10" y="93"/>
                    </a:lnTo>
                    <a:lnTo>
                      <a:pt x="0" y="93"/>
                    </a:lnTo>
                    <a:lnTo>
                      <a:pt x="6" y="87"/>
                    </a:lnTo>
                    <a:lnTo>
                      <a:pt x="6" y="80"/>
                    </a:lnTo>
                    <a:lnTo>
                      <a:pt x="10" y="77"/>
                    </a:lnTo>
                    <a:lnTo>
                      <a:pt x="10" y="74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15" y="57"/>
                    </a:lnTo>
                    <a:lnTo>
                      <a:pt x="4" y="57"/>
                    </a:lnTo>
                    <a:lnTo>
                      <a:pt x="0" y="50"/>
                    </a:lnTo>
                    <a:lnTo>
                      <a:pt x="4" y="43"/>
                    </a:lnTo>
                    <a:lnTo>
                      <a:pt x="0" y="37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6" name="Freeform 528"/>
              <p:cNvSpPr>
                <a:spLocks/>
              </p:cNvSpPr>
              <p:nvPr/>
            </p:nvSpPr>
            <p:spPr bwMode="auto">
              <a:xfrm>
                <a:off x="6997701" y="3557588"/>
                <a:ext cx="142875" cy="111125"/>
              </a:xfrm>
              <a:custGeom>
                <a:avLst/>
                <a:gdLst>
                  <a:gd name="T0" fmla="*/ 0 w 90"/>
                  <a:gd name="T1" fmla="*/ 30 h 70"/>
                  <a:gd name="T2" fmla="*/ 2 w 90"/>
                  <a:gd name="T3" fmla="*/ 30 h 70"/>
                  <a:gd name="T4" fmla="*/ 6 w 90"/>
                  <a:gd name="T5" fmla="*/ 30 h 70"/>
                  <a:gd name="T6" fmla="*/ 2 w 90"/>
                  <a:gd name="T7" fmla="*/ 37 h 70"/>
                  <a:gd name="T8" fmla="*/ 9 w 90"/>
                  <a:gd name="T9" fmla="*/ 37 h 70"/>
                  <a:gd name="T10" fmla="*/ 11 w 90"/>
                  <a:gd name="T11" fmla="*/ 40 h 70"/>
                  <a:gd name="T12" fmla="*/ 18 w 90"/>
                  <a:gd name="T13" fmla="*/ 42 h 70"/>
                  <a:gd name="T14" fmla="*/ 25 w 90"/>
                  <a:gd name="T15" fmla="*/ 40 h 70"/>
                  <a:gd name="T16" fmla="*/ 43 w 90"/>
                  <a:gd name="T17" fmla="*/ 40 h 70"/>
                  <a:gd name="T18" fmla="*/ 55 w 90"/>
                  <a:gd name="T19" fmla="*/ 37 h 70"/>
                  <a:gd name="T20" fmla="*/ 57 w 90"/>
                  <a:gd name="T21" fmla="*/ 26 h 70"/>
                  <a:gd name="T22" fmla="*/ 70 w 90"/>
                  <a:gd name="T23" fmla="*/ 15 h 70"/>
                  <a:gd name="T24" fmla="*/ 79 w 90"/>
                  <a:gd name="T25" fmla="*/ 6 h 70"/>
                  <a:gd name="T26" fmla="*/ 83 w 90"/>
                  <a:gd name="T27" fmla="*/ 0 h 70"/>
                  <a:gd name="T28" fmla="*/ 86 w 90"/>
                  <a:gd name="T29" fmla="*/ 0 h 70"/>
                  <a:gd name="T30" fmla="*/ 86 w 90"/>
                  <a:gd name="T31" fmla="*/ 8 h 70"/>
                  <a:gd name="T32" fmla="*/ 86 w 90"/>
                  <a:gd name="T33" fmla="*/ 21 h 70"/>
                  <a:gd name="T34" fmla="*/ 83 w 90"/>
                  <a:gd name="T35" fmla="*/ 21 h 70"/>
                  <a:gd name="T36" fmla="*/ 79 w 90"/>
                  <a:gd name="T37" fmla="*/ 21 h 70"/>
                  <a:gd name="T38" fmla="*/ 83 w 90"/>
                  <a:gd name="T39" fmla="*/ 37 h 70"/>
                  <a:gd name="T40" fmla="*/ 86 w 90"/>
                  <a:gd name="T41" fmla="*/ 37 h 70"/>
                  <a:gd name="T42" fmla="*/ 90 w 90"/>
                  <a:gd name="T43" fmla="*/ 40 h 70"/>
                  <a:gd name="T44" fmla="*/ 86 w 90"/>
                  <a:gd name="T45" fmla="*/ 42 h 70"/>
                  <a:gd name="T46" fmla="*/ 79 w 90"/>
                  <a:gd name="T47" fmla="*/ 40 h 70"/>
                  <a:gd name="T48" fmla="*/ 79 w 90"/>
                  <a:gd name="T49" fmla="*/ 42 h 70"/>
                  <a:gd name="T50" fmla="*/ 77 w 90"/>
                  <a:gd name="T51" fmla="*/ 49 h 70"/>
                  <a:gd name="T52" fmla="*/ 73 w 90"/>
                  <a:gd name="T53" fmla="*/ 54 h 70"/>
                  <a:gd name="T54" fmla="*/ 77 w 90"/>
                  <a:gd name="T55" fmla="*/ 67 h 70"/>
                  <a:gd name="T56" fmla="*/ 70 w 90"/>
                  <a:gd name="T57" fmla="*/ 70 h 70"/>
                  <a:gd name="T58" fmla="*/ 22 w 90"/>
                  <a:gd name="T59" fmla="*/ 61 h 70"/>
                  <a:gd name="T60" fmla="*/ 18 w 90"/>
                  <a:gd name="T61" fmla="*/ 54 h 70"/>
                  <a:gd name="T62" fmla="*/ 11 w 90"/>
                  <a:gd name="T63" fmla="*/ 46 h 70"/>
                  <a:gd name="T64" fmla="*/ 2 w 90"/>
                  <a:gd name="T65" fmla="*/ 40 h 70"/>
                  <a:gd name="T66" fmla="*/ 0 w 90"/>
                  <a:gd name="T67" fmla="*/ 30 h 70"/>
                  <a:gd name="T68" fmla="*/ 0 w 90"/>
                  <a:gd name="T69" fmla="*/ 3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0" h="70">
                    <a:moveTo>
                      <a:pt x="0" y="30"/>
                    </a:moveTo>
                    <a:lnTo>
                      <a:pt x="2" y="30"/>
                    </a:lnTo>
                    <a:lnTo>
                      <a:pt x="6" y="30"/>
                    </a:lnTo>
                    <a:lnTo>
                      <a:pt x="2" y="37"/>
                    </a:lnTo>
                    <a:lnTo>
                      <a:pt x="9" y="37"/>
                    </a:lnTo>
                    <a:lnTo>
                      <a:pt x="11" y="40"/>
                    </a:lnTo>
                    <a:lnTo>
                      <a:pt x="18" y="42"/>
                    </a:lnTo>
                    <a:lnTo>
                      <a:pt x="25" y="40"/>
                    </a:lnTo>
                    <a:lnTo>
                      <a:pt x="43" y="40"/>
                    </a:lnTo>
                    <a:lnTo>
                      <a:pt x="55" y="37"/>
                    </a:lnTo>
                    <a:lnTo>
                      <a:pt x="57" y="26"/>
                    </a:lnTo>
                    <a:lnTo>
                      <a:pt x="70" y="15"/>
                    </a:lnTo>
                    <a:lnTo>
                      <a:pt x="79" y="6"/>
                    </a:lnTo>
                    <a:lnTo>
                      <a:pt x="83" y="0"/>
                    </a:lnTo>
                    <a:lnTo>
                      <a:pt x="86" y="0"/>
                    </a:lnTo>
                    <a:lnTo>
                      <a:pt x="86" y="8"/>
                    </a:lnTo>
                    <a:lnTo>
                      <a:pt x="86" y="21"/>
                    </a:lnTo>
                    <a:lnTo>
                      <a:pt x="83" y="21"/>
                    </a:lnTo>
                    <a:lnTo>
                      <a:pt x="79" y="21"/>
                    </a:lnTo>
                    <a:lnTo>
                      <a:pt x="83" y="37"/>
                    </a:lnTo>
                    <a:lnTo>
                      <a:pt x="86" y="37"/>
                    </a:lnTo>
                    <a:lnTo>
                      <a:pt x="90" y="40"/>
                    </a:lnTo>
                    <a:lnTo>
                      <a:pt x="86" y="42"/>
                    </a:lnTo>
                    <a:lnTo>
                      <a:pt x="79" y="40"/>
                    </a:lnTo>
                    <a:lnTo>
                      <a:pt x="79" y="42"/>
                    </a:lnTo>
                    <a:lnTo>
                      <a:pt x="77" y="49"/>
                    </a:lnTo>
                    <a:lnTo>
                      <a:pt x="73" y="54"/>
                    </a:lnTo>
                    <a:lnTo>
                      <a:pt x="77" y="67"/>
                    </a:lnTo>
                    <a:lnTo>
                      <a:pt x="70" y="70"/>
                    </a:lnTo>
                    <a:lnTo>
                      <a:pt x="22" y="61"/>
                    </a:lnTo>
                    <a:lnTo>
                      <a:pt x="18" y="54"/>
                    </a:lnTo>
                    <a:lnTo>
                      <a:pt x="11" y="46"/>
                    </a:lnTo>
                    <a:lnTo>
                      <a:pt x="2" y="40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7" name="Freeform 529"/>
              <p:cNvSpPr>
                <a:spLocks/>
              </p:cNvSpPr>
              <p:nvPr/>
            </p:nvSpPr>
            <p:spPr bwMode="auto">
              <a:xfrm>
                <a:off x="6781801" y="3810000"/>
                <a:ext cx="117475" cy="133350"/>
              </a:xfrm>
              <a:custGeom>
                <a:avLst/>
                <a:gdLst>
                  <a:gd name="T0" fmla="*/ 13 w 74"/>
                  <a:gd name="T1" fmla="*/ 84 h 84"/>
                  <a:gd name="T2" fmla="*/ 9 w 74"/>
                  <a:gd name="T3" fmla="*/ 74 h 84"/>
                  <a:gd name="T4" fmla="*/ 6 w 74"/>
                  <a:gd name="T5" fmla="*/ 56 h 84"/>
                  <a:gd name="T6" fmla="*/ 0 w 74"/>
                  <a:gd name="T7" fmla="*/ 40 h 84"/>
                  <a:gd name="T8" fmla="*/ 0 w 74"/>
                  <a:gd name="T9" fmla="*/ 29 h 84"/>
                  <a:gd name="T10" fmla="*/ 0 w 74"/>
                  <a:gd name="T11" fmla="*/ 19 h 84"/>
                  <a:gd name="T12" fmla="*/ 9 w 74"/>
                  <a:gd name="T13" fmla="*/ 15 h 84"/>
                  <a:gd name="T14" fmla="*/ 9 w 74"/>
                  <a:gd name="T15" fmla="*/ 4 h 84"/>
                  <a:gd name="T16" fmla="*/ 13 w 74"/>
                  <a:gd name="T17" fmla="*/ 0 h 84"/>
                  <a:gd name="T18" fmla="*/ 22 w 74"/>
                  <a:gd name="T19" fmla="*/ 4 h 84"/>
                  <a:gd name="T20" fmla="*/ 34 w 74"/>
                  <a:gd name="T21" fmla="*/ 0 h 84"/>
                  <a:gd name="T22" fmla="*/ 65 w 74"/>
                  <a:gd name="T23" fmla="*/ 15 h 84"/>
                  <a:gd name="T24" fmla="*/ 68 w 74"/>
                  <a:gd name="T25" fmla="*/ 29 h 84"/>
                  <a:gd name="T26" fmla="*/ 74 w 74"/>
                  <a:gd name="T27" fmla="*/ 25 h 84"/>
                  <a:gd name="T28" fmla="*/ 71 w 74"/>
                  <a:gd name="T29" fmla="*/ 43 h 84"/>
                  <a:gd name="T30" fmla="*/ 58 w 74"/>
                  <a:gd name="T31" fmla="*/ 53 h 84"/>
                  <a:gd name="T32" fmla="*/ 58 w 74"/>
                  <a:gd name="T33" fmla="*/ 59 h 84"/>
                  <a:gd name="T34" fmla="*/ 71 w 74"/>
                  <a:gd name="T35" fmla="*/ 56 h 84"/>
                  <a:gd name="T36" fmla="*/ 71 w 74"/>
                  <a:gd name="T37" fmla="*/ 59 h 84"/>
                  <a:gd name="T38" fmla="*/ 61 w 74"/>
                  <a:gd name="T39" fmla="*/ 65 h 84"/>
                  <a:gd name="T40" fmla="*/ 49 w 74"/>
                  <a:gd name="T41" fmla="*/ 68 h 84"/>
                  <a:gd name="T42" fmla="*/ 13 w 74"/>
                  <a:gd name="T43" fmla="*/ 84 h 84"/>
                  <a:gd name="T44" fmla="*/ 13 w 74"/>
                  <a:gd name="T4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4" h="84">
                    <a:moveTo>
                      <a:pt x="13" y="84"/>
                    </a:moveTo>
                    <a:lnTo>
                      <a:pt x="9" y="74"/>
                    </a:lnTo>
                    <a:lnTo>
                      <a:pt x="6" y="56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9" y="15"/>
                    </a:lnTo>
                    <a:lnTo>
                      <a:pt x="9" y="4"/>
                    </a:lnTo>
                    <a:lnTo>
                      <a:pt x="13" y="0"/>
                    </a:lnTo>
                    <a:lnTo>
                      <a:pt x="22" y="4"/>
                    </a:lnTo>
                    <a:lnTo>
                      <a:pt x="34" y="0"/>
                    </a:lnTo>
                    <a:lnTo>
                      <a:pt x="65" y="15"/>
                    </a:lnTo>
                    <a:lnTo>
                      <a:pt x="68" y="29"/>
                    </a:lnTo>
                    <a:lnTo>
                      <a:pt x="74" y="25"/>
                    </a:lnTo>
                    <a:lnTo>
                      <a:pt x="71" y="43"/>
                    </a:lnTo>
                    <a:lnTo>
                      <a:pt x="58" y="53"/>
                    </a:lnTo>
                    <a:lnTo>
                      <a:pt x="58" y="59"/>
                    </a:lnTo>
                    <a:lnTo>
                      <a:pt x="71" y="56"/>
                    </a:lnTo>
                    <a:lnTo>
                      <a:pt x="71" y="59"/>
                    </a:lnTo>
                    <a:lnTo>
                      <a:pt x="61" y="65"/>
                    </a:lnTo>
                    <a:lnTo>
                      <a:pt x="49" y="68"/>
                    </a:lnTo>
                    <a:lnTo>
                      <a:pt x="13" y="84"/>
                    </a:lnTo>
                    <a:lnTo>
                      <a:pt x="13" y="8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8" name="Freeform 530"/>
              <p:cNvSpPr>
                <a:spLocks/>
              </p:cNvSpPr>
              <p:nvPr/>
            </p:nvSpPr>
            <p:spPr bwMode="auto">
              <a:xfrm>
                <a:off x="6802438" y="3768725"/>
                <a:ext cx="263525" cy="184150"/>
              </a:xfrm>
              <a:custGeom>
                <a:avLst/>
                <a:gdLst>
                  <a:gd name="T0" fmla="*/ 148 w 166"/>
                  <a:gd name="T1" fmla="*/ 0 h 116"/>
                  <a:gd name="T2" fmla="*/ 166 w 166"/>
                  <a:gd name="T3" fmla="*/ 41 h 116"/>
                  <a:gd name="T4" fmla="*/ 154 w 166"/>
                  <a:gd name="T5" fmla="*/ 48 h 116"/>
                  <a:gd name="T6" fmla="*/ 150 w 166"/>
                  <a:gd name="T7" fmla="*/ 57 h 116"/>
                  <a:gd name="T8" fmla="*/ 150 w 166"/>
                  <a:gd name="T9" fmla="*/ 64 h 116"/>
                  <a:gd name="T10" fmla="*/ 111 w 166"/>
                  <a:gd name="T11" fmla="*/ 75 h 116"/>
                  <a:gd name="T12" fmla="*/ 98 w 166"/>
                  <a:gd name="T13" fmla="*/ 82 h 116"/>
                  <a:gd name="T14" fmla="*/ 91 w 166"/>
                  <a:gd name="T15" fmla="*/ 89 h 116"/>
                  <a:gd name="T16" fmla="*/ 82 w 166"/>
                  <a:gd name="T17" fmla="*/ 91 h 116"/>
                  <a:gd name="T18" fmla="*/ 77 w 166"/>
                  <a:gd name="T19" fmla="*/ 91 h 116"/>
                  <a:gd name="T20" fmla="*/ 64 w 166"/>
                  <a:gd name="T21" fmla="*/ 98 h 116"/>
                  <a:gd name="T22" fmla="*/ 39 w 166"/>
                  <a:gd name="T23" fmla="*/ 100 h 116"/>
                  <a:gd name="T24" fmla="*/ 30 w 166"/>
                  <a:gd name="T25" fmla="*/ 107 h 116"/>
                  <a:gd name="T26" fmla="*/ 30 w 166"/>
                  <a:gd name="T27" fmla="*/ 112 h 116"/>
                  <a:gd name="T28" fmla="*/ 21 w 166"/>
                  <a:gd name="T29" fmla="*/ 112 h 116"/>
                  <a:gd name="T30" fmla="*/ 9 w 166"/>
                  <a:gd name="T31" fmla="*/ 116 h 116"/>
                  <a:gd name="T32" fmla="*/ 0 w 166"/>
                  <a:gd name="T33" fmla="*/ 110 h 116"/>
                  <a:gd name="T34" fmla="*/ 36 w 166"/>
                  <a:gd name="T35" fmla="*/ 94 h 116"/>
                  <a:gd name="T36" fmla="*/ 48 w 166"/>
                  <a:gd name="T37" fmla="*/ 91 h 116"/>
                  <a:gd name="T38" fmla="*/ 58 w 166"/>
                  <a:gd name="T39" fmla="*/ 85 h 116"/>
                  <a:gd name="T40" fmla="*/ 58 w 166"/>
                  <a:gd name="T41" fmla="*/ 82 h 116"/>
                  <a:gd name="T42" fmla="*/ 45 w 166"/>
                  <a:gd name="T43" fmla="*/ 85 h 116"/>
                  <a:gd name="T44" fmla="*/ 45 w 166"/>
                  <a:gd name="T45" fmla="*/ 79 h 116"/>
                  <a:gd name="T46" fmla="*/ 58 w 166"/>
                  <a:gd name="T47" fmla="*/ 69 h 116"/>
                  <a:gd name="T48" fmla="*/ 61 w 166"/>
                  <a:gd name="T49" fmla="*/ 51 h 116"/>
                  <a:gd name="T50" fmla="*/ 91 w 166"/>
                  <a:gd name="T51" fmla="*/ 11 h 116"/>
                  <a:gd name="T52" fmla="*/ 148 w 166"/>
                  <a:gd name="T53" fmla="*/ 0 h 116"/>
                  <a:gd name="T54" fmla="*/ 148 w 166"/>
                  <a:gd name="T5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66" h="116">
                    <a:moveTo>
                      <a:pt x="148" y="0"/>
                    </a:moveTo>
                    <a:lnTo>
                      <a:pt x="166" y="41"/>
                    </a:lnTo>
                    <a:lnTo>
                      <a:pt x="154" y="48"/>
                    </a:lnTo>
                    <a:lnTo>
                      <a:pt x="150" y="57"/>
                    </a:lnTo>
                    <a:lnTo>
                      <a:pt x="150" y="64"/>
                    </a:lnTo>
                    <a:lnTo>
                      <a:pt x="111" y="75"/>
                    </a:lnTo>
                    <a:lnTo>
                      <a:pt x="98" y="82"/>
                    </a:lnTo>
                    <a:lnTo>
                      <a:pt x="91" y="89"/>
                    </a:lnTo>
                    <a:lnTo>
                      <a:pt x="82" y="91"/>
                    </a:lnTo>
                    <a:lnTo>
                      <a:pt x="77" y="91"/>
                    </a:lnTo>
                    <a:lnTo>
                      <a:pt x="64" y="98"/>
                    </a:lnTo>
                    <a:lnTo>
                      <a:pt x="39" y="100"/>
                    </a:lnTo>
                    <a:lnTo>
                      <a:pt x="30" y="107"/>
                    </a:lnTo>
                    <a:lnTo>
                      <a:pt x="30" y="112"/>
                    </a:lnTo>
                    <a:lnTo>
                      <a:pt x="21" y="112"/>
                    </a:lnTo>
                    <a:lnTo>
                      <a:pt x="9" y="116"/>
                    </a:lnTo>
                    <a:lnTo>
                      <a:pt x="0" y="110"/>
                    </a:lnTo>
                    <a:lnTo>
                      <a:pt x="36" y="94"/>
                    </a:lnTo>
                    <a:lnTo>
                      <a:pt x="48" y="91"/>
                    </a:lnTo>
                    <a:lnTo>
                      <a:pt x="58" y="85"/>
                    </a:lnTo>
                    <a:lnTo>
                      <a:pt x="58" y="82"/>
                    </a:lnTo>
                    <a:lnTo>
                      <a:pt x="45" y="85"/>
                    </a:lnTo>
                    <a:lnTo>
                      <a:pt x="45" y="79"/>
                    </a:lnTo>
                    <a:lnTo>
                      <a:pt x="58" y="69"/>
                    </a:lnTo>
                    <a:lnTo>
                      <a:pt x="61" y="51"/>
                    </a:lnTo>
                    <a:lnTo>
                      <a:pt x="91" y="11"/>
                    </a:lnTo>
                    <a:lnTo>
                      <a:pt x="148" y="0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9" name="Freeform 531"/>
              <p:cNvSpPr>
                <a:spLocks/>
              </p:cNvSpPr>
              <p:nvPr/>
            </p:nvSpPr>
            <p:spPr bwMode="auto">
              <a:xfrm>
                <a:off x="6791326" y="2563813"/>
                <a:ext cx="1033463" cy="523875"/>
              </a:xfrm>
              <a:custGeom>
                <a:avLst/>
                <a:gdLst>
                  <a:gd name="T0" fmla="*/ 648 w 651"/>
                  <a:gd name="T1" fmla="*/ 134 h 330"/>
                  <a:gd name="T2" fmla="*/ 632 w 651"/>
                  <a:gd name="T3" fmla="*/ 139 h 330"/>
                  <a:gd name="T4" fmla="*/ 632 w 651"/>
                  <a:gd name="T5" fmla="*/ 169 h 330"/>
                  <a:gd name="T6" fmla="*/ 592 w 651"/>
                  <a:gd name="T7" fmla="*/ 207 h 330"/>
                  <a:gd name="T8" fmla="*/ 594 w 651"/>
                  <a:gd name="T9" fmla="*/ 219 h 330"/>
                  <a:gd name="T10" fmla="*/ 559 w 651"/>
                  <a:gd name="T11" fmla="*/ 226 h 330"/>
                  <a:gd name="T12" fmla="*/ 579 w 651"/>
                  <a:gd name="T13" fmla="*/ 262 h 330"/>
                  <a:gd name="T14" fmla="*/ 564 w 651"/>
                  <a:gd name="T15" fmla="*/ 286 h 330"/>
                  <a:gd name="T16" fmla="*/ 494 w 651"/>
                  <a:gd name="T17" fmla="*/ 275 h 330"/>
                  <a:gd name="T18" fmla="*/ 471 w 651"/>
                  <a:gd name="T19" fmla="*/ 266 h 330"/>
                  <a:gd name="T20" fmla="*/ 401 w 651"/>
                  <a:gd name="T21" fmla="*/ 308 h 330"/>
                  <a:gd name="T22" fmla="*/ 382 w 651"/>
                  <a:gd name="T23" fmla="*/ 319 h 330"/>
                  <a:gd name="T24" fmla="*/ 367 w 651"/>
                  <a:gd name="T25" fmla="*/ 321 h 330"/>
                  <a:gd name="T26" fmla="*/ 339 w 651"/>
                  <a:gd name="T27" fmla="*/ 308 h 330"/>
                  <a:gd name="T28" fmla="*/ 330 w 651"/>
                  <a:gd name="T29" fmla="*/ 290 h 330"/>
                  <a:gd name="T30" fmla="*/ 314 w 651"/>
                  <a:gd name="T31" fmla="*/ 278 h 330"/>
                  <a:gd name="T32" fmla="*/ 268 w 651"/>
                  <a:gd name="T33" fmla="*/ 271 h 330"/>
                  <a:gd name="T34" fmla="*/ 230 w 651"/>
                  <a:gd name="T35" fmla="*/ 256 h 330"/>
                  <a:gd name="T36" fmla="*/ 241 w 651"/>
                  <a:gd name="T37" fmla="*/ 235 h 330"/>
                  <a:gd name="T38" fmla="*/ 241 w 651"/>
                  <a:gd name="T39" fmla="*/ 203 h 330"/>
                  <a:gd name="T40" fmla="*/ 237 w 651"/>
                  <a:gd name="T41" fmla="*/ 203 h 330"/>
                  <a:gd name="T42" fmla="*/ 178 w 651"/>
                  <a:gd name="T43" fmla="*/ 219 h 330"/>
                  <a:gd name="T44" fmla="*/ 170 w 651"/>
                  <a:gd name="T45" fmla="*/ 266 h 330"/>
                  <a:gd name="T46" fmla="*/ 170 w 651"/>
                  <a:gd name="T47" fmla="*/ 319 h 330"/>
                  <a:gd name="T48" fmla="*/ 141 w 651"/>
                  <a:gd name="T49" fmla="*/ 303 h 330"/>
                  <a:gd name="T50" fmla="*/ 118 w 651"/>
                  <a:gd name="T51" fmla="*/ 312 h 330"/>
                  <a:gd name="T52" fmla="*/ 118 w 651"/>
                  <a:gd name="T53" fmla="*/ 315 h 330"/>
                  <a:gd name="T54" fmla="*/ 118 w 651"/>
                  <a:gd name="T55" fmla="*/ 290 h 330"/>
                  <a:gd name="T56" fmla="*/ 93 w 651"/>
                  <a:gd name="T57" fmla="*/ 286 h 330"/>
                  <a:gd name="T58" fmla="*/ 71 w 651"/>
                  <a:gd name="T59" fmla="*/ 253 h 330"/>
                  <a:gd name="T60" fmla="*/ 93 w 651"/>
                  <a:gd name="T61" fmla="*/ 253 h 330"/>
                  <a:gd name="T62" fmla="*/ 86 w 651"/>
                  <a:gd name="T63" fmla="*/ 237 h 330"/>
                  <a:gd name="T64" fmla="*/ 111 w 651"/>
                  <a:gd name="T65" fmla="*/ 228 h 330"/>
                  <a:gd name="T66" fmla="*/ 96 w 651"/>
                  <a:gd name="T67" fmla="*/ 203 h 330"/>
                  <a:gd name="T68" fmla="*/ 73 w 651"/>
                  <a:gd name="T69" fmla="*/ 201 h 330"/>
                  <a:gd name="T70" fmla="*/ 52 w 651"/>
                  <a:gd name="T71" fmla="*/ 216 h 330"/>
                  <a:gd name="T72" fmla="*/ 16 w 651"/>
                  <a:gd name="T73" fmla="*/ 160 h 330"/>
                  <a:gd name="T74" fmla="*/ 22 w 651"/>
                  <a:gd name="T75" fmla="*/ 99 h 330"/>
                  <a:gd name="T76" fmla="*/ 93 w 651"/>
                  <a:gd name="T77" fmla="*/ 103 h 330"/>
                  <a:gd name="T78" fmla="*/ 187 w 651"/>
                  <a:gd name="T79" fmla="*/ 87 h 330"/>
                  <a:gd name="T80" fmla="*/ 274 w 651"/>
                  <a:gd name="T81" fmla="*/ 10 h 330"/>
                  <a:gd name="T82" fmla="*/ 369 w 651"/>
                  <a:gd name="T83" fmla="*/ 0 h 330"/>
                  <a:gd name="T84" fmla="*/ 457 w 651"/>
                  <a:gd name="T85" fmla="*/ 19 h 330"/>
                  <a:gd name="T86" fmla="*/ 548 w 651"/>
                  <a:gd name="T87" fmla="*/ 92 h 330"/>
                  <a:gd name="T88" fmla="*/ 622 w 651"/>
                  <a:gd name="T89" fmla="*/ 112 h 330"/>
                  <a:gd name="T90" fmla="*/ 651 w 651"/>
                  <a:gd name="T91" fmla="*/ 11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1" h="330">
                    <a:moveTo>
                      <a:pt x="651" y="118"/>
                    </a:moveTo>
                    <a:lnTo>
                      <a:pt x="648" y="134"/>
                    </a:lnTo>
                    <a:lnTo>
                      <a:pt x="644" y="134"/>
                    </a:lnTo>
                    <a:lnTo>
                      <a:pt x="632" y="139"/>
                    </a:lnTo>
                    <a:lnTo>
                      <a:pt x="637" y="167"/>
                    </a:lnTo>
                    <a:lnTo>
                      <a:pt x="632" y="169"/>
                    </a:lnTo>
                    <a:lnTo>
                      <a:pt x="594" y="173"/>
                    </a:lnTo>
                    <a:lnTo>
                      <a:pt x="592" y="207"/>
                    </a:lnTo>
                    <a:lnTo>
                      <a:pt x="601" y="210"/>
                    </a:lnTo>
                    <a:lnTo>
                      <a:pt x="594" y="219"/>
                    </a:lnTo>
                    <a:lnTo>
                      <a:pt x="585" y="213"/>
                    </a:lnTo>
                    <a:lnTo>
                      <a:pt x="559" y="226"/>
                    </a:lnTo>
                    <a:lnTo>
                      <a:pt x="564" y="228"/>
                    </a:lnTo>
                    <a:lnTo>
                      <a:pt x="579" y="262"/>
                    </a:lnTo>
                    <a:lnTo>
                      <a:pt x="576" y="290"/>
                    </a:lnTo>
                    <a:lnTo>
                      <a:pt x="564" y="286"/>
                    </a:lnTo>
                    <a:lnTo>
                      <a:pt x="564" y="281"/>
                    </a:lnTo>
                    <a:lnTo>
                      <a:pt x="494" y="275"/>
                    </a:lnTo>
                    <a:lnTo>
                      <a:pt x="494" y="269"/>
                    </a:lnTo>
                    <a:lnTo>
                      <a:pt x="471" y="266"/>
                    </a:lnTo>
                    <a:lnTo>
                      <a:pt x="422" y="290"/>
                    </a:lnTo>
                    <a:lnTo>
                      <a:pt x="401" y="308"/>
                    </a:lnTo>
                    <a:lnTo>
                      <a:pt x="389" y="308"/>
                    </a:lnTo>
                    <a:lnTo>
                      <a:pt x="382" y="319"/>
                    </a:lnTo>
                    <a:lnTo>
                      <a:pt x="378" y="330"/>
                    </a:lnTo>
                    <a:lnTo>
                      <a:pt x="367" y="321"/>
                    </a:lnTo>
                    <a:lnTo>
                      <a:pt x="376" y="319"/>
                    </a:lnTo>
                    <a:lnTo>
                      <a:pt x="339" y="308"/>
                    </a:lnTo>
                    <a:lnTo>
                      <a:pt x="323" y="305"/>
                    </a:lnTo>
                    <a:lnTo>
                      <a:pt x="330" y="290"/>
                    </a:lnTo>
                    <a:lnTo>
                      <a:pt x="314" y="290"/>
                    </a:lnTo>
                    <a:lnTo>
                      <a:pt x="314" y="278"/>
                    </a:lnTo>
                    <a:lnTo>
                      <a:pt x="302" y="275"/>
                    </a:lnTo>
                    <a:lnTo>
                      <a:pt x="268" y="271"/>
                    </a:lnTo>
                    <a:lnTo>
                      <a:pt x="246" y="262"/>
                    </a:lnTo>
                    <a:lnTo>
                      <a:pt x="230" y="256"/>
                    </a:lnTo>
                    <a:lnTo>
                      <a:pt x="234" y="250"/>
                    </a:lnTo>
                    <a:lnTo>
                      <a:pt x="241" y="235"/>
                    </a:lnTo>
                    <a:lnTo>
                      <a:pt x="237" y="223"/>
                    </a:lnTo>
                    <a:lnTo>
                      <a:pt x="241" y="203"/>
                    </a:lnTo>
                    <a:lnTo>
                      <a:pt x="237" y="201"/>
                    </a:lnTo>
                    <a:lnTo>
                      <a:pt x="237" y="203"/>
                    </a:lnTo>
                    <a:lnTo>
                      <a:pt x="203" y="216"/>
                    </a:lnTo>
                    <a:lnTo>
                      <a:pt x="178" y="219"/>
                    </a:lnTo>
                    <a:lnTo>
                      <a:pt x="170" y="235"/>
                    </a:lnTo>
                    <a:lnTo>
                      <a:pt x="170" y="266"/>
                    </a:lnTo>
                    <a:lnTo>
                      <a:pt x="170" y="290"/>
                    </a:lnTo>
                    <a:lnTo>
                      <a:pt x="170" y="319"/>
                    </a:lnTo>
                    <a:lnTo>
                      <a:pt x="152" y="308"/>
                    </a:lnTo>
                    <a:lnTo>
                      <a:pt x="141" y="303"/>
                    </a:lnTo>
                    <a:lnTo>
                      <a:pt x="123" y="299"/>
                    </a:lnTo>
                    <a:lnTo>
                      <a:pt x="118" y="312"/>
                    </a:lnTo>
                    <a:lnTo>
                      <a:pt x="123" y="328"/>
                    </a:lnTo>
                    <a:lnTo>
                      <a:pt x="118" y="315"/>
                    </a:lnTo>
                    <a:lnTo>
                      <a:pt x="118" y="296"/>
                    </a:lnTo>
                    <a:lnTo>
                      <a:pt x="118" y="290"/>
                    </a:lnTo>
                    <a:lnTo>
                      <a:pt x="105" y="290"/>
                    </a:lnTo>
                    <a:lnTo>
                      <a:pt x="93" y="286"/>
                    </a:lnTo>
                    <a:lnTo>
                      <a:pt x="80" y="262"/>
                    </a:lnTo>
                    <a:lnTo>
                      <a:pt x="71" y="253"/>
                    </a:lnTo>
                    <a:lnTo>
                      <a:pt x="80" y="253"/>
                    </a:lnTo>
                    <a:lnTo>
                      <a:pt x="93" y="253"/>
                    </a:lnTo>
                    <a:lnTo>
                      <a:pt x="84" y="247"/>
                    </a:lnTo>
                    <a:lnTo>
                      <a:pt x="86" y="237"/>
                    </a:lnTo>
                    <a:lnTo>
                      <a:pt x="120" y="235"/>
                    </a:lnTo>
                    <a:lnTo>
                      <a:pt x="111" y="228"/>
                    </a:lnTo>
                    <a:lnTo>
                      <a:pt x="111" y="201"/>
                    </a:lnTo>
                    <a:lnTo>
                      <a:pt x="96" y="203"/>
                    </a:lnTo>
                    <a:lnTo>
                      <a:pt x="86" y="197"/>
                    </a:lnTo>
                    <a:lnTo>
                      <a:pt x="73" y="201"/>
                    </a:lnTo>
                    <a:lnTo>
                      <a:pt x="65" y="207"/>
                    </a:lnTo>
                    <a:lnTo>
                      <a:pt x="52" y="216"/>
                    </a:lnTo>
                    <a:lnTo>
                      <a:pt x="37" y="213"/>
                    </a:lnTo>
                    <a:lnTo>
                      <a:pt x="16" y="160"/>
                    </a:lnTo>
                    <a:lnTo>
                      <a:pt x="0" y="158"/>
                    </a:lnTo>
                    <a:lnTo>
                      <a:pt x="22" y="99"/>
                    </a:lnTo>
                    <a:lnTo>
                      <a:pt x="55" y="92"/>
                    </a:lnTo>
                    <a:lnTo>
                      <a:pt x="93" y="103"/>
                    </a:lnTo>
                    <a:lnTo>
                      <a:pt x="203" y="118"/>
                    </a:lnTo>
                    <a:lnTo>
                      <a:pt x="187" y="87"/>
                    </a:lnTo>
                    <a:lnTo>
                      <a:pt x="203" y="19"/>
                    </a:lnTo>
                    <a:lnTo>
                      <a:pt x="274" y="10"/>
                    </a:lnTo>
                    <a:lnTo>
                      <a:pt x="323" y="10"/>
                    </a:lnTo>
                    <a:lnTo>
                      <a:pt x="369" y="0"/>
                    </a:lnTo>
                    <a:lnTo>
                      <a:pt x="405" y="28"/>
                    </a:lnTo>
                    <a:lnTo>
                      <a:pt x="457" y="19"/>
                    </a:lnTo>
                    <a:lnTo>
                      <a:pt x="512" y="55"/>
                    </a:lnTo>
                    <a:lnTo>
                      <a:pt x="548" y="92"/>
                    </a:lnTo>
                    <a:lnTo>
                      <a:pt x="594" y="99"/>
                    </a:lnTo>
                    <a:lnTo>
                      <a:pt x="622" y="112"/>
                    </a:lnTo>
                    <a:lnTo>
                      <a:pt x="651" y="118"/>
                    </a:lnTo>
                    <a:lnTo>
                      <a:pt x="651" y="1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0" name="Freeform 532"/>
              <p:cNvSpPr>
                <a:spLocks/>
              </p:cNvSpPr>
              <p:nvPr/>
            </p:nvSpPr>
            <p:spPr bwMode="auto">
              <a:xfrm>
                <a:off x="7448551" y="2986088"/>
                <a:ext cx="257175" cy="141288"/>
              </a:xfrm>
              <a:custGeom>
                <a:avLst/>
                <a:gdLst>
                  <a:gd name="T0" fmla="*/ 162 w 162"/>
                  <a:gd name="T1" fmla="*/ 24 h 89"/>
                  <a:gd name="T2" fmla="*/ 134 w 162"/>
                  <a:gd name="T3" fmla="*/ 39 h 89"/>
                  <a:gd name="T4" fmla="*/ 132 w 162"/>
                  <a:gd name="T5" fmla="*/ 49 h 89"/>
                  <a:gd name="T6" fmla="*/ 110 w 162"/>
                  <a:gd name="T7" fmla="*/ 53 h 89"/>
                  <a:gd name="T8" fmla="*/ 107 w 162"/>
                  <a:gd name="T9" fmla="*/ 62 h 89"/>
                  <a:gd name="T10" fmla="*/ 95 w 162"/>
                  <a:gd name="T11" fmla="*/ 64 h 89"/>
                  <a:gd name="T12" fmla="*/ 89 w 162"/>
                  <a:gd name="T13" fmla="*/ 58 h 89"/>
                  <a:gd name="T14" fmla="*/ 82 w 162"/>
                  <a:gd name="T15" fmla="*/ 64 h 89"/>
                  <a:gd name="T16" fmla="*/ 64 w 162"/>
                  <a:gd name="T17" fmla="*/ 74 h 89"/>
                  <a:gd name="T18" fmla="*/ 66 w 162"/>
                  <a:gd name="T19" fmla="*/ 85 h 89"/>
                  <a:gd name="T20" fmla="*/ 64 w 162"/>
                  <a:gd name="T21" fmla="*/ 89 h 89"/>
                  <a:gd name="T22" fmla="*/ 11 w 162"/>
                  <a:gd name="T23" fmla="*/ 74 h 89"/>
                  <a:gd name="T24" fmla="*/ 23 w 162"/>
                  <a:gd name="T25" fmla="*/ 70 h 89"/>
                  <a:gd name="T26" fmla="*/ 30 w 162"/>
                  <a:gd name="T27" fmla="*/ 64 h 89"/>
                  <a:gd name="T28" fmla="*/ 45 w 162"/>
                  <a:gd name="T29" fmla="*/ 53 h 89"/>
                  <a:gd name="T30" fmla="*/ 36 w 162"/>
                  <a:gd name="T31" fmla="*/ 53 h 89"/>
                  <a:gd name="T32" fmla="*/ 14 w 162"/>
                  <a:gd name="T33" fmla="*/ 39 h 89"/>
                  <a:gd name="T34" fmla="*/ 0 w 162"/>
                  <a:gd name="T35" fmla="*/ 42 h 89"/>
                  <a:gd name="T36" fmla="*/ 8 w 162"/>
                  <a:gd name="T37" fmla="*/ 24 h 89"/>
                  <a:gd name="T38" fmla="*/ 57 w 162"/>
                  <a:gd name="T39" fmla="*/ 0 h 89"/>
                  <a:gd name="T40" fmla="*/ 80 w 162"/>
                  <a:gd name="T41" fmla="*/ 3 h 89"/>
                  <a:gd name="T42" fmla="*/ 80 w 162"/>
                  <a:gd name="T43" fmla="*/ 9 h 89"/>
                  <a:gd name="T44" fmla="*/ 150 w 162"/>
                  <a:gd name="T45" fmla="*/ 15 h 89"/>
                  <a:gd name="T46" fmla="*/ 150 w 162"/>
                  <a:gd name="T47" fmla="*/ 20 h 89"/>
                  <a:gd name="T48" fmla="*/ 162 w 162"/>
                  <a:gd name="T49" fmla="*/ 24 h 89"/>
                  <a:gd name="T50" fmla="*/ 162 w 162"/>
                  <a:gd name="T51" fmla="*/ 24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2" h="89">
                    <a:moveTo>
                      <a:pt x="162" y="24"/>
                    </a:moveTo>
                    <a:lnTo>
                      <a:pt x="134" y="39"/>
                    </a:lnTo>
                    <a:lnTo>
                      <a:pt x="132" y="49"/>
                    </a:lnTo>
                    <a:lnTo>
                      <a:pt x="110" y="53"/>
                    </a:lnTo>
                    <a:lnTo>
                      <a:pt x="107" y="62"/>
                    </a:lnTo>
                    <a:lnTo>
                      <a:pt x="95" y="64"/>
                    </a:lnTo>
                    <a:lnTo>
                      <a:pt x="89" y="58"/>
                    </a:lnTo>
                    <a:lnTo>
                      <a:pt x="82" y="64"/>
                    </a:lnTo>
                    <a:lnTo>
                      <a:pt x="64" y="74"/>
                    </a:lnTo>
                    <a:lnTo>
                      <a:pt x="66" y="85"/>
                    </a:lnTo>
                    <a:lnTo>
                      <a:pt x="64" y="89"/>
                    </a:lnTo>
                    <a:lnTo>
                      <a:pt x="11" y="74"/>
                    </a:lnTo>
                    <a:lnTo>
                      <a:pt x="23" y="70"/>
                    </a:lnTo>
                    <a:lnTo>
                      <a:pt x="30" y="64"/>
                    </a:lnTo>
                    <a:lnTo>
                      <a:pt x="45" y="53"/>
                    </a:lnTo>
                    <a:lnTo>
                      <a:pt x="36" y="53"/>
                    </a:lnTo>
                    <a:lnTo>
                      <a:pt x="14" y="39"/>
                    </a:lnTo>
                    <a:lnTo>
                      <a:pt x="0" y="42"/>
                    </a:lnTo>
                    <a:lnTo>
                      <a:pt x="8" y="24"/>
                    </a:lnTo>
                    <a:lnTo>
                      <a:pt x="57" y="0"/>
                    </a:lnTo>
                    <a:lnTo>
                      <a:pt x="80" y="3"/>
                    </a:lnTo>
                    <a:lnTo>
                      <a:pt x="80" y="9"/>
                    </a:lnTo>
                    <a:lnTo>
                      <a:pt x="150" y="15"/>
                    </a:lnTo>
                    <a:lnTo>
                      <a:pt x="150" y="20"/>
                    </a:lnTo>
                    <a:lnTo>
                      <a:pt x="162" y="24"/>
                    </a:lnTo>
                    <a:lnTo>
                      <a:pt x="162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1" name="Freeform 533"/>
              <p:cNvSpPr>
                <a:spLocks/>
              </p:cNvSpPr>
              <p:nvPr/>
            </p:nvSpPr>
            <p:spPr bwMode="auto">
              <a:xfrm>
                <a:off x="7061201" y="2906713"/>
                <a:ext cx="458788" cy="298450"/>
              </a:xfrm>
              <a:custGeom>
                <a:avLst/>
                <a:gdLst>
                  <a:gd name="T0" fmla="*/ 182 w 289"/>
                  <a:gd name="T1" fmla="*/ 185 h 188"/>
                  <a:gd name="T2" fmla="*/ 182 w 289"/>
                  <a:gd name="T3" fmla="*/ 169 h 188"/>
                  <a:gd name="T4" fmla="*/ 123 w 289"/>
                  <a:gd name="T5" fmla="*/ 133 h 188"/>
                  <a:gd name="T6" fmla="*/ 110 w 289"/>
                  <a:gd name="T7" fmla="*/ 126 h 188"/>
                  <a:gd name="T8" fmla="*/ 89 w 289"/>
                  <a:gd name="T9" fmla="*/ 112 h 188"/>
                  <a:gd name="T10" fmla="*/ 80 w 289"/>
                  <a:gd name="T11" fmla="*/ 92 h 188"/>
                  <a:gd name="T12" fmla="*/ 51 w 289"/>
                  <a:gd name="T13" fmla="*/ 65 h 188"/>
                  <a:gd name="T14" fmla="*/ 37 w 289"/>
                  <a:gd name="T15" fmla="*/ 55 h 188"/>
                  <a:gd name="T16" fmla="*/ 28 w 289"/>
                  <a:gd name="T17" fmla="*/ 55 h 188"/>
                  <a:gd name="T18" fmla="*/ 30 w 289"/>
                  <a:gd name="T19" fmla="*/ 96 h 188"/>
                  <a:gd name="T20" fmla="*/ 0 w 289"/>
                  <a:gd name="T21" fmla="*/ 103 h 188"/>
                  <a:gd name="T22" fmla="*/ 0 w 289"/>
                  <a:gd name="T23" fmla="*/ 50 h 188"/>
                  <a:gd name="T24" fmla="*/ 8 w 289"/>
                  <a:gd name="T25" fmla="*/ 3 h 188"/>
                  <a:gd name="T26" fmla="*/ 28 w 289"/>
                  <a:gd name="T27" fmla="*/ 44 h 188"/>
                  <a:gd name="T28" fmla="*/ 43 w 289"/>
                  <a:gd name="T29" fmla="*/ 46 h 188"/>
                  <a:gd name="T30" fmla="*/ 60 w 289"/>
                  <a:gd name="T31" fmla="*/ 40 h 188"/>
                  <a:gd name="T32" fmla="*/ 98 w 289"/>
                  <a:gd name="T33" fmla="*/ 55 h 188"/>
                  <a:gd name="T34" fmla="*/ 144 w 289"/>
                  <a:gd name="T35" fmla="*/ 62 h 188"/>
                  <a:gd name="T36" fmla="*/ 160 w 289"/>
                  <a:gd name="T37" fmla="*/ 74 h 188"/>
                  <a:gd name="T38" fmla="*/ 169 w 289"/>
                  <a:gd name="T39" fmla="*/ 92 h 188"/>
                  <a:gd name="T40" fmla="*/ 197 w 289"/>
                  <a:gd name="T41" fmla="*/ 105 h 188"/>
                  <a:gd name="T42" fmla="*/ 212 w 289"/>
                  <a:gd name="T43" fmla="*/ 103 h 188"/>
                  <a:gd name="T44" fmla="*/ 231 w 289"/>
                  <a:gd name="T45" fmla="*/ 92 h 188"/>
                  <a:gd name="T46" fmla="*/ 244 w 289"/>
                  <a:gd name="T47" fmla="*/ 92 h 188"/>
                  <a:gd name="T48" fmla="*/ 280 w 289"/>
                  <a:gd name="T49" fmla="*/ 103 h 188"/>
                  <a:gd name="T50" fmla="*/ 274 w 289"/>
                  <a:gd name="T51" fmla="*/ 114 h 188"/>
                  <a:gd name="T52" fmla="*/ 255 w 289"/>
                  <a:gd name="T53" fmla="*/ 124 h 188"/>
                  <a:gd name="T54" fmla="*/ 258 w 289"/>
                  <a:gd name="T55" fmla="*/ 105 h 188"/>
                  <a:gd name="T56" fmla="*/ 240 w 289"/>
                  <a:gd name="T57" fmla="*/ 103 h 188"/>
                  <a:gd name="T58" fmla="*/ 219 w 289"/>
                  <a:gd name="T59" fmla="*/ 129 h 188"/>
                  <a:gd name="T60" fmla="*/ 199 w 289"/>
                  <a:gd name="T61" fmla="*/ 144 h 188"/>
                  <a:gd name="T62" fmla="*/ 219 w 289"/>
                  <a:gd name="T63" fmla="*/ 144 h 188"/>
                  <a:gd name="T64" fmla="*/ 194 w 289"/>
                  <a:gd name="T65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188">
                    <a:moveTo>
                      <a:pt x="194" y="188"/>
                    </a:moveTo>
                    <a:lnTo>
                      <a:pt x="182" y="185"/>
                    </a:lnTo>
                    <a:lnTo>
                      <a:pt x="185" y="176"/>
                    </a:lnTo>
                    <a:lnTo>
                      <a:pt x="182" y="169"/>
                    </a:lnTo>
                    <a:lnTo>
                      <a:pt x="169" y="169"/>
                    </a:lnTo>
                    <a:lnTo>
                      <a:pt x="123" y="133"/>
                    </a:lnTo>
                    <a:lnTo>
                      <a:pt x="117" y="135"/>
                    </a:lnTo>
                    <a:lnTo>
                      <a:pt x="110" y="126"/>
                    </a:lnTo>
                    <a:lnTo>
                      <a:pt x="98" y="105"/>
                    </a:lnTo>
                    <a:lnTo>
                      <a:pt x="89" y="112"/>
                    </a:lnTo>
                    <a:lnTo>
                      <a:pt x="83" y="112"/>
                    </a:lnTo>
                    <a:lnTo>
                      <a:pt x="80" y="92"/>
                    </a:lnTo>
                    <a:lnTo>
                      <a:pt x="55" y="80"/>
                    </a:lnTo>
                    <a:lnTo>
                      <a:pt x="51" y="65"/>
                    </a:lnTo>
                    <a:lnTo>
                      <a:pt x="39" y="65"/>
                    </a:lnTo>
                    <a:lnTo>
                      <a:pt x="37" y="55"/>
                    </a:lnTo>
                    <a:lnTo>
                      <a:pt x="37" y="46"/>
                    </a:lnTo>
                    <a:lnTo>
                      <a:pt x="28" y="55"/>
                    </a:lnTo>
                    <a:lnTo>
                      <a:pt x="24" y="67"/>
                    </a:lnTo>
                    <a:lnTo>
                      <a:pt x="30" y="96"/>
                    </a:lnTo>
                    <a:lnTo>
                      <a:pt x="8" y="99"/>
                    </a:lnTo>
                    <a:lnTo>
                      <a:pt x="0" y="103"/>
                    </a:lnTo>
                    <a:lnTo>
                      <a:pt x="0" y="74"/>
                    </a:lnTo>
                    <a:lnTo>
                      <a:pt x="0" y="50"/>
                    </a:lnTo>
                    <a:lnTo>
                      <a:pt x="0" y="19"/>
                    </a:lnTo>
                    <a:lnTo>
                      <a:pt x="8" y="3"/>
                    </a:lnTo>
                    <a:lnTo>
                      <a:pt x="33" y="0"/>
                    </a:lnTo>
                    <a:lnTo>
                      <a:pt x="28" y="44"/>
                    </a:lnTo>
                    <a:lnTo>
                      <a:pt x="37" y="40"/>
                    </a:lnTo>
                    <a:lnTo>
                      <a:pt x="43" y="46"/>
                    </a:lnTo>
                    <a:lnTo>
                      <a:pt x="51" y="46"/>
                    </a:lnTo>
                    <a:lnTo>
                      <a:pt x="60" y="40"/>
                    </a:lnTo>
                    <a:lnTo>
                      <a:pt x="76" y="46"/>
                    </a:lnTo>
                    <a:lnTo>
                      <a:pt x="98" y="55"/>
                    </a:lnTo>
                    <a:lnTo>
                      <a:pt x="132" y="59"/>
                    </a:lnTo>
                    <a:lnTo>
                      <a:pt x="144" y="62"/>
                    </a:lnTo>
                    <a:lnTo>
                      <a:pt x="144" y="74"/>
                    </a:lnTo>
                    <a:lnTo>
                      <a:pt x="160" y="74"/>
                    </a:lnTo>
                    <a:lnTo>
                      <a:pt x="153" y="89"/>
                    </a:lnTo>
                    <a:lnTo>
                      <a:pt x="169" y="92"/>
                    </a:lnTo>
                    <a:lnTo>
                      <a:pt x="206" y="103"/>
                    </a:lnTo>
                    <a:lnTo>
                      <a:pt x="197" y="105"/>
                    </a:lnTo>
                    <a:lnTo>
                      <a:pt x="208" y="114"/>
                    </a:lnTo>
                    <a:lnTo>
                      <a:pt x="212" y="103"/>
                    </a:lnTo>
                    <a:lnTo>
                      <a:pt x="219" y="92"/>
                    </a:lnTo>
                    <a:lnTo>
                      <a:pt x="231" y="92"/>
                    </a:lnTo>
                    <a:lnTo>
                      <a:pt x="252" y="74"/>
                    </a:lnTo>
                    <a:lnTo>
                      <a:pt x="244" y="92"/>
                    </a:lnTo>
                    <a:lnTo>
                      <a:pt x="258" y="89"/>
                    </a:lnTo>
                    <a:lnTo>
                      <a:pt x="280" y="103"/>
                    </a:lnTo>
                    <a:lnTo>
                      <a:pt x="289" y="103"/>
                    </a:lnTo>
                    <a:lnTo>
                      <a:pt x="274" y="114"/>
                    </a:lnTo>
                    <a:lnTo>
                      <a:pt x="267" y="120"/>
                    </a:lnTo>
                    <a:lnTo>
                      <a:pt x="255" y="124"/>
                    </a:lnTo>
                    <a:lnTo>
                      <a:pt x="252" y="112"/>
                    </a:lnTo>
                    <a:lnTo>
                      <a:pt x="258" y="105"/>
                    </a:lnTo>
                    <a:lnTo>
                      <a:pt x="252" y="99"/>
                    </a:lnTo>
                    <a:lnTo>
                      <a:pt x="240" y="103"/>
                    </a:lnTo>
                    <a:lnTo>
                      <a:pt x="231" y="129"/>
                    </a:lnTo>
                    <a:lnTo>
                      <a:pt x="219" y="129"/>
                    </a:lnTo>
                    <a:lnTo>
                      <a:pt x="203" y="135"/>
                    </a:lnTo>
                    <a:lnTo>
                      <a:pt x="199" y="144"/>
                    </a:lnTo>
                    <a:lnTo>
                      <a:pt x="208" y="148"/>
                    </a:lnTo>
                    <a:lnTo>
                      <a:pt x="219" y="144"/>
                    </a:lnTo>
                    <a:lnTo>
                      <a:pt x="206" y="169"/>
                    </a:lnTo>
                    <a:lnTo>
                      <a:pt x="194" y="188"/>
                    </a:lnTo>
                    <a:lnTo>
                      <a:pt x="194" y="18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2" name="Freeform 534"/>
              <p:cNvSpPr>
                <a:spLocks/>
              </p:cNvSpPr>
              <p:nvPr/>
            </p:nvSpPr>
            <p:spPr bwMode="auto">
              <a:xfrm>
                <a:off x="7369176" y="3063875"/>
                <a:ext cx="230188" cy="155575"/>
              </a:xfrm>
              <a:custGeom>
                <a:avLst/>
                <a:gdLst>
                  <a:gd name="T0" fmla="*/ 114 w 145"/>
                  <a:gd name="T1" fmla="*/ 40 h 98"/>
                  <a:gd name="T2" fmla="*/ 120 w 145"/>
                  <a:gd name="T3" fmla="*/ 55 h 98"/>
                  <a:gd name="T4" fmla="*/ 126 w 145"/>
                  <a:gd name="T5" fmla="*/ 55 h 98"/>
                  <a:gd name="T6" fmla="*/ 136 w 145"/>
                  <a:gd name="T7" fmla="*/ 59 h 98"/>
                  <a:gd name="T8" fmla="*/ 145 w 145"/>
                  <a:gd name="T9" fmla="*/ 83 h 98"/>
                  <a:gd name="T10" fmla="*/ 139 w 145"/>
                  <a:gd name="T11" fmla="*/ 86 h 98"/>
                  <a:gd name="T12" fmla="*/ 130 w 145"/>
                  <a:gd name="T13" fmla="*/ 83 h 98"/>
                  <a:gd name="T14" fmla="*/ 116 w 145"/>
                  <a:gd name="T15" fmla="*/ 80 h 98"/>
                  <a:gd name="T16" fmla="*/ 107 w 145"/>
                  <a:gd name="T17" fmla="*/ 86 h 98"/>
                  <a:gd name="T18" fmla="*/ 95 w 145"/>
                  <a:gd name="T19" fmla="*/ 93 h 98"/>
                  <a:gd name="T20" fmla="*/ 86 w 145"/>
                  <a:gd name="T21" fmla="*/ 98 h 98"/>
                  <a:gd name="T22" fmla="*/ 80 w 145"/>
                  <a:gd name="T23" fmla="*/ 70 h 98"/>
                  <a:gd name="T24" fmla="*/ 77 w 145"/>
                  <a:gd name="T25" fmla="*/ 68 h 98"/>
                  <a:gd name="T26" fmla="*/ 68 w 145"/>
                  <a:gd name="T27" fmla="*/ 61 h 98"/>
                  <a:gd name="T28" fmla="*/ 58 w 145"/>
                  <a:gd name="T29" fmla="*/ 73 h 98"/>
                  <a:gd name="T30" fmla="*/ 61 w 145"/>
                  <a:gd name="T31" fmla="*/ 80 h 98"/>
                  <a:gd name="T32" fmla="*/ 46 w 145"/>
                  <a:gd name="T33" fmla="*/ 83 h 98"/>
                  <a:gd name="T34" fmla="*/ 46 w 145"/>
                  <a:gd name="T35" fmla="*/ 93 h 98"/>
                  <a:gd name="T36" fmla="*/ 41 w 145"/>
                  <a:gd name="T37" fmla="*/ 86 h 98"/>
                  <a:gd name="T38" fmla="*/ 25 w 145"/>
                  <a:gd name="T39" fmla="*/ 95 h 98"/>
                  <a:gd name="T40" fmla="*/ 0 w 145"/>
                  <a:gd name="T41" fmla="*/ 89 h 98"/>
                  <a:gd name="T42" fmla="*/ 12 w 145"/>
                  <a:gd name="T43" fmla="*/ 70 h 98"/>
                  <a:gd name="T44" fmla="*/ 25 w 145"/>
                  <a:gd name="T45" fmla="*/ 45 h 98"/>
                  <a:gd name="T46" fmla="*/ 14 w 145"/>
                  <a:gd name="T47" fmla="*/ 49 h 98"/>
                  <a:gd name="T48" fmla="*/ 5 w 145"/>
                  <a:gd name="T49" fmla="*/ 45 h 98"/>
                  <a:gd name="T50" fmla="*/ 9 w 145"/>
                  <a:gd name="T51" fmla="*/ 36 h 98"/>
                  <a:gd name="T52" fmla="*/ 25 w 145"/>
                  <a:gd name="T53" fmla="*/ 30 h 98"/>
                  <a:gd name="T54" fmla="*/ 37 w 145"/>
                  <a:gd name="T55" fmla="*/ 30 h 98"/>
                  <a:gd name="T56" fmla="*/ 46 w 145"/>
                  <a:gd name="T57" fmla="*/ 4 h 98"/>
                  <a:gd name="T58" fmla="*/ 58 w 145"/>
                  <a:gd name="T59" fmla="*/ 0 h 98"/>
                  <a:gd name="T60" fmla="*/ 64 w 145"/>
                  <a:gd name="T61" fmla="*/ 6 h 98"/>
                  <a:gd name="T62" fmla="*/ 58 w 145"/>
                  <a:gd name="T63" fmla="*/ 13 h 98"/>
                  <a:gd name="T64" fmla="*/ 61 w 145"/>
                  <a:gd name="T65" fmla="*/ 25 h 98"/>
                  <a:gd name="T66" fmla="*/ 114 w 145"/>
                  <a:gd name="T67" fmla="*/ 40 h 98"/>
                  <a:gd name="T68" fmla="*/ 114 w 145"/>
                  <a:gd name="T6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98">
                    <a:moveTo>
                      <a:pt x="114" y="40"/>
                    </a:moveTo>
                    <a:lnTo>
                      <a:pt x="120" y="55"/>
                    </a:lnTo>
                    <a:lnTo>
                      <a:pt x="126" y="55"/>
                    </a:lnTo>
                    <a:lnTo>
                      <a:pt x="136" y="59"/>
                    </a:lnTo>
                    <a:lnTo>
                      <a:pt x="145" y="83"/>
                    </a:lnTo>
                    <a:lnTo>
                      <a:pt x="139" y="86"/>
                    </a:lnTo>
                    <a:lnTo>
                      <a:pt x="130" y="83"/>
                    </a:lnTo>
                    <a:lnTo>
                      <a:pt x="116" y="80"/>
                    </a:lnTo>
                    <a:lnTo>
                      <a:pt x="107" y="86"/>
                    </a:lnTo>
                    <a:lnTo>
                      <a:pt x="95" y="93"/>
                    </a:lnTo>
                    <a:lnTo>
                      <a:pt x="86" y="98"/>
                    </a:lnTo>
                    <a:lnTo>
                      <a:pt x="80" y="70"/>
                    </a:lnTo>
                    <a:lnTo>
                      <a:pt x="77" y="68"/>
                    </a:lnTo>
                    <a:lnTo>
                      <a:pt x="68" y="61"/>
                    </a:lnTo>
                    <a:lnTo>
                      <a:pt x="58" y="73"/>
                    </a:lnTo>
                    <a:lnTo>
                      <a:pt x="61" y="80"/>
                    </a:lnTo>
                    <a:lnTo>
                      <a:pt x="46" y="83"/>
                    </a:lnTo>
                    <a:lnTo>
                      <a:pt x="46" y="93"/>
                    </a:lnTo>
                    <a:lnTo>
                      <a:pt x="41" y="86"/>
                    </a:lnTo>
                    <a:lnTo>
                      <a:pt x="25" y="95"/>
                    </a:lnTo>
                    <a:lnTo>
                      <a:pt x="0" y="89"/>
                    </a:lnTo>
                    <a:lnTo>
                      <a:pt x="12" y="70"/>
                    </a:lnTo>
                    <a:lnTo>
                      <a:pt x="25" y="45"/>
                    </a:lnTo>
                    <a:lnTo>
                      <a:pt x="14" y="49"/>
                    </a:lnTo>
                    <a:lnTo>
                      <a:pt x="5" y="45"/>
                    </a:lnTo>
                    <a:lnTo>
                      <a:pt x="9" y="36"/>
                    </a:lnTo>
                    <a:lnTo>
                      <a:pt x="25" y="30"/>
                    </a:lnTo>
                    <a:lnTo>
                      <a:pt x="37" y="30"/>
                    </a:lnTo>
                    <a:lnTo>
                      <a:pt x="46" y="4"/>
                    </a:lnTo>
                    <a:lnTo>
                      <a:pt x="58" y="0"/>
                    </a:lnTo>
                    <a:lnTo>
                      <a:pt x="64" y="6"/>
                    </a:lnTo>
                    <a:lnTo>
                      <a:pt x="58" y="13"/>
                    </a:lnTo>
                    <a:lnTo>
                      <a:pt x="61" y="25"/>
                    </a:lnTo>
                    <a:lnTo>
                      <a:pt x="114" y="40"/>
                    </a:lnTo>
                    <a:lnTo>
                      <a:pt x="114" y="4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3" name="Freeform 535"/>
              <p:cNvSpPr>
                <a:spLocks/>
              </p:cNvSpPr>
              <p:nvPr/>
            </p:nvSpPr>
            <p:spPr bwMode="auto">
              <a:xfrm>
                <a:off x="6978651" y="2979738"/>
                <a:ext cx="376238" cy="300038"/>
              </a:xfrm>
              <a:custGeom>
                <a:avLst/>
                <a:gdLst>
                  <a:gd name="T0" fmla="*/ 76 w 237"/>
                  <a:gd name="T1" fmla="*/ 21 h 189"/>
                  <a:gd name="T2" fmla="*/ 80 w 237"/>
                  <a:gd name="T3" fmla="*/ 9 h 189"/>
                  <a:gd name="T4" fmla="*/ 89 w 237"/>
                  <a:gd name="T5" fmla="*/ 0 h 189"/>
                  <a:gd name="T6" fmla="*/ 89 w 237"/>
                  <a:gd name="T7" fmla="*/ 9 h 189"/>
                  <a:gd name="T8" fmla="*/ 91 w 237"/>
                  <a:gd name="T9" fmla="*/ 19 h 189"/>
                  <a:gd name="T10" fmla="*/ 103 w 237"/>
                  <a:gd name="T11" fmla="*/ 19 h 189"/>
                  <a:gd name="T12" fmla="*/ 107 w 237"/>
                  <a:gd name="T13" fmla="*/ 34 h 189"/>
                  <a:gd name="T14" fmla="*/ 132 w 237"/>
                  <a:gd name="T15" fmla="*/ 46 h 189"/>
                  <a:gd name="T16" fmla="*/ 135 w 237"/>
                  <a:gd name="T17" fmla="*/ 66 h 189"/>
                  <a:gd name="T18" fmla="*/ 141 w 237"/>
                  <a:gd name="T19" fmla="*/ 66 h 189"/>
                  <a:gd name="T20" fmla="*/ 150 w 237"/>
                  <a:gd name="T21" fmla="*/ 59 h 189"/>
                  <a:gd name="T22" fmla="*/ 162 w 237"/>
                  <a:gd name="T23" fmla="*/ 80 h 189"/>
                  <a:gd name="T24" fmla="*/ 169 w 237"/>
                  <a:gd name="T25" fmla="*/ 89 h 189"/>
                  <a:gd name="T26" fmla="*/ 175 w 237"/>
                  <a:gd name="T27" fmla="*/ 87 h 189"/>
                  <a:gd name="T28" fmla="*/ 221 w 237"/>
                  <a:gd name="T29" fmla="*/ 123 h 189"/>
                  <a:gd name="T30" fmla="*/ 234 w 237"/>
                  <a:gd name="T31" fmla="*/ 123 h 189"/>
                  <a:gd name="T32" fmla="*/ 237 w 237"/>
                  <a:gd name="T33" fmla="*/ 130 h 189"/>
                  <a:gd name="T34" fmla="*/ 234 w 237"/>
                  <a:gd name="T35" fmla="*/ 139 h 189"/>
                  <a:gd name="T36" fmla="*/ 221 w 237"/>
                  <a:gd name="T37" fmla="*/ 146 h 189"/>
                  <a:gd name="T38" fmla="*/ 221 w 237"/>
                  <a:gd name="T39" fmla="*/ 161 h 189"/>
                  <a:gd name="T40" fmla="*/ 196 w 237"/>
                  <a:gd name="T41" fmla="*/ 169 h 189"/>
                  <a:gd name="T42" fmla="*/ 196 w 237"/>
                  <a:gd name="T43" fmla="*/ 176 h 189"/>
                  <a:gd name="T44" fmla="*/ 184 w 237"/>
                  <a:gd name="T45" fmla="*/ 189 h 189"/>
                  <a:gd name="T46" fmla="*/ 182 w 237"/>
                  <a:gd name="T47" fmla="*/ 182 h 189"/>
                  <a:gd name="T48" fmla="*/ 162 w 237"/>
                  <a:gd name="T49" fmla="*/ 176 h 189"/>
                  <a:gd name="T50" fmla="*/ 160 w 237"/>
                  <a:gd name="T51" fmla="*/ 157 h 189"/>
                  <a:gd name="T52" fmla="*/ 119 w 237"/>
                  <a:gd name="T53" fmla="*/ 136 h 189"/>
                  <a:gd name="T54" fmla="*/ 95 w 237"/>
                  <a:gd name="T55" fmla="*/ 133 h 189"/>
                  <a:gd name="T56" fmla="*/ 91 w 237"/>
                  <a:gd name="T57" fmla="*/ 123 h 189"/>
                  <a:gd name="T58" fmla="*/ 76 w 237"/>
                  <a:gd name="T59" fmla="*/ 126 h 189"/>
                  <a:gd name="T60" fmla="*/ 64 w 237"/>
                  <a:gd name="T61" fmla="*/ 126 h 189"/>
                  <a:gd name="T62" fmla="*/ 52 w 237"/>
                  <a:gd name="T63" fmla="*/ 146 h 189"/>
                  <a:gd name="T64" fmla="*/ 34 w 237"/>
                  <a:gd name="T65" fmla="*/ 146 h 189"/>
                  <a:gd name="T66" fmla="*/ 34 w 237"/>
                  <a:gd name="T67" fmla="*/ 112 h 189"/>
                  <a:gd name="T68" fmla="*/ 18 w 237"/>
                  <a:gd name="T69" fmla="*/ 105 h 189"/>
                  <a:gd name="T70" fmla="*/ 18 w 237"/>
                  <a:gd name="T71" fmla="*/ 96 h 189"/>
                  <a:gd name="T72" fmla="*/ 27 w 237"/>
                  <a:gd name="T73" fmla="*/ 98 h 189"/>
                  <a:gd name="T74" fmla="*/ 21 w 237"/>
                  <a:gd name="T75" fmla="*/ 89 h 189"/>
                  <a:gd name="T76" fmla="*/ 12 w 237"/>
                  <a:gd name="T77" fmla="*/ 93 h 189"/>
                  <a:gd name="T78" fmla="*/ 8 w 237"/>
                  <a:gd name="T79" fmla="*/ 71 h 189"/>
                  <a:gd name="T80" fmla="*/ 21 w 237"/>
                  <a:gd name="T81" fmla="*/ 71 h 189"/>
                  <a:gd name="T82" fmla="*/ 34 w 237"/>
                  <a:gd name="T83" fmla="*/ 74 h 189"/>
                  <a:gd name="T84" fmla="*/ 34 w 237"/>
                  <a:gd name="T85" fmla="*/ 71 h 189"/>
                  <a:gd name="T86" fmla="*/ 37 w 237"/>
                  <a:gd name="T87" fmla="*/ 66 h 189"/>
                  <a:gd name="T88" fmla="*/ 27 w 237"/>
                  <a:gd name="T89" fmla="*/ 59 h 189"/>
                  <a:gd name="T90" fmla="*/ 21 w 237"/>
                  <a:gd name="T91" fmla="*/ 43 h 189"/>
                  <a:gd name="T92" fmla="*/ 8 w 237"/>
                  <a:gd name="T93" fmla="*/ 43 h 189"/>
                  <a:gd name="T94" fmla="*/ 2 w 237"/>
                  <a:gd name="T95" fmla="*/ 50 h 189"/>
                  <a:gd name="T96" fmla="*/ 5 w 237"/>
                  <a:gd name="T97" fmla="*/ 66 h 189"/>
                  <a:gd name="T98" fmla="*/ 0 w 237"/>
                  <a:gd name="T99" fmla="*/ 50 h 189"/>
                  <a:gd name="T100" fmla="*/ 5 w 237"/>
                  <a:gd name="T101" fmla="*/ 37 h 189"/>
                  <a:gd name="T102" fmla="*/ 23 w 237"/>
                  <a:gd name="T103" fmla="*/ 41 h 189"/>
                  <a:gd name="T104" fmla="*/ 34 w 237"/>
                  <a:gd name="T105" fmla="*/ 46 h 189"/>
                  <a:gd name="T106" fmla="*/ 52 w 237"/>
                  <a:gd name="T107" fmla="*/ 57 h 189"/>
                  <a:gd name="T108" fmla="*/ 60 w 237"/>
                  <a:gd name="T109" fmla="*/ 53 h 189"/>
                  <a:gd name="T110" fmla="*/ 82 w 237"/>
                  <a:gd name="T111" fmla="*/ 50 h 189"/>
                  <a:gd name="T112" fmla="*/ 76 w 237"/>
                  <a:gd name="T113" fmla="*/ 21 h 189"/>
                  <a:gd name="T114" fmla="*/ 76 w 237"/>
                  <a:gd name="T115" fmla="*/ 21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7" h="189">
                    <a:moveTo>
                      <a:pt x="76" y="21"/>
                    </a:moveTo>
                    <a:lnTo>
                      <a:pt x="80" y="9"/>
                    </a:lnTo>
                    <a:lnTo>
                      <a:pt x="89" y="0"/>
                    </a:lnTo>
                    <a:lnTo>
                      <a:pt x="89" y="9"/>
                    </a:lnTo>
                    <a:lnTo>
                      <a:pt x="91" y="19"/>
                    </a:lnTo>
                    <a:lnTo>
                      <a:pt x="103" y="19"/>
                    </a:lnTo>
                    <a:lnTo>
                      <a:pt x="107" y="34"/>
                    </a:lnTo>
                    <a:lnTo>
                      <a:pt x="132" y="46"/>
                    </a:lnTo>
                    <a:lnTo>
                      <a:pt x="135" y="66"/>
                    </a:lnTo>
                    <a:lnTo>
                      <a:pt x="141" y="66"/>
                    </a:lnTo>
                    <a:lnTo>
                      <a:pt x="150" y="59"/>
                    </a:lnTo>
                    <a:lnTo>
                      <a:pt x="162" y="80"/>
                    </a:lnTo>
                    <a:lnTo>
                      <a:pt x="169" y="89"/>
                    </a:lnTo>
                    <a:lnTo>
                      <a:pt x="175" y="87"/>
                    </a:lnTo>
                    <a:lnTo>
                      <a:pt x="221" y="123"/>
                    </a:lnTo>
                    <a:lnTo>
                      <a:pt x="234" y="123"/>
                    </a:lnTo>
                    <a:lnTo>
                      <a:pt x="237" y="130"/>
                    </a:lnTo>
                    <a:lnTo>
                      <a:pt x="234" y="139"/>
                    </a:lnTo>
                    <a:lnTo>
                      <a:pt x="221" y="146"/>
                    </a:lnTo>
                    <a:lnTo>
                      <a:pt x="221" y="161"/>
                    </a:lnTo>
                    <a:lnTo>
                      <a:pt x="196" y="169"/>
                    </a:lnTo>
                    <a:lnTo>
                      <a:pt x="196" y="176"/>
                    </a:lnTo>
                    <a:lnTo>
                      <a:pt x="184" y="189"/>
                    </a:lnTo>
                    <a:lnTo>
                      <a:pt x="182" y="182"/>
                    </a:lnTo>
                    <a:lnTo>
                      <a:pt x="162" y="176"/>
                    </a:lnTo>
                    <a:lnTo>
                      <a:pt x="160" y="157"/>
                    </a:lnTo>
                    <a:lnTo>
                      <a:pt x="119" y="136"/>
                    </a:lnTo>
                    <a:lnTo>
                      <a:pt x="95" y="133"/>
                    </a:lnTo>
                    <a:lnTo>
                      <a:pt x="91" y="123"/>
                    </a:lnTo>
                    <a:lnTo>
                      <a:pt x="76" y="126"/>
                    </a:lnTo>
                    <a:lnTo>
                      <a:pt x="64" y="126"/>
                    </a:lnTo>
                    <a:lnTo>
                      <a:pt x="52" y="146"/>
                    </a:lnTo>
                    <a:lnTo>
                      <a:pt x="34" y="146"/>
                    </a:lnTo>
                    <a:lnTo>
                      <a:pt x="34" y="112"/>
                    </a:lnTo>
                    <a:lnTo>
                      <a:pt x="18" y="105"/>
                    </a:lnTo>
                    <a:lnTo>
                      <a:pt x="18" y="96"/>
                    </a:lnTo>
                    <a:lnTo>
                      <a:pt x="27" y="98"/>
                    </a:lnTo>
                    <a:lnTo>
                      <a:pt x="21" y="89"/>
                    </a:lnTo>
                    <a:lnTo>
                      <a:pt x="12" y="93"/>
                    </a:lnTo>
                    <a:lnTo>
                      <a:pt x="8" y="71"/>
                    </a:lnTo>
                    <a:lnTo>
                      <a:pt x="21" y="71"/>
                    </a:lnTo>
                    <a:lnTo>
                      <a:pt x="34" y="74"/>
                    </a:lnTo>
                    <a:lnTo>
                      <a:pt x="34" y="71"/>
                    </a:lnTo>
                    <a:lnTo>
                      <a:pt x="37" y="66"/>
                    </a:lnTo>
                    <a:lnTo>
                      <a:pt x="27" y="59"/>
                    </a:lnTo>
                    <a:lnTo>
                      <a:pt x="21" y="43"/>
                    </a:lnTo>
                    <a:lnTo>
                      <a:pt x="8" y="43"/>
                    </a:lnTo>
                    <a:lnTo>
                      <a:pt x="2" y="50"/>
                    </a:lnTo>
                    <a:lnTo>
                      <a:pt x="5" y="66"/>
                    </a:lnTo>
                    <a:lnTo>
                      <a:pt x="0" y="50"/>
                    </a:lnTo>
                    <a:lnTo>
                      <a:pt x="5" y="37"/>
                    </a:lnTo>
                    <a:lnTo>
                      <a:pt x="23" y="41"/>
                    </a:lnTo>
                    <a:lnTo>
                      <a:pt x="34" y="46"/>
                    </a:lnTo>
                    <a:lnTo>
                      <a:pt x="52" y="57"/>
                    </a:lnTo>
                    <a:lnTo>
                      <a:pt x="60" y="53"/>
                    </a:lnTo>
                    <a:lnTo>
                      <a:pt x="82" y="50"/>
                    </a:lnTo>
                    <a:lnTo>
                      <a:pt x="76" y="21"/>
                    </a:lnTo>
                    <a:lnTo>
                      <a:pt x="76" y="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4" name="Freeform 536"/>
              <p:cNvSpPr>
                <a:spLocks/>
              </p:cNvSpPr>
              <p:nvPr/>
            </p:nvSpPr>
            <p:spPr bwMode="auto">
              <a:xfrm>
                <a:off x="6278563" y="3395663"/>
                <a:ext cx="331788" cy="288925"/>
              </a:xfrm>
              <a:custGeom>
                <a:avLst/>
                <a:gdLst>
                  <a:gd name="T0" fmla="*/ 2 w 209"/>
                  <a:gd name="T1" fmla="*/ 4 h 182"/>
                  <a:gd name="T2" fmla="*/ 14 w 209"/>
                  <a:gd name="T3" fmla="*/ 4 h 182"/>
                  <a:gd name="T4" fmla="*/ 30 w 209"/>
                  <a:gd name="T5" fmla="*/ 7 h 182"/>
                  <a:gd name="T6" fmla="*/ 70 w 209"/>
                  <a:gd name="T7" fmla="*/ 16 h 182"/>
                  <a:gd name="T8" fmla="*/ 93 w 209"/>
                  <a:gd name="T9" fmla="*/ 9 h 182"/>
                  <a:gd name="T10" fmla="*/ 95 w 209"/>
                  <a:gd name="T11" fmla="*/ 7 h 182"/>
                  <a:gd name="T12" fmla="*/ 99 w 209"/>
                  <a:gd name="T13" fmla="*/ 7 h 182"/>
                  <a:gd name="T14" fmla="*/ 104 w 209"/>
                  <a:gd name="T15" fmla="*/ 4 h 182"/>
                  <a:gd name="T16" fmla="*/ 116 w 209"/>
                  <a:gd name="T17" fmla="*/ 7 h 182"/>
                  <a:gd name="T18" fmla="*/ 120 w 209"/>
                  <a:gd name="T19" fmla="*/ 12 h 182"/>
                  <a:gd name="T20" fmla="*/ 123 w 209"/>
                  <a:gd name="T21" fmla="*/ 16 h 182"/>
                  <a:gd name="T22" fmla="*/ 123 w 209"/>
                  <a:gd name="T23" fmla="*/ 9 h 182"/>
                  <a:gd name="T24" fmla="*/ 125 w 209"/>
                  <a:gd name="T25" fmla="*/ 7 h 182"/>
                  <a:gd name="T26" fmla="*/ 129 w 209"/>
                  <a:gd name="T27" fmla="*/ 12 h 182"/>
                  <a:gd name="T28" fmla="*/ 141 w 209"/>
                  <a:gd name="T29" fmla="*/ 9 h 182"/>
                  <a:gd name="T30" fmla="*/ 157 w 209"/>
                  <a:gd name="T31" fmla="*/ 7 h 182"/>
                  <a:gd name="T32" fmla="*/ 162 w 209"/>
                  <a:gd name="T33" fmla="*/ 0 h 182"/>
                  <a:gd name="T34" fmla="*/ 166 w 209"/>
                  <a:gd name="T35" fmla="*/ 4 h 182"/>
                  <a:gd name="T36" fmla="*/ 162 w 209"/>
                  <a:gd name="T37" fmla="*/ 9 h 182"/>
                  <a:gd name="T38" fmla="*/ 166 w 209"/>
                  <a:gd name="T39" fmla="*/ 21 h 182"/>
                  <a:gd name="T40" fmla="*/ 169 w 209"/>
                  <a:gd name="T41" fmla="*/ 32 h 182"/>
                  <a:gd name="T42" fmla="*/ 173 w 209"/>
                  <a:gd name="T43" fmla="*/ 43 h 182"/>
                  <a:gd name="T44" fmla="*/ 169 w 209"/>
                  <a:gd name="T45" fmla="*/ 43 h 182"/>
                  <a:gd name="T46" fmla="*/ 166 w 209"/>
                  <a:gd name="T47" fmla="*/ 50 h 182"/>
                  <a:gd name="T48" fmla="*/ 162 w 209"/>
                  <a:gd name="T49" fmla="*/ 64 h 182"/>
                  <a:gd name="T50" fmla="*/ 162 w 209"/>
                  <a:gd name="T51" fmla="*/ 75 h 182"/>
                  <a:gd name="T52" fmla="*/ 145 w 209"/>
                  <a:gd name="T53" fmla="*/ 59 h 182"/>
                  <a:gd name="T54" fmla="*/ 141 w 209"/>
                  <a:gd name="T55" fmla="*/ 53 h 182"/>
                  <a:gd name="T56" fmla="*/ 138 w 209"/>
                  <a:gd name="T57" fmla="*/ 47 h 182"/>
                  <a:gd name="T58" fmla="*/ 132 w 209"/>
                  <a:gd name="T59" fmla="*/ 34 h 182"/>
                  <a:gd name="T60" fmla="*/ 129 w 209"/>
                  <a:gd name="T61" fmla="*/ 34 h 182"/>
                  <a:gd name="T62" fmla="*/ 129 w 209"/>
                  <a:gd name="T63" fmla="*/ 41 h 182"/>
                  <a:gd name="T64" fmla="*/ 132 w 209"/>
                  <a:gd name="T65" fmla="*/ 47 h 182"/>
                  <a:gd name="T66" fmla="*/ 148 w 209"/>
                  <a:gd name="T67" fmla="*/ 68 h 182"/>
                  <a:gd name="T68" fmla="*/ 152 w 209"/>
                  <a:gd name="T69" fmla="*/ 77 h 182"/>
                  <a:gd name="T70" fmla="*/ 157 w 209"/>
                  <a:gd name="T71" fmla="*/ 93 h 182"/>
                  <a:gd name="T72" fmla="*/ 166 w 209"/>
                  <a:gd name="T73" fmla="*/ 108 h 182"/>
                  <a:gd name="T74" fmla="*/ 188 w 209"/>
                  <a:gd name="T75" fmla="*/ 142 h 182"/>
                  <a:gd name="T76" fmla="*/ 191 w 209"/>
                  <a:gd name="T77" fmla="*/ 148 h 182"/>
                  <a:gd name="T78" fmla="*/ 188 w 209"/>
                  <a:gd name="T79" fmla="*/ 144 h 182"/>
                  <a:gd name="T80" fmla="*/ 193 w 209"/>
                  <a:gd name="T81" fmla="*/ 166 h 182"/>
                  <a:gd name="T82" fmla="*/ 200 w 209"/>
                  <a:gd name="T83" fmla="*/ 172 h 182"/>
                  <a:gd name="T84" fmla="*/ 203 w 209"/>
                  <a:gd name="T85" fmla="*/ 176 h 182"/>
                  <a:gd name="T86" fmla="*/ 209 w 209"/>
                  <a:gd name="T87" fmla="*/ 182 h 182"/>
                  <a:gd name="T88" fmla="*/ 12 w 209"/>
                  <a:gd name="T89" fmla="*/ 178 h 182"/>
                  <a:gd name="T90" fmla="*/ 5 w 209"/>
                  <a:gd name="T91" fmla="*/ 47 h 182"/>
                  <a:gd name="T92" fmla="*/ 0 w 209"/>
                  <a:gd name="T93" fmla="*/ 28 h 182"/>
                  <a:gd name="T94" fmla="*/ 5 w 209"/>
                  <a:gd name="T95" fmla="*/ 18 h 182"/>
                  <a:gd name="T96" fmla="*/ 2 w 209"/>
                  <a:gd name="T97" fmla="*/ 7 h 182"/>
                  <a:gd name="T98" fmla="*/ 2 w 209"/>
                  <a:gd name="T99" fmla="*/ 4 h 182"/>
                  <a:gd name="T100" fmla="*/ 2 w 209"/>
                  <a:gd name="T101" fmla="*/ 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9" h="182">
                    <a:moveTo>
                      <a:pt x="2" y="4"/>
                    </a:moveTo>
                    <a:lnTo>
                      <a:pt x="14" y="4"/>
                    </a:lnTo>
                    <a:lnTo>
                      <a:pt x="30" y="7"/>
                    </a:lnTo>
                    <a:lnTo>
                      <a:pt x="70" y="16"/>
                    </a:lnTo>
                    <a:lnTo>
                      <a:pt x="93" y="9"/>
                    </a:lnTo>
                    <a:lnTo>
                      <a:pt x="95" y="7"/>
                    </a:lnTo>
                    <a:lnTo>
                      <a:pt x="99" y="7"/>
                    </a:lnTo>
                    <a:lnTo>
                      <a:pt x="104" y="4"/>
                    </a:lnTo>
                    <a:lnTo>
                      <a:pt x="116" y="7"/>
                    </a:lnTo>
                    <a:lnTo>
                      <a:pt x="120" y="12"/>
                    </a:lnTo>
                    <a:lnTo>
                      <a:pt x="123" y="16"/>
                    </a:lnTo>
                    <a:lnTo>
                      <a:pt x="123" y="9"/>
                    </a:lnTo>
                    <a:lnTo>
                      <a:pt x="125" y="7"/>
                    </a:lnTo>
                    <a:lnTo>
                      <a:pt x="129" y="12"/>
                    </a:lnTo>
                    <a:lnTo>
                      <a:pt x="141" y="9"/>
                    </a:lnTo>
                    <a:lnTo>
                      <a:pt x="157" y="7"/>
                    </a:lnTo>
                    <a:lnTo>
                      <a:pt x="162" y="0"/>
                    </a:lnTo>
                    <a:lnTo>
                      <a:pt x="166" y="4"/>
                    </a:lnTo>
                    <a:lnTo>
                      <a:pt x="162" y="9"/>
                    </a:lnTo>
                    <a:lnTo>
                      <a:pt x="166" y="21"/>
                    </a:lnTo>
                    <a:lnTo>
                      <a:pt x="169" y="32"/>
                    </a:lnTo>
                    <a:lnTo>
                      <a:pt x="173" y="43"/>
                    </a:lnTo>
                    <a:lnTo>
                      <a:pt x="169" y="43"/>
                    </a:lnTo>
                    <a:lnTo>
                      <a:pt x="166" y="50"/>
                    </a:lnTo>
                    <a:lnTo>
                      <a:pt x="162" y="64"/>
                    </a:lnTo>
                    <a:lnTo>
                      <a:pt x="162" y="75"/>
                    </a:lnTo>
                    <a:lnTo>
                      <a:pt x="145" y="59"/>
                    </a:lnTo>
                    <a:lnTo>
                      <a:pt x="141" y="53"/>
                    </a:lnTo>
                    <a:lnTo>
                      <a:pt x="138" y="47"/>
                    </a:lnTo>
                    <a:lnTo>
                      <a:pt x="132" y="34"/>
                    </a:lnTo>
                    <a:lnTo>
                      <a:pt x="129" y="34"/>
                    </a:lnTo>
                    <a:lnTo>
                      <a:pt x="129" y="41"/>
                    </a:lnTo>
                    <a:lnTo>
                      <a:pt x="132" y="47"/>
                    </a:lnTo>
                    <a:lnTo>
                      <a:pt x="148" y="68"/>
                    </a:lnTo>
                    <a:lnTo>
                      <a:pt x="152" y="77"/>
                    </a:lnTo>
                    <a:lnTo>
                      <a:pt x="157" y="93"/>
                    </a:lnTo>
                    <a:lnTo>
                      <a:pt x="166" y="108"/>
                    </a:lnTo>
                    <a:lnTo>
                      <a:pt x="188" y="142"/>
                    </a:lnTo>
                    <a:lnTo>
                      <a:pt x="191" y="148"/>
                    </a:lnTo>
                    <a:lnTo>
                      <a:pt x="188" y="144"/>
                    </a:lnTo>
                    <a:lnTo>
                      <a:pt x="193" y="166"/>
                    </a:lnTo>
                    <a:lnTo>
                      <a:pt x="200" y="172"/>
                    </a:lnTo>
                    <a:lnTo>
                      <a:pt x="203" y="176"/>
                    </a:lnTo>
                    <a:lnTo>
                      <a:pt x="209" y="182"/>
                    </a:lnTo>
                    <a:lnTo>
                      <a:pt x="12" y="178"/>
                    </a:lnTo>
                    <a:lnTo>
                      <a:pt x="5" y="47"/>
                    </a:lnTo>
                    <a:lnTo>
                      <a:pt x="0" y="28"/>
                    </a:lnTo>
                    <a:lnTo>
                      <a:pt x="5" y="1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5" name="Freeform 537"/>
              <p:cNvSpPr>
                <a:spLocks/>
              </p:cNvSpPr>
              <p:nvPr/>
            </p:nvSpPr>
            <p:spPr bwMode="auto">
              <a:xfrm>
                <a:off x="5384801" y="3228975"/>
                <a:ext cx="563563" cy="539750"/>
              </a:xfrm>
              <a:custGeom>
                <a:avLst/>
                <a:gdLst>
                  <a:gd name="T0" fmla="*/ 116 w 355"/>
                  <a:gd name="T1" fmla="*/ 41 h 340"/>
                  <a:gd name="T2" fmla="*/ 132 w 355"/>
                  <a:gd name="T3" fmla="*/ 32 h 340"/>
                  <a:gd name="T4" fmla="*/ 144 w 355"/>
                  <a:gd name="T5" fmla="*/ 25 h 340"/>
                  <a:gd name="T6" fmla="*/ 175 w 355"/>
                  <a:gd name="T7" fmla="*/ 12 h 340"/>
                  <a:gd name="T8" fmla="*/ 203 w 355"/>
                  <a:gd name="T9" fmla="*/ 7 h 340"/>
                  <a:gd name="T10" fmla="*/ 221 w 355"/>
                  <a:gd name="T11" fmla="*/ 4 h 340"/>
                  <a:gd name="T12" fmla="*/ 237 w 355"/>
                  <a:gd name="T13" fmla="*/ 10 h 340"/>
                  <a:gd name="T14" fmla="*/ 253 w 355"/>
                  <a:gd name="T15" fmla="*/ 0 h 340"/>
                  <a:gd name="T16" fmla="*/ 264 w 355"/>
                  <a:gd name="T17" fmla="*/ 4 h 340"/>
                  <a:gd name="T18" fmla="*/ 292 w 355"/>
                  <a:gd name="T19" fmla="*/ 4 h 340"/>
                  <a:gd name="T20" fmla="*/ 285 w 355"/>
                  <a:gd name="T21" fmla="*/ 12 h 340"/>
                  <a:gd name="T22" fmla="*/ 285 w 355"/>
                  <a:gd name="T23" fmla="*/ 28 h 340"/>
                  <a:gd name="T24" fmla="*/ 275 w 355"/>
                  <a:gd name="T25" fmla="*/ 59 h 340"/>
                  <a:gd name="T26" fmla="*/ 285 w 355"/>
                  <a:gd name="T27" fmla="*/ 78 h 340"/>
                  <a:gd name="T28" fmla="*/ 301 w 355"/>
                  <a:gd name="T29" fmla="*/ 96 h 340"/>
                  <a:gd name="T30" fmla="*/ 314 w 355"/>
                  <a:gd name="T31" fmla="*/ 155 h 340"/>
                  <a:gd name="T32" fmla="*/ 314 w 355"/>
                  <a:gd name="T33" fmla="*/ 189 h 340"/>
                  <a:gd name="T34" fmla="*/ 308 w 355"/>
                  <a:gd name="T35" fmla="*/ 207 h 340"/>
                  <a:gd name="T36" fmla="*/ 321 w 355"/>
                  <a:gd name="T37" fmla="*/ 233 h 340"/>
                  <a:gd name="T38" fmla="*/ 332 w 355"/>
                  <a:gd name="T39" fmla="*/ 240 h 340"/>
                  <a:gd name="T40" fmla="*/ 355 w 355"/>
                  <a:gd name="T41" fmla="*/ 258 h 340"/>
                  <a:gd name="T42" fmla="*/ 276 w 355"/>
                  <a:gd name="T43" fmla="*/ 304 h 340"/>
                  <a:gd name="T44" fmla="*/ 221 w 355"/>
                  <a:gd name="T45" fmla="*/ 336 h 340"/>
                  <a:gd name="T46" fmla="*/ 200 w 355"/>
                  <a:gd name="T47" fmla="*/ 336 h 340"/>
                  <a:gd name="T48" fmla="*/ 203 w 355"/>
                  <a:gd name="T49" fmla="*/ 324 h 340"/>
                  <a:gd name="T50" fmla="*/ 187 w 355"/>
                  <a:gd name="T51" fmla="*/ 317 h 340"/>
                  <a:gd name="T52" fmla="*/ 169 w 355"/>
                  <a:gd name="T53" fmla="*/ 304 h 340"/>
                  <a:gd name="T54" fmla="*/ 64 w 355"/>
                  <a:gd name="T55" fmla="*/ 228 h 340"/>
                  <a:gd name="T56" fmla="*/ 0 w 355"/>
                  <a:gd name="T57" fmla="*/ 158 h 340"/>
                  <a:gd name="T58" fmla="*/ 25 w 355"/>
                  <a:gd name="T59" fmla="*/ 146 h 340"/>
                  <a:gd name="T60" fmla="*/ 37 w 355"/>
                  <a:gd name="T61" fmla="*/ 142 h 340"/>
                  <a:gd name="T62" fmla="*/ 59 w 355"/>
                  <a:gd name="T63" fmla="*/ 139 h 340"/>
                  <a:gd name="T64" fmla="*/ 85 w 355"/>
                  <a:gd name="T65" fmla="*/ 117 h 340"/>
                  <a:gd name="T66" fmla="*/ 82 w 355"/>
                  <a:gd name="T67" fmla="*/ 112 h 340"/>
                  <a:gd name="T68" fmla="*/ 94 w 355"/>
                  <a:gd name="T69" fmla="*/ 105 h 340"/>
                  <a:gd name="T70" fmla="*/ 126 w 355"/>
                  <a:gd name="T71" fmla="*/ 96 h 340"/>
                  <a:gd name="T72" fmla="*/ 126 w 355"/>
                  <a:gd name="T73" fmla="*/ 87 h 340"/>
                  <a:gd name="T74" fmla="*/ 120 w 355"/>
                  <a:gd name="T75" fmla="*/ 65 h 340"/>
                  <a:gd name="T76" fmla="*/ 116 w 355"/>
                  <a:gd name="T77" fmla="*/ 48 h 340"/>
                  <a:gd name="T78" fmla="*/ 110 w 355"/>
                  <a:gd name="T79" fmla="*/ 4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340">
                    <a:moveTo>
                      <a:pt x="110" y="41"/>
                    </a:moveTo>
                    <a:lnTo>
                      <a:pt x="116" y="41"/>
                    </a:lnTo>
                    <a:lnTo>
                      <a:pt x="123" y="34"/>
                    </a:lnTo>
                    <a:lnTo>
                      <a:pt x="132" y="32"/>
                    </a:lnTo>
                    <a:lnTo>
                      <a:pt x="141" y="28"/>
                    </a:lnTo>
                    <a:lnTo>
                      <a:pt x="144" y="25"/>
                    </a:lnTo>
                    <a:lnTo>
                      <a:pt x="157" y="16"/>
                    </a:lnTo>
                    <a:lnTo>
                      <a:pt x="175" y="12"/>
                    </a:lnTo>
                    <a:lnTo>
                      <a:pt x="191" y="10"/>
                    </a:lnTo>
                    <a:lnTo>
                      <a:pt x="203" y="7"/>
                    </a:lnTo>
                    <a:lnTo>
                      <a:pt x="209" y="4"/>
                    </a:lnTo>
                    <a:lnTo>
                      <a:pt x="221" y="4"/>
                    </a:lnTo>
                    <a:lnTo>
                      <a:pt x="230" y="10"/>
                    </a:lnTo>
                    <a:lnTo>
                      <a:pt x="237" y="10"/>
                    </a:lnTo>
                    <a:lnTo>
                      <a:pt x="243" y="7"/>
                    </a:lnTo>
                    <a:lnTo>
                      <a:pt x="253" y="0"/>
                    </a:lnTo>
                    <a:lnTo>
                      <a:pt x="255" y="4"/>
                    </a:lnTo>
                    <a:lnTo>
                      <a:pt x="264" y="4"/>
                    </a:lnTo>
                    <a:lnTo>
                      <a:pt x="276" y="7"/>
                    </a:lnTo>
                    <a:lnTo>
                      <a:pt x="292" y="4"/>
                    </a:lnTo>
                    <a:lnTo>
                      <a:pt x="292" y="10"/>
                    </a:lnTo>
                    <a:lnTo>
                      <a:pt x="285" y="12"/>
                    </a:lnTo>
                    <a:lnTo>
                      <a:pt x="285" y="16"/>
                    </a:lnTo>
                    <a:lnTo>
                      <a:pt x="285" y="28"/>
                    </a:lnTo>
                    <a:lnTo>
                      <a:pt x="285" y="48"/>
                    </a:lnTo>
                    <a:lnTo>
                      <a:pt x="275" y="59"/>
                    </a:lnTo>
                    <a:lnTo>
                      <a:pt x="276" y="74"/>
                    </a:lnTo>
                    <a:lnTo>
                      <a:pt x="285" y="78"/>
                    </a:lnTo>
                    <a:lnTo>
                      <a:pt x="289" y="89"/>
                    </a:lnTo>
                    <a:lnTo>
                      <a:pt x="301" y="96"/>
                    </a:lnTo>
                    <a:lnTo>
                      <a:pt x="308" y="133"/>
                    </a:lnTo>
                    <a:lnTo>
                      <a:pt x="314" y="155"/>
                    </a:lnTo>
                    <a:lnTo>
                      <a:pt x="317" y="180"/>
                    </a:lnTo>
                    <a:lnTo>
                      <a:pt x="314" y="189"/>
                    </a:lnTo>
                    <a:lnTo>
                      <a:pt x="317" y="205"/>
                    </a:lnTo>
                    <a:lnTo>
                      <a:pt x="308" y="207"/>
                    </a:lnTo>
                    <a:lnTo>
                      <a:pt x="321" y="224"/>
                    </a:lnTo>
                    <a:lnTo>
                      <a:pt x="321" y="233"/>
                    </a:lnTo>
                    <a:lnTo>
                      <a:pt x="326" y="240"/>
                    </a:lnTo>
                    <a:lnTo>
                      <a:pt x="332" y="240"/>
                    </a:lnTo>
                    <a:lnTo>
                      <a:pt x="344" y="244"/>
                    </a:lnTo>
                    <a:lnTo>
                      <a:pt x="355" y="258"/>
                    </a:lnTo>
                    <a:lnTo>
                      <a:pt x="335" y="268"/>
                    </a:lnTo>
                    <a:lnTo>
                      <a:pt x="276" y="304"/>
                    </a:lnTo>
                    <a:lnTo>
                      <a:pt x="249" y="326"/>
                    </a:lnTo>
                    <a:lnTo>
                      <a:pt x="221" y="336"/>
                    </a:lnTo>
                    <a:lnTo>
                      <a:pt x="207" y="340"/>
                    </a:lnTo>
                    <a:lnTo>
                      <a:pt x="200" y="336"/>
                    </a:lnTo>
                    <a:lnTo>
                      <a:pt x="203" y="333"/>
                    </a:lnTo>
                    <a:lnTo>
                      <a:pt x="203" y="324"/>
                    </a:lnTo>
                    <a:lnTo>
                      <a:pt x="194" y="320"/>
                    </a:lnTo>
                    <a:lnTo>
                      <a:pt x="187" y="317"/>
                    </a:lnTo>
                    <a:lnTo>
                      <a:pt x="178" y="313"/>
                    </a:lnTo>
                    <a:lnTo>
                      <a:pt x="169" y="304"/>
                    </a:lnTo>
                    <a:lnTo>
                      <a:pt x="169" y="302"/>
                    </a:lnTo>
                    <a:lnTo>
                      <a:pt x="64" y="228"/>
                    </a:lnTo>
                    <a:lnTo>
                      <a:pt x="0" y="185"/>
                    </a:lnTo>
                    <a:lnTo>
                      <a:pt x="0" y="158"/>
                    </a:lnTo>
                    <a:lnTo>
                      <a:pt x="5" y="155"/>
                    </a:lnTo>
                    <a:lnTo>
                      <a:pt x="25" y="146"/>
                    </a:lnTo>
                    <a:lnTo>
                      <a:pt x="30" y="146"/>
                    </a:lnTo>
                    <a:lnTo>
                      <a:pt x="37" y="142"/>
                    </a:lnTo>
                    <a:lnTo>
                      <a:pt x="46" y="146"/>
                    </a:lnTo>
                    <a:lnTo>
                      <a:pt x="59" y="139"/>
                    </a:lnTo>
                    <a:lnTo>
                      <a:pt x="77" y="123"/>
                    </a:lnTo>
                    <a:lnTo>
                      <a:pt x="85" y="117"/>
                    </a:lnTo>
                    <a:lnTo>
                      <a:pt x="85" y="114"/>
                    </a:lnTo>
                    <a:lnTo>
                      <a:pt x="82" y="112"/>
                    </a:lnTo>
                    <a:lnTo>
                      <a:pt x="85" y="109"/>
                    </a:lnTo>
                    <a:lnTo>
                      <a:pt x="94" y="105"/>
                    </a:lnTo>
                    <a:lnTo>
                      <a:pt x="98" y="100"/>
                    </a:lnTo>
                    <a:lnTo>
                      <a:pt x="126" y="96"/>
                    </a:lnTo>
                    <a:lnTo>
                      <a:pt x="126" y="93"/>
                    </a:lnTo>
                    <a:lnTo>
                      <a:pt x="126" y="87"/>
                    </a:lnTo>
                    <a:lnTo>
                      <a:pt x="123" y="80"/>
                    </a:lnTo>
                    <a:lnTo>
                      <a:pt x="120" y="65"/>
                    </a:lnTo>
                    <a:lnTo>
                      <a:pt x="120" y="57"/>
                    </a:lnTo>
                    <a:lnTo>
                      <a:pt x="116" y="48"/>
                    </a:lnTo>
                    <a:lnTo>
                      <a:pt x="110" y="41"/>
                    </a:lnTo>
                    <a:lnTo>
                      <a:pt x="110" y="4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6" name="Freeform 538"/>
              <p:cNvSpPr>
                <a:spLocks/>
              </p:cNvSpPr>
              <p:nvPr/>
            </p:nvSpPr>
            <p:spPr bwMode="auto">
              <a:xfrm>
                <a:off x="5930901" y="4456113"/>
                <a:ext cx="342900" cy="347663"/>
              </a:xfrm>
              <a:custGeom>
                <a:avLst/>
                <a:gdLst>
                  <a:gd name="T0" fmla="*/ 30 w 216"/>
                  <a:gd name="T1" fmla="*/ 0 h 219"/>
                  <a:gd name="T2" fmla="*/ 46 w 216"/>
                  <a:gd name="T3" fmla="*/ 0 h 219"/>
                  <a:gd name="T4" fmla="*/ 87 w 216"/>
                  <a:gd name="T5" fmla="*/ 4 h 219"/>
                  <a:gd name="T6" fmla="*/ 89 w 216"/>
                  <a:gd name="T7" fmla="*/ 16 h 219"/>
                  <a:gd name="T8" fmla="*/ 96 w 216"/>
                  <a:gd name="T9" fmla="*/ 25 h 219"/>
                  <a:gd name="T10" fmla="*/ 121 w 216"/>
                  <a:gd name="T11" fmla="*/ 41 h 219"/>
                  <a:gd name="T12" fmla="*/ 135 w 216"/>
                  <a:gd name="T13" fmla="*/ 38 h 219"/>
                  <a:gd name="T14" fmla="*/ 142 w 216"/>
                  <a:gd name="T15" fmla="*/ 31 h 219"/>
                  <a:gd name="T16" fmla="*/ 151 w 216"/>
                  <a:gd name="T17" fmla="*/ 22 h 219"/>
                  <a:gd name="T18" fmla="*/ 160 w 216"/>
                  <a:gd name="T19" fmla="*/ 25 h 219"/>
                  <a:gd name="T20" fmla="*/ 178 w 216"/>
                  <a:gd name="T21" fmla="*/ 41 h 219"/>
                  <a:gd name="T22" fmla="*/ 176 w 216"/>
                  <a:gd name="T23" fmla="*/ 63 h 219"/>
                  <a:gd name="T24" fmla="*/ 185 w 216"/>
                  <a:gd name="T25" fmla="*/ 75 h 219"/>
                  <a:gd name="T26" fmla="*/ 185 w 216"/>
                  <a:gd name="T27" fmla="*/ 93 h 219"/>
                  <a:gd name="T28" fmla="*/ 191 w 216"/>
                  <a:gd name="T29" fmla="*/ 93 h 219"/>
                  <a:gd name="T30" fmla="*/ 206 w 216"/>
                  <a:gd name="T31" fmla="*/ 90 h 219"/>
                  <a:gd name="T32" fmla="*/ 216 w 216"/>
                  <a:gd name="T33" fmla="*/ 90 h 219"/>
                  <a:gd name="T34" fmla="*/ 216 w 216"/>
                  <a:gd name="T35" fmla="*/ 120 h 219"/>
                  <a:gd name="T36" fmla="*/ 216 w 216"/>
                  <a:gd name="T37" fmla="*/ 130 h 219"/>
                  <a:gd name="T38" fmla="*/ 178 w 216"/>
                  <a:gd name="T39" fmla="*/ 185 h 219"/>
                  <a:gd name="T40" fmla="*/ 200 w 216"/>
                  <a:gd name="T41" fmla="*/ 211 h 219"/>
                  <a:gd name="T42" fmla="*/ 160 w 216"/>
                  <a:gd name="T43" fmla="*/ 216 h 219"/>
                  <a:gd name="T44" fmla="*/ 148 w 216"/>
                  <a:gd name="T45" fmla="*/ 216 h 219"/>
                  <a:gd name="T46" fmla="*/ 117 w 216"/>
                  <a:gd name="T47" fmla="*/ 211 h 219"/>
                  <a:gd name="T48" fmla="*/ 46 w 216"/>
                  <a:gd name="T49" fmla="*/ 204 h 219"/>
                  <a:gd name="T50" fmla="*/ 30 w 216"/>
                  <a:gd name="T51" fmla="*/ 200 h 219"/>
                  <a:gd name="T52" fmla="*/ 20 w 216"/>
                  <a:gd name="T53" fmla="*/ 200 h 219"/>
                  <a:gd name="T54" fmla="*/ 7 w 216"/>
                  <a:gd name="T55" fmla="*/ 200 h 219"/>
                  <a:gd name="T56" fmla="*/ 4 w 216"/>
                  <a:gd name="T57" fmla="*/ 188 h 219"/>
                  <a:gd name="T58" fmla="*/ 7 w 216"/>
                  <a:gd name="T59" fmla="*/ 175 h 219"/>
                  <a:gd name="T60" fmla="*/ 13 w 216"/>
                  <a:gd name="T61" fmla="*/ 145 h 219"/>
                  <a:gd name="T62" fmla="*/ 22 w 216"/>
                  <a:gd name="T63" fmla="*/ 123 h 219"/>
                  <a:gd name="T64" fmla="*/ 37 w 216"/>
                  <a:gd name="T65" fmla="*/ 115 h 219"/>
                  <a:gd name="T66" fmla="*/ 37 w 216"/>
                  <a:gd name="T67" fmla="*/ 86 h 219"/>
                  <a:gd name="T68" fmla="*/ 25 w 216"/>
                  <a:gd name="T69" fmla="*/ 59 h 219"/>
                  <a:gd name="T70" fmla="*/ 22 w 216"/>
                  <a:gd name="T71" fmla="*/ 22 h 219"/>
                  <a:gd name="T72" fmla="*/ 25 w 216"/>
                  <a:gd name="T73" fmla="*/ 4 h 219"/>
                  <a:gd name="T74" fmla="*/ 28 w 216"/>
                  <a:gd name="T75" fmla="*/ 4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6" h="219">
                    <a:moveTo>
                      <a:pt x="28" y="4"/>
                    </a:moveTo>
                    <a:lnTo>
                      <a:pt x="30" y="0"/>
                    </a:lnTo>
                    <a:lnTo>
                      <a:pt x="37" y="6"/>
                    </a:lnTo>
                    <a:lnTo>
                      <a:pt x="46" y="0"/>
                    </a:lnTo>
                    <a:lnTo>
                      <a:pt x="76" y="0"/>
                    </a:lnTo>
                    <a:lnTo>
                      <a:pt x="87" y="4"/>
                    </a:lnTo>
                    <a:lnTo>
                      <a:pt x="89" y="13"/>
                    </a:lnTo>
                    <a:lnTo>
                      <a:pt x="89" y="16"/>
                    </a:lnTo>
                    <a:lnTo>
                      <a:pt x="92" y="22"/>
                    </a:lnTo>
                    <a:lnTo>
                      <a:pt x="96" y="25"/>
                    </a:lnTo>
                    <a:lnTo>
                      <a:pt x="105" y="43"/>
                    </a:lnTo>
                    <a:lnTo>
                      <a:pt x="121" y="41"/>
                    </a:lnTo>
                    <a:lnTo>
                      <a:pt x="123" y="38"/>
                    </a:lnTo>
                    <a:lnTo>
                      <a:pt x="135" y="38"/>
                    </a:lnTo>
                    <a:lnTo>
                      <a:pt x="139" y="31"/>
                    </a:lnTo>
                    <a:lnTo>
                      <a:pt x="142" y="31"/>
                    </a:lnTo>
                    <a:lnTo>
                      <a:pt x="139" y="22"/>
                    </a:lnTo>
                    <a:lnTo>
                      <a:pt x="151" y="22"/>
                    </a:lnTo>
                    <a:lnTo>
                      <a:pt x="157" y="20"/>
                    </a:lnTo>
                    <a:lnTo>
                      <a:pt x="160" y="25"/>
                    </a:lnTo>
                    <a:lnTo>
                      <a:pt x="176" y="27"/>
                    </a:lnTo>
                    <a:lnTo>
                      <a:pt x="178" y="41"/>
                    </a:lnTo>
                    <a:lnTo>
                      <a:pt x="181" y="50"/>
                    </a:lnTo>
                    <a:lnTo>
                      <a:pt x="176" y="63"/>
                    </a:lnTo>
                    <a:lnTo>
                      <a:pt x="181" y="71"/>
                    </a:lnTo>
                    <a:lnTo>
                      <a:pt x="185" y="75"/>
                    </a:lnTo>
                    <a:lnTo>
                      <a:pt x="185" y="86"/>
                    </a:lnTo>
                    <a:lnTo>
                      <a:pt x="185" y="93"/>
                    </a:lnTo>
                    <a:lnTo>
                      <a:pt x="187" y="96"/>
                    </a:lnTo>
                    <a:lnTo>
                      <a:pt x="191" y="93"/>
                    </a:lnTo>
                    <a:lnTo>
                      <a:pt x="196" y="93"/>
                    </a:lnTo>
                    <a:lnTo>
                      <a:pt x="206" y="90"/>
                    </a:lnTo>
                    <a:lnTo>
                      <a:pt x="212" y="93"/>
                    </a:lnTo>
                    <a:lnTo>
                      <a:pt x="216" y="90"/>
                    </a:lnTo>
                    <a:lnTo>
                      <a:pt x="216" y="109"/>
                    </a:lnTo>
                    <a:lnTo>
                      <a:pt x="216" y="120"/>
                    </a:lnTo>
                    <a:lnTo>
                      <a:pt x="212" y="123"/>
                    </a:lnTo>
                    <a:lnTo>
                      <a:pt x="216" y="130"/>
                    </a:lnTo>
                    <a:lnTo>
                      <a:pt x="181" y="127"/>
                    </a:lnTo>
                    <a:lnTo>
                      <a:pt x="178" y="185"/>
                    </a:lnTo>
                    <a:lnTo>
                      <a:pt x="194" y="198"/>
                    </a:lnTo>
                    <a:lnTo>
                      <a:pt x="200" y="211"/>
                    </a:lnTo>
                    <a:lnTo>
                      <a:pt x="166" y="219"/>
                    </a:lnTo>
                    <a:lnTo>
                      <a:pt x="160" y="216"/>
                    </a:lnTo>
                    <a:lnTo>
                      <a:pt x="155" y="219"/>
                    </a:lnTo>
                    <a:lnTo>
                      <a:pt x="148" y="216"/>
                    </a:lnTo>
                    <a:lnTo>
                      <a:pt x="123" y="213"/>
                    </a:lnTo>
                    <a:lnTo>
                      <a:pt x="117" y="211"/>
                    </a:lnTo>
                    <a:lnTo>
                      <a:pt x="114" y="204"/>
                    </a:lnTo>
                    <a:lnTo>
                      <a:pt x="46" y="204"/>
                    </a:lnTo>
                    <a:lnTo>
                      <a:pt x="43" y="207"/>
                    </a:lnTo>
                    <a:lnTo>
                      <a:pt x="30" y="200"/>
                    </a:lnTo>
                    <a:lnTo>
                      <a:pt x="25" y="198"/>
                    </a:lnTo>
                    <a:lnTo>
                      <a:pt x="20" y="200"/>
                    </a:lnTo>
                    <a:lnTo>
                      <a:pt x="13" y="204"/>
                    </a:lnTo>
                    <a:lnTo>
                      <a:pt x="7" y="200"/>
                    </a:lnTo>
                    <a:lnTo>
                      <a:pt x="0" y="204"/>
                    </a:lnTo>
                    <a:lnTo>
                      <a:pt x="4" y="188"/>
                    </a:lnTo>
                    <a:lnTo>
                      <a:pt x="0" y="179"/>
                    </a:lnTo>
                    <a:lnTo>
                      <a:pt x="7" y="175"/>
                    </a:lnTo>
                    <a:lnTo>
                      <a:pt x="13" y="161"/>
                    </a:lnTo>
                    <a:lnTo>
                      <a:pt x="13" y="145"/>
                    </a:lnTo>
                    <a:lnTo>
                      <a:pt x="20" y="132"/>
                    </a:lnTo>
                    <a:lnTo>
                      <a:pt x="22" y="123"/>
                    </a:lnTo>
                    <a:lnTo>
                      <a:pt x="28" y="120"/>
                    </a:lnTo>
                    <a:lnTo>
                      <a:pt x="37" y="115"/>
                    </a:lnTo>
                    <a:lnTo>
                      <a:pt x="39" y="99"/>
                    </a:lnTo>
                    <a:lnTo>
                      <a:pt x="37" y="86"/>
                    </a:lnTo>
                    <a:lnTo>
                      <a:pt x="30" y="75"/>
                    </a:lnTo>
                    <a:lnTo>
                      <a:pt x="25" y="59"/>
                    </a:lnTo>
                    <a:lnTo>
                      <a:pt x="30" y="52"/>
                    </a:lnTo>
                    <a:lnTo>
                      <a:pt x="22" y="22"/>
                    </a:lnTo>
                    <a:lnTo>
                      <a:pt x="13" y="6"/>
                    </a:lnTo>
                    <a:lnTo>
                      <a:pt x="25" y="4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7" name="Freeform 539"/>
              <p:cNvSpPr>
                <a:spLocks/>
              </p:cNvSpPr>
              <p:nvPr/>
            </p:nvSpPr>
            <p:spPr bwMode="auto">
              <a:xfrm>
                <a:off x="6521451" y="3800475"/>
                <a:ext cx="411163" cy="406400"/>
              </a:xfrm>
              <a:custGeom>
                <a:avLst/>
                <a:gdLst>
                  <a:gd name="T0" fmla="*/ 99 w 259"/>
                  <a:gd name="T1" fmla="*/ 19 h 256"/>
                  <a:gd name="T2" fmla="*/ 111 w 259"/>
                  <a:gd name="T3" fmla="*/ 49 h 256"/>
                  <a:gd name="T4" fmla="*/ 115 w 259"/>
                  <a:gd name="T5" fmla="*/ 44 h 256"/>
                  <a:gd name="T6" fmla="*/ 127 w 259"/>
                  <a:gd name="T7" fmla="*/ 53 h 256"/>
                  <a:gd name="T8" fmla="*/ 148 w 259"/>
                  <a:gd name="T9" fmla="*/ 71 h 256"/>
                  <a:gd name="T10" fmla="*/ 167 w 259"/>
                  <a:gd name="T11" fmla="*/ 90 h 256"/>
                  <a:gd name="T12" fmla="*/ 173 w 259"/>
                  <a:gd name="T13" fmla="*/ 92 h 256"/>
                  <a:gd name="T14" fmla="*/ 161 w 259"/>
                  <a:gd name="T15" fmla="*/ 99 h 256"/>
                  <a:gd name="T16" fmla="*/ 152 w 259"/>
                  <a:gd name="T17" fmla="*/ 112 h 256"/>
                  <a:gd name="T18" fmla="*/ 167 w 259"/>
                  <a:gd name="T19" fmla="*/ 121 h 256"/>
                  <a:gd name="T20" fmla="*/ 167 w 259"/>
                  <a:gd name="T21" fmla="*/ 130 h 256"/>
                  <a:gd name="T22" fmla="*/ 190 w 259"/>
                  <a:gd name="T23" fmla="*/ 154 h 256"/>
                  <a:gd name="T24" fmla="*/ 259 w 259"/>
                  <a:gd name="T25" fmla="*/ 176 h 256"/>
                  <a:gd name="T26" fmla="*/ 204 w 259"/>
                  <a:gd name="T27" fmla="*/ 228 h 256"/>
                  <a:gd name="T28" fmla="*/ 173 w 259"/>
                  <a:gd name="T29" fmla="*/ 240 h 256"/>
                  <a:gd name="T30" fmla="*/ 157 w 259"/>
                  <a:gd name="T31" fmla="*/ 247 h 256"/>
                  <a:gd name="T32" fmla="*/ 140 w 259"/>
                  <a:gd name="T33" fmla="*/ 240 h 256"/>
                  <a:gd name="T34" fmla="*/ 124 w 259"/>
                  <a:gd name="T35" fmla="*/ 244 h 256"/>
                  <a:gd name="T36" fmla="*/ 95 w 259"/>
                  <a:gd name="T37" fmla="*/ 253 h 256"/>
                  <a:gd name="T38" fmla="*/ 59 w 259"/>
                  <a:gd name="T39" fmla="*/ 235 h 256"/>
                  <a:gd name="T40" fmla="*/ 50 w 259"/>
                  <a:gd name="T41" fmla="*/ 222 h 256"/>
                  <a:gd name="T42" fmla="*/ 40 w 259"/>
                  <a:gd name="T43" fmla="*/ 213 h 256"/>
                  <a:gd name="T44" fmla="*/ 22 w 259"/>
                  <a:gd name="T45" fmla="*/ 194 h 256"/>
                  <a:gd name="T46" fmla="*/ 0 w 259"/>
                  <a:gd name="T47" fmla="*/ 180 h 256"/>
                  <a:gd name="T48" fmla="*/ 13 w 259"/>
                  <a:gd name="T49" fmla="*/ 167 h 256"/>
                  <a:gd name="T50" fmla="*/ 22 w 259"/>
                  <a:gd name="T51" fmla="*/ 145 h 256"/>
                  <a:gd name="T52" fmla="*/ 25 w 259"/>
                  <a:gd name="T53" fmla="*/ 133 h 256"/>
                  <a:gd name="T54" fmla="*/ 35 w 259"/>
                  <a:gd name="T55" fmla="*/ 127 h 256"/>
                  <a:gd name="T56" fmla="*/ 40 w 259"/>
                  <a:gd name="T57" fmla="*/ 105 h 256"/>
                  <a:gd name="T58" fmla="*/ 52 w 259"/>
                  <a:gd name="T59" fmla="*/ 90 h 256"/>
                  <a:gd name="T60" fmla="*/ 59 w 259"/>
                  <a:gd name="T61" fmla="*/ 59 h 256"/>
                  <a:gd name="T62" fmla="*/ 65 w 259"/>
                  <a:gd name="T63" fmla="*/ 25 h 256"/>
                  <a:gd name="T64" fmla="*/ 74 w 259"/>
                  <a:gd name="T65" fmla="*/ 16 h 256"/>
                  <a:gd name="T66" fmla="*/ 84 w 259"/>
                  <a:gd name="T67" fmla="*/ 6 h 256"/>
                  <a:gd name="T68" fmla="*/ 93 w 259"/>
                  <a:gd name="T69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9" h="256">
                    <a:moveTo>
                      <a:pt x="93" y="0"/>
                    </a:moveTo>
                    <a:lnTo>
                      <a:pt x="99" y="19"/>
                    </a:lnTo>
                    <a:lnTo>
                      <a:pt x="109" y="41"/>
                    </a:lnTo>
                    <a:lnTo>
                      <a:pt x="111" y="49"/>
                    </a:lnTo>
                    <a:lnTo>
                      <a:pt x="115" y="53"/>
                    </a:lnTo>
                    <a:lnTo>
                      <a:pt x="115" y="44"/>
                    </a:lnTo>
                    <a:lnTo>
                      <a:pt x="122" y="53"/>
                    </a:lnTo>
                    <a:lnTo>
                      <a:pt x="127" y="53"/>
                    </a:lnTo>
                    <a:lnTo>
                      <a:pt x="133" y="55"/>
                    </a:lnTo>
                    <a:lnTo>
                      <a:pt x="148" y="71"/>
                    </a:lnTo>
                    <a:lnTo>
                      <a:pt x="157" y="80"/>
                    </a:lnTo>
                    <a:lnTo>
                      <a:pt x="167" y="90"/>
                    </a:lnTo>
                    <a:lnTo>
                      <a:pt x="170" y="90"/>
                    </a:lnTo>
                    <a:lnTo>
                      <a:pt x="173" y="92"/>
                    </a:lnTo>
                    <a:lnTo>
                      <a:pt x="167" y="96"/>
                    </a:lnTo>
                    <a:lnTo>
                      <a:pt x="161" y="99"/>
                    </a:lnTo>
                    <a:lnTo>
                      <a:pt x="157" y="108"/>
                    </a:lnTo>
                    <a:lnTo>
                      <a:pt x="152" y="112"/>
                    </a:lnTo>
                    <a:lnTo>
                      <a:pt x="154" y="124"/>
                    </a:lnTo>
                    <a:lnTo>
                      <a:pt x="167" y="121"/>
                    </a:lnTo>
                    <a:lnTo>
                      <a:pt x="173" y="124"/>
                    </a:lnTo>
                    <a:lnTo>
                      <a:pt x="167" y="130"/>
                    </a:lnTo>
                    <a:lnTo>
                      <a:pt x="179" y="148"/>
                    </a:lnTo>
                    <a:lnTo>
                      <a:pt x="190" y="154"/>
                    </a:lnTo>
                    <a:lnTo>
                      <a:pt x="243" y="176"/>
                    </a:lnTo>
                    <a:lnTo>
                      <a:pt x="259" y="176"/>
                    </a:lnTo>
                    <a:lnTo>
                      <a:pt x="211" y="228"/>
                    </a:lnTo>
                    <a:lnTo>
                      <a:pt x="204" y="228"/>
                    </a:lnTo>
                    <a:lnTo>
                      <a:pt x="179" y="232"/>
                    </a:lnTo>
                    <a:lnTo>
                      <a:pt x="173" y="240"/>
                    </a:lnTo>
                    <a:lnTo>
                      <a:pt x="164" y="240"/>
                    </a:lnTo>
                    <a:lnTo>
                      <a:pt x="157" y="247"/>
                    </a:lnTo>
                    <a:lnTo>
                      <a:pt x="145" y="247"/>
                    </a:lnTo>
                    <a:lnTo>
                      <a:pt x="140" y="240"/>
                    </a:lnTo>
                    <a:lnTo>
                      <a:pt x="131" y="244"/>
                    </a:lnTo>
                    <a:lnTo>
                      <a:pt x="124" y="244"/>
                    </a:lnTo>
                    <a:lnTo>
                      <a:pt x="115" y="256"/>
                    </a:lnTo>
                    <a:lnTo>
                      <a:pt x="95" y="253"/>
                    </a:lnTo>
                    <a:lnTo>
                      <a:pt x="78" y="240"/>
                    </a:lnTo>
                    <a:lnTo>
                      <a:pt x="59" y="235"/>
                    </a:lnTo>
                    <a:lnTo>
                      <a:pt x="52" y="235"/>
                    </a:lnTo>
                    <a:lnTo>
                      <a:pt x="50" y="222"/>
                    </a:lnTo>
                    <a:lnTo>
                      <a:pt x="44" y="222"/>
                    </a:lnTo>
                    <a:lnTo>
                      <a:pt x="40" y="213"/>
                    </a:lnTo>
                    <a:lnTo>
                      <a:pt x="35" y="203"/>
                    </a:lnTo>
                    <a:lnTo>
                      <a:pt x="22" y="194"/>
                    </a:lnTo>
                    <a:lnTo>
                      <a:pt x="13" y="185"/>
                    </a:lnTo>
                    <a:lnTo>
                      <a:pt x="0" y="180"/>
                    </a:lnTo>
                    <a:lnTo>
                      <a:pt x="0" y="169"/>
                    </a:lnTo>
                    <a:lnTo>
                      <a:pt x="13" y="167"/>
                    </a:lnTo>
                    <a:lnTo>
                      <a:pt x="22" y="167"/>
                    </a:lnTo>
                    <a:lnTo>
                      <a:pt x="22" y="145"/>
                    </a:lnTo>
                    <a:lnTo>
                      <a:pt x="25" y="139"/>
                    </a:lnTo>
                    <a:lnTo>
                      <a:pt x="25" y="133"/>
                    </a:lnTo>
                    <a:lnTo>
                      <a:pt x="29" y="127"/>
                    </a:lnTo>
                    <a:lnTo>
                      <a:pt x="35" y="127"/>
                    </a:lnTo>
                    <a:lnTo>
                      <a:pt x="35" y="121"/>
                    </a:lnTo>
                    <a:lnTo>
                      <a:pt x="40" y="105"/>
                    </a:lnTo>
                    <a:lnTo>
                      <a:pt x="47" y="96"/>
                    </a:lnTo>
                    <a:lnTo>
                      <a:pt x="52" y="90"/>
                    </a:lnTo>
                    <a:lnTo>
                      <a:pt x="56" y="80"/>
                    </a:lnTo>
                    <a:lnTo>
                      <a:pt x="59" y="59"/>
                    </a:lnTo>
                    <a:lnTo>
                      <a:pt x="65" y="35"/>
                    </a:lnTo>
                    <a:lnTo>
                      <a:pt x="65" y="25"/>
                    </a:lnTo>
                    <a:lnTo>
                      <a:pt x="68" y="16"/>
                    </a:lnTo>
                    <a:lnTo>
                      <a:pt x="74" y="16"/>
                    </a:lnTo>
                    <a:lnTo>
                      <a:pt x="74" y="10"/>
                    </a:lnTo>
                    <a:lnTo>
                      <a:pt x="84" y="6"/>
                    </a:lnTo>
                    <a:lnTo>
                      <a:pt x="88" y="6"/>
                    </a:lnTo>
                    <a:lnTo>
                      <a:pt x="93" y="0"/>
                    </a:lnTo>
                    <a:lnTo>
                      <a:pt x="9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8" name="Freeform 540"/>
              <p:cNvSpPr>
                <a:spLocks/>
              </p:cNvSpPr>
              <p:nvPr/>
            </p:nvSpPr>
            <p:spPr bwMode="auto">
              <a:xfrm>
                <a:off x="5638801" y="3952875"/>
                <a:ext cx="82550" cy="169863"/>
              </a:xfrm>
              <a:custGeom>
                <a:avLst/>
                <a:gdLst>
                  <a:gd name="T0" fmla="*/ 27 w 52"/>
                  <a:gd name="T1" fmla="*/ 7 h 107"/>
                  <a:gd name="T2" fmla="*/ 31 w 52"/>
                  <a:gd name="T3" fmla="*/ 3 h 107"/>
                  <a:gd name="T4" fmla="*/ 36 w 52"/>
                  <a:gd name="T5" fmla="*/ 0 h 107"/>
                  <a:gd name="T6" fmla="*/ 40 w 52"/>
                  <a:gd name="T7" fmla="*/ 7 h 107"/>
                  <a:gd name="T8" fmla="*/ 49 w 52"/>
                  <a:gd name="T9" fmla="*/ 12 h 107"/>
                  <a:gd name="T10" fmla="*/ 49 w 52"/>
                  <a:gd name="T11" fmla="*/ 18 h 107"/>
                  <a:gd name="T12" fmla="*/ 52 w 52"/>
                  <a:gd name="T13" fmla="*/ 28 h 107"/>
                  <a:gd name="T14" fmla="*/ 49 w 52"/>
                  <a:gd name="T15" fmla="*/ 37 h 107"/>
                  <a:gd name="T16" fmla="*/ 49 w 52"/>
                  <a:gd name="T17" fmla="*/ 41 h 107"/>
                  <a:gd name="T18" fmla="*/ 43 w 52"/>
                  <a:gd name="T19" fmla="*/ 46 h 107"/>
                  <a:gd name="T20" fmla="*/ 40 w 52"/>
                  <a:gd name="T21" fmla="*/ 55 h 107"/>
                  <a:gd name="T22" fmla="*/ 36 w 52"/>
                  <a:gd name="T23" fmla="*/ 58 h 107"/>
                  <a:gd name="T24" fmla="*/ 34 w 52"/>
                  <a:gd name="T25" fmla="*/ 68 h 107"/>
                  <a:gd name="T26" fmla="*/ 34 w 52"/>
                  <a:gd name="T27" fmla="*/ 89 h 107"/>
                  <a:gd name="T28" fmla="*/ 36 w 52"/>
                  <a:gd name="T29" fmla="*/ 105 h 107"/>
                  <a:gd name="T30" fmla="*/ 27 w 52"/>
                  <a:gd name="T31" fmla="*/ 105 h 107"/>
                  <a:gd name="T32" fmla="*/ 15 w 52"/>
                  <a:gd name="T33" fmla="*/ 107 h 107"/>
                  <a:gd name="T34" fmla="*/ 15 w 52"/>
                  <a:gd name="T35" fmla="*/ 101 h 107"/>
                  <a:gd name="T36" fmla="*/ 15 w 52"/>
                  <a:gd name="T37" fmla="*/ 98 h 107"/>
                  <a:gd name="T38" fmla="*/ 15 w 52"/>
                  <a:gd name="T39" fmla="*/ 55 h 107"/>
                  <a:gd name="T40" fmla="*/ 9 w 52"/>
                  <a:gd name="T41" fmla="*/ 49 h 107"/>
                  <a:gd name="T42" fmla="*/ 9 w 52"/>
                  <a:gd name="T43" fmla="*/ 41 h 107"/>
                  <a:gd name="T44" fmla="*/ 0 w 52"/>
                  <a:gd name="T45" fmla="*/ 37 h 107"/>
                  <a:gd name="T46" fmla="*/ 0 w 52"/>
                  <a:gd name="T47" fmla="*/ 25 h 107"/>
                  <a:gd name="T48" fmla="*/ 6 w 52"/>
                  <a:gd name="T49" fmla="*/ 21 h 107"/>
                  <a:gd name="T50" fmla="*/ 13 w 52"/>
                  <a:gd name="T51" fmla="*/ 18 h 107"/>
                  <a:gd name="T52" fmla="*/ 21 w 52"/>
                  <a:gd name="T53" fmla="*/ 16 h 107"/>
                  <a:gd name="T54" fmla="*/ 27 w 52"/>
                  <a:gd name="T55" fmla="*/ 7 h 107"/>
                  <a:gd name="T56" fmla="*/ 27 w 52"/>
                  <a:gd name="T57" fmla="*/ 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2" h="107">
                    <a:moveTo>
                      <a:pt x="27" y="7"/>
                    </a:moveTo>
                    <a:lnTo>
                      <a:pt x="31" y="3"/>
                    </a:lnTo>
                    <a:lnTo>
                      <a:pt x="36" y="0"/>
                    </a:lnTo>
                    <a:lnTo>
                      <a:pt x="40" y="7"/>
                    </a:lnTo>
                    <a:lnTo>
                      <a:pt x="49" y="12"/>
                    </a:lnTo>
                    <a:lnTo>
                      <a:pt x="49" y="18"/>
                    </a:lnTo>
                    <a:lnTo>
                      <a:pt x="52" y="28"/>
                    </a:lnTo>
                    <a:lnTo>
                      <a:pt x="49" y="37"/>
                    </a:lnTo>
                    <a:lnTo>
                      <a:pt x="49" y="41"/>
                    </a:lnTo>
                    <a:lnTo>
                      <a:pt x="43" y="46"/>
                    </a:lnTo>
                    <a:lnTo>
                      <a:pt x="40" y="55"/>
                    </a:lnTo>
                    <a:lnTo>
                      <a:pt x="36" y="58"/>
                    </a:lnTo>
                    <a:lnTo>
                      <a:pt x="34" y="68"/>
                    </a:lnTo>
                    <a:lnTo>
                      <a:pt x="34" y="89"/>
                    </a:lnTo>
                    <a:lnTo>
                      <a:pt x="36" y="105"/>
                    </a:lnTo>
                    <a:lnTo>
                      <a:pt x="27" y="105"/>
                    </a:lnTo>
                    <a:lnTo>
                      <a:pt x="15" y="107"/>
                    </a:lnTo>
                    <a:lnTo>
                      <a:pt x="15" y="101"/>
                    </a:lnTo>
                    <a:lnTo>
                      <a:pt x="15" y="98"/>
                    </a:lnTo>
                    <a:lnTo>
                      <a:pt x="15" y="55"/>
                    </a:lnTo>
                    <a:lnTo>
                      <a:pt x="9" y="49"/>
                    </a:lnTo>
                    <a:lnTo>
                      <a:pt x="9" y="41"/>
                    </a:lnTo>
                    <a:lnTo>
                      <a:pt x="0" y="37"/>
                    </a:lnTo>
                    <a:lnTo>
                      <a:pt x="0" y="25"/>
                    </a:lnTo>
                    <a:lnTo>
                      <a:pt x="6" y="21"/>
                    </a:lnTo>
                    <a:lnTo>
                      <a:pt x="13" y="18"/>
                    </a:lnTo>
                    <a:lnTo>
                      <a:pt x="21" y="16"/>
                    </a:lnTo>
                    <a:lnTo>
                      <a:pt x="27" y="7"/>
                    </a:lnTo>
                    <a:lnTo>
                      <a:pt x="2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9" name="Freeform 541"/>
              <p:cNvSpPr>
                <a:spLocks/>
              </p:cNvSpPr>
              <p:nvPr/>
            </p:nvSpPr>
            <p:spPr bwMode="auto">
              <a:xfrm>
                <a:off x="6151563" y="4794250"/>
                <a:ext cx="249238" cy="265113"/>
              </a:xfrm>
              <a:custGeom>
                <a:avLst/>
                <a:gdLst>
                  <a:gd name="T0" fmla="*/ 92 w 157"/>
                  <a:gd name="T1" fmla="*/ 0 h 167"/>
                  <a:gd name="T2" fmla="*/ 98 w 157"/>
                  <a:gd name="T3" fmla="*/ 10 h 167"/>
                  <a:gd name="T4" fmla="*/ 107 w 157"/>
                  <a:gd name="T5" fmla="*/ 21 h 167"/>
                  <a:gd name="T6" fmla="*/ 107 w 157"/>
                  <a:gd name="T7" fmla="*/ 28 h 167"/>
                  <a:gd name="T8" fmla="*/ 120 w 157"/>
                  <a:gd name="T9" fmla="*/ 37 h 167"/>
                  <a:gd name="T10" fmla="*/ 126 w 157"/>
                  <a:gd name="T11" fmla="*/ 41 h 167"/>
                  <a:gd name="T12" fmla="*/ 129 w 157"/>
                  <a:gd name="T13" fmla="*/ 50 h 167"/>
                  <a:gd name="T14" fmla="*/ 135 w 157"/>
                  <a:gd name="T15" fmla="*/ 50 h 167"/>
                  <a:gd name="T16" fmla="*/ 137 w 157"/>
                  <a:gd name="T17" fmla="*/ 62 h 167"/>
                  <a:gd name="T18" fmla="*/ 141 w 157"/>
                  <a:gd name="T19" fmla="*/ 67 h 167"/>
                  <a:gd name="T20" fmla="*/ 148 w 157"/>
                  <a:gd name="T21" fmla="*/ 67 h 167"/>
                  <a:gd name="T22" fmla="*/ 157 w 157"/>
                  <a:gd name="T23" fmla="*/ 74 h 167"/>
                  <a:gd name="T24" fmla="*/ 157 w 157"/>
                  <a:gd name="T25" fmla="*/ 83 h 167"/>
                  <a:gd name="T26" fmla="*/ 150 w 157"/>
                  <a:gd name="T27" fmla="*/ 87 h 167"/>
                  <a:gd name="T28" fmla="*/ 144 w 157"/>
                  <a:gd name="T29" fmla="*/ 87 h 167"/>
                  <a:gd name="T30" fmla="*/ 135 w 157"/>
                  <a:gd name="T31" fmla="*/ 99 h 167"/>
                  <a:gd name="T32" fmla="*/ 132 w 157"/>
                  <a:gd name="T33" fmla="*/ 99 h 167"/>
                  <a:gd name="T34" fmla="*/ 129 w 157"/>
                  <a:gd name="T35" fmla="*/ 101 h 167"/>
                  <a:gd name="T36" fmla="*/ 123 w 157"/>
                  <a:gd name="T37" fmla="*/ 104 h 167"/>
                  <a:gd name="T38" fmla="*/ 120 w 157"/>
                  <a:gd name="T39" fmla="*/ 110 h 167"/>
                  <a:gd name="T40" fmla="*/ 116 w 157"/>
                  <a:gd name="T41" fmla="*/ 120 h 167"/>
                  <a:gd name="T42" fmla="*/ 110 w 157"/>
                  <a:gd name="T43" fmla="*/ 123 h 167"/>
                  <a:gd name="T44" fmla="*/ 101 w 157"/>
                  <a:gd name="T45" fmla="*/ 126 h 167"/>
                  <a:gd name="T46" fmla="*/ 94 w 157"/>
                  <a:gd name="T47" fmla="*/ 142 h 167"/>
                  <a:gd name="T48" fmla="*/ 85 w 157"/>
                  <a:gd name="T49" fmla="*/ 146 h 167"/>
                  <a:gd name="T50" fmla="*/ 77 w 157"/>
                  <a:gd name="T51" fmla="*/ 146 h 167"/>
                  <a:gd name="T52" fmla="*/ 67 w 157"/>
                  <a:gd name="T53" fmla="*/ 142 h 167"/>
                  <a:gd name="T54" fmla="*/ 55 w 157"/>
                  <a:gd name="T55" fmla="*/ 135 h 167"/>
                  <a:gd name="T56" fmla="*/ 46 w 157"/>
                  <a:gd name="T57" fmla="*/ 139 h 167"/>
                  <a:gd name="T58" fmla="*/ 46 w 157"/>
                  <a:gd name="T59" fmla="*/ 151 h 167"/>
                  <a:gd name="T60" fmla="*/ 37 w 157"/>
                  <a:gd name="T61" fmla="*/ 157 h 167"/>
                  <a:gd name="T62" fmla="*/ 31 w 157"/>
                  <a:gd name="T63" fmla="*/ 160 h 167"/>
                  <a:gd name="T64" fmla="*/ 27 w 157"/>
                  <a:gd name="T65" fmla="*/ 163 h 167"/>
                  <a:gd name="T66" fmla="*/ 21 w 157"/>
                  <a:gd name="T67" fmla="*/ 163 h 167"/>
                  <a:gd name="T68" fmla="*/ 12 w 157"/>
                  <a:gd name="T69" fmla="*/ 167 h 167"/>
                  <a:gd name="T70" fmla="*/ 12 w 157"/>
                  <a:gd name="T71" fmla="*/ 157 h 167"/>
                  <a:gd name="T72" fmla="*/ 12 w 157"/>
                  <a:gd name="T73" fmla="*/ 148 h 167"/>
                  <a:gd name="T74" fmla="*/ 12 w 157"/>
                  <a:gd name="T75" fmla="*/ 146 h 167"/>
                  <a:gd name="T76" fmla="*/ 5 w 157"/>
                  <a:gd name="T77" fmla="*/ 133 h 167"/>
                  <a:gd name="T78" fmla="*/ 0 w 157"/>
                  <a:gd name="T79" fmla="*/ 126 h 167"/>
                  <a:gd name="T80" fmla="*/ 3 w 157"/>
                  <a:gd name="T81" fmla="*/ 74 h 167"/>
                  <a:gd name="T82" fmla="*/ 18 w 157"/>
                  <a:gd name="T83" fmla="*/ 74 h 167"/>
                  <a:gd name="T84" fmla="*/ 21 w 157"/>
                  <a:gd name="T85" fmla="*/ 10 h 167"/>
                  <a:gd name="T86" fmla="*/ 46 w 157"/>
                  <a:gd name="T87" fmla="*/ 6 h 167"/>
                  <a:gd name="T88" fmla="*/ 57 w 157"/>
                  <a:gd name="T89" fmla="*/ 3 h 167"/>
                  <a:gd name="T90" fmla="*/ 64 w 157"/>
                  <a:gd name="T91" fmla="*/ 12 h 167"/>
                  <a:gd name="T92" fmla="*/ 77 w 157"/>
                  <a:gd name="T93" fmla="*/ 6 h 167"/>
                  <a:gd name="T94" fmla="*/ 82 w 157"/>
                  <a:gd name="T95" fmla="*/ 6 h 167"/>
                  <a:gd name="T96" fmla="*/ 89 w 157"/>
                  <a:gd name="T97" fmla="*/ 0 h 167"/>
                  <a:gd name="T98" fmla="*/ 92 w 157"/>
                  <a:gd name="T99" fmla="*/ 0 h 167"/>
                  <a:gd name="T100" fmla="*/ 92 w 157"/>
                  <a:gd name="T101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7" h="167">
                    <a:moveTo>
                      <a:pt x="92" y="0"/>
                    </a:moveTo>
                    <a:lnTo>
                      <a:pt x="98" y="10"/>
                    </a:lnTo>
                    <a:lnTo>
                      <a:pt x="107" y="21"/>
                    </a:lnTo>
                    <a:lnTo>
                      <a:pt x="107" y="28"/>
                    </a:lnTo>
                    <a:lnTo>
                      <a:pt x="120" y="37"/>
                    </a:lnTo>
                    <a:lnTo>
                      <a:pt x="126" y="41"/>
                    </a:lnTo>
                    <a:lnTo>
                      <a:pt x="129" y="50"/>
                    </a:lnTo>
                    <a:lnTo>
                      <a:pt x="135" y="50"/>
                    </a:lnTo>
                    <a:lnTo>
                      <a:pt x="137" y="62"/>
                    </a:lnTo>
                    <a:lnTo>
                      <a:pt x="141" y="67"/>
                    </a:lnTo>
                    <a:lnTo>
                      <a:pt x="148" y="67"/>
                    </a:lnTo>
                    <a:lnTo>
                      <a:pt x="157" y="74"/>
                    </a:lnTo>
                    <a:lnTo>
                      <a:pt x="157" y="83"/>
                    </a:lnTo>
                    <a:lnTo>
                      <a:pt x="150" y="87"/>
                    </a:lnTo>
                    <a:lnTo>
                      <a:pt x="144" y="87"/>
                    </a:lnTo>
                    <a:lnTo>
                      <a:pt x="135" y="99"/>
                    </a:lnTo>
                    <a:lnTo>
                      <a:pt x="132" y="99"/>
                    </a:lnTo>
                    <a:lnTo>
                      <a:pt x="129" y="101"/>
                    </a:lnTo>
                    <a:lnTo>
                      <a:pt x="123" y="104"/>
                    </a:lnTo>
                    <a:lnTo>
                      <a:pt x="120" y="110"/>
                    </a:lnTo>
                    <a:lnTo>
                      <a:pt x="116" y="120"/>
                    </a:lnTo>
                    <a:lnTo>
                      <a:pt x="110" y="123"/>
                    </a:lnTo>
                    <a:lnTo>
                      <a:pt x="101" y="126"/>
                    </a:lnTo>
                    <a:lnTo>
                      <a:pt x="94" y="142"/>
                    </a:lnTo>
                    <a:lnTo>
                      <a:pt x="85" y="146"/>
                    </a:lnTo>
                    <a:lnTo>
                      <a:pt x="77" y="146"/>
                    </a:lnTo>
                    <a:lnTo>
                      <a:pt x="67" y="142"/>
                    </a:lnTo>
                    <a:lnTo>
                      <a:pt x="55" y="135"/>
                    </a:lnTo>
                    <a:lnTo>
                      <a:pt x="46" y="139"/>
                    </a:lnTo>
                    <a:lnTo>
                      <a:pt x="46" y="151"/>
                    </a:lnTo>
                    <a:lnTo>
                      <a:pt x="37" y="157"/>
                    </a:lnTo>
                    <a:lnTo>
                      <a:pt x="31" y="160"/>
                    </a:lnTo>
                    <a:lnTo>
                      <a:pt x="27" y="163"/>
                    </a:lnTo>
                    <a:lnTo>
                      <a:pt x="21" y="163"/>
                    </a:lnTo>
                    <a:lnTo>
                      <a:pt x="12" y="167"/>
                    </a:lnTo>
                    <a:lnTo>
                      <a:pt x="12" y="157"/>
                    </a:lnTo>
                    <a:lnTo>
                      <a:pt x="12" y="148"/>
                    </a:lnTo>
                    <a:lnTo>
                      <a:pt x="12" y="146"/>
                    </a:lnTo>
                    <a:lnTo>
                      <a:pt x="5" y="133"/>
                    </a:lnTo>
                    <a:lnTo>
                      <a:pt x="0" y="126"/>
                    </a:lnTo>
                    <a:lnTo>
                      <a:pt x="3" y="74"/>
                    </a:lnTo>
                    <a:lnTo>
                      <a:pt x="18" y="74"/>
                    </a:lnTo>
                    <a:lnTo>
                      <a:pt x="21" y="10"/>
                    </a:lnTo>
                    <a:lnTo>
                      <a:pt x="46" y="6"/>
                    </a:lnTo>
                    <a:lnTo>
                      <a:pt x="57" y="3"/>
                    </a:lnTo>
                    <a:lnTo>
                      <a:pt x="64" y="12"/>
                    </a:lnTo>
                    <a:lnTo>
                      <a:pt x="77" y="6"/>
                    </a:lnTo>
                    <a:lnTo>
                      <a:pt x="82" y="6"/>
                    </a:lnTo>
                    <a:lnTo>
                      <a:pt x="89" y="0"/>
                    </a:lnTo>
                    <a:lnTo>
                      <a:pt x="92" y="0"/>
                    </a:lnTo>
                    <a:lnTo>
                      <a:pt x="9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0" name="Freeform 542"/>
              <p:cNvSpPr>
                <a:spLocks/>
              </p:cNvSpPr>
              <p:nvPr/>
            </p:nvSpPr>
            <p:spPr bwMode="auto">
              <a:xfrm>
                <a:off x="5461001" y="3878263"/>
                <a:ext cx="220663" cy="157163"/>
              </a:xfrm>
              <a:custGeom>
                <a:avLst/>
                <a:gdLst>
                  <a:gd name="T0" fmla="*/ 102 w 139"/>
                  <a:gd name="T1" fmla="*/ 0 h 99"/>
                  <a:gd name="T2" fmla="*/ 102 w 139"/>
                  <a:gd name="T3" fmla="*/ 10 h 99"/>
                  <a:gd name="T4" fmla="*/ 105 w 139"/>
                  <a:gd name="T5" fmla="*/ 16 h 99"/>
                  <a:gd name="T6" fmla="*/ 109 w 139"/>
                  <a:gd name="T7" fmla="*/ 22 h 99"/>
                  <a:gd name="T8" fmla="*/ 116 w 139"/>
                  <a:gd name="T9" fmla="*/ 29 h 99"/>
                  <a:gd name="T10" fmla="*/ 121 w 139"/>
                  <a:gd name="T11" fmla="*/ 29 h 99"/>
                  <a:gd name="T12" fmla="*/ 121 w 139"/>
                  <a:gd name="T13" fmla="*/ 31 h 99"/>
                  <a:gd name="T14" fmla="*/ 116 w 139"/>
                  <a:gd name="T15" fmla="*/ 29 h 99"/>
                  <a:gd name="T16" fmla="*/ 116 w 139"/>
                  <a:gd name="T17" fmla="*/ 35 h 99"/>
                  <a:gd name="T18" fmla="*/ 127 w 139"/>
                  <a:gd name="T19" fmla="*/ 41 h 99"/>
                  <a:gd name="T20" fmla="*/ 133 w 139"/>
                  <a:gd name="T21" fmla="*/ 41 h 99"/>
                  <a:gd name="T22" fmla="*/ 136 w 139"/>
                  <a:gd name="T23" fmla="*/ 43 h 99"/>
                  <a:gd name="T24" fmla="*/ 133 w 139"/>
                  <a:gd name="T25" fmla="*/ 47 h 99"/>
                  <a:gd name="T26" fmla="*/ 139 w 139"/>
                  <a:gd name="T27" fmla="*/ 54 h 99"/>
                  <a:gd name="T28" fmla="*/ 133 w 139"/>
                  <a:gd name="T29" fmla="*/ 63 h 99"/>
                  <a:gd name="T30" fmla="*/ 125 w 139"/>
                  <a:gd name="T31" fmla="*/ 65 h 99"/>
                  <a:gd name="T32" fmla="*/ 118 w 139"/>
                  <a:gd name="T33" fmla="*/ 68 h 99"/>
                  <a:gd name="T34" fmla="*/ 112 w 139"/>
                  <a:gd name="T35" fmla="*/ 72 h 99"/>
                  <a:gd name="T36" fmla="*/ 105 w 139"/>
                  <a:gd name="T37" fmla="*/ 72 h 99"/>
                  <a:gd name="T38" fmla="*/ 100 w 139"/>
                  <a:gd name="T39" fmla="*/ 72 h 99"/>
                  <a:gd name="T40" fmla="*/ 93 w 139"/>
                  <a:gd name="T41" fmla="*/ 68 h 99"/>
                  <a:gd name="T42" fmla="*/ 87 w 139"/>
                  <a:gd name="T43" fmla="*/ 72 h 99"/>
                  <a:gd name="T44" fmla="*/ 46 w 139"/>
                  <a:gd name="T45" fmla="*/ 72 h 99"/>
                  <a:gd name="T46" fmla="*/ 46 w 139"/>
                  <a:gd name="T47" fmla="*/ 78 h 99"/>
                  <a:gd name="T48" fmla="*/ 50 w 139"/>
                  <a:gd name="T49" fmla="*/ 90 h 99"/>
                  <a:gd name="T50" fmla="*/ 46 w 139"/>
                  <a:gd name="T51" fmla="*/ 99 h 99"/>
                  <a:gd name="T52" fmla="*/ 34 w 139"/>
                  <a:gd name="T53" fmla="*/ 90 h 99"/>
                  <a:gd name="T54" fmla="*/ 27 w 139"/>
                  <a:gd name="T55" fmla="*/ 90 h 99"/>
                  <a:gd name="T56" fmla="*/ 23 w 139"/>
                  <a:gd name="T57" fmla="*/ 96 h 99"/>
                  <a:gd name="T58" fmla="*/ 16 w 139"/>
                  <a:gd name="T59" fmla="*/ 96 h 99"/>
                  <a:gd name="T60" fmla="*/ 11 w 139"/>
                  <a:gd name="T61" fmla="*/ 84 h 99"/>
                  <a:gd name="T62" fmla="*/ 4 w 139"/>
                  <a:gd name="T63" fmla="*/ 84 h 99"/>
                  <a:gd name="T64" fmla="*/ 4 w 139"/>
                  <a:gd name="T65" fmla="*/ 81 h 99"/>
                  <a:gd name="T66" fmla="*/ 0 w 139"/>
                  <a:gd name="T67" fmla="*/ 75 h 99"/>
                  <a:gd name="T68" fmla="*/ 7 w 139"/>
                  <a:gd name="T69" fmla="*/ 65 h 99"/>
                  <a:gd name="T70" fmla="*/ 4 w 139"/>
                  <a:gd name="T71" fmla="*/ 56 h 99"/>
                  <a:gd name="T72" fmla="*/ 13 w 139"/>
                  <a:gd name="T73" fmla="*/ 54 h 99"/>
                  <a:gd name="T74" fmla="*/ 16 w 139"/>
                  <a:gd name="T75" fmla="*/ 54 h 99"/>
                  <a:gd name="T76" fmla="*/ 23 w 139"/>
                  <a:gd name="T77" fmla="*/ 47 h 99"/>
                  <a:gd name="T78" fmla="*/ 23 w 139"/>
                  <a:gd name="T79" fmla="*/ 41 h 99"/>
                  <a:gd name="T80" fmla="*/ 27 w 139"/>
                  <a:gd name="T81" fmla="*/ 41 h 99"/>
                  <a:gd name="T82" fmla="*/ 23 w 139"/>
                  <a:gd name="T83" fmla="*/ 31 h 99"/>
                  <a:gd name="T84" fmla="*/ 29 w 139"/>
                  <a:gd name="T85" fmla="*/ 29 h 99"/>
                  <a:gd name="T86" fmla="*/ 37 w 139"/>
                  <a:gd name="T87" fmla="*/ 35 h 99"/>
                  <a:gd name="T88" fmla="*/ 41 w 139"/>
                  <a:gd name="T89" fmla="*/ 31 h 99"/>
                  <a:gd name="T90" fmla="*/ 41 w 139"/>
                  <a:gd name="T91" fmla="*/ 25 h 99"/>
                  <a:gd name="T92" fmla="*/ 46 w 139"/>
                  <a:gd name="T93" fmla="*/ 25 h 99"/>
                  <a:gd name="T94" fmla="*/ 46 w 139"/>
                  <a:gd name="T95" fmla="*/ 20 h 99"/>
                  <a:gd name="T96" fmla="*/ 62 w 139"/>
                  <a:gd name="T97" fmla="*/ 16 h 99"/>
                  <a:gd name="T98" fmla="*/ 66 w 139"/>
                  <a:gd name="T99" fmla="*/ 6 h 99"/>
                  <a:gd name="T100" fmla="*/ 80 w 139"/>
                  <a:gd name="T101" fmla="*/ 4 h 99"/>
                  <a:gd name="T102" fmla="*/ 87 w 139"/>
                  <a:gd name="T103" fmla="*/ 0 h 99"/>
                  <a:gd name="T104" fmla="*/ 102 w 139"/>
                  <a:gd name="T105" fmla="*/ 0 h 99"/>
                  <a:gd name="T106" fmla="*/ 102 w 139"/>
                  <a:gd name="T10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99">
                    <a:moveTo>
                      <a:pt x="102" y="0"/>
                    </a:moveTo>
                    <a:lnTo>
                      <a:pt x="102" y="10"/>
                    </a:lnTo>
                    <a:lnTo>
                      <a:pt x="105" y="16"/>
                    </a:lnTo>
                    <a:lnTo>
                      <a:pt x="109" y="22"/>
                    </a:lnTo>
                    <a:lnTo>
                      <a:pt x="116" y="29"/>
                    </a:lnTo>
                    <a:lnTo>
                      <a:pt x="121" y="29"/>
                    </a:lnTo>
                    <a:lnTo>
                      <a:pt x="121" y="31"/>
                    </a:lnTo>
                    <a:lnTo>
                      <a:pt x="116" y="29"/>
                    </a:lnTo>
                    <a:lnTo>
                      <a:pt x="116" y="35"/>
                    </a:lnTo>
                    <a:lnTo>
                      <a:pt x="127" y="41"/>
                    </a:lnTo>
                    <a:lnTo>
                      <a:pt x="133" y="41"/>
                    </a:lnTo>
                    <a:lnTo>
                      <a:pt x="136" y="43"/>
                    </a:lnTo>
                    <a:lnTo>
                      <a:pt x="133" y="47"/>
                    </a:lnTo>
                    <a:lnTo>
                      <a:pt x="139" y="54"/>
                    </a:lnTo>
                    <a:lnTo>
                      <a:pt x="133" y="63"/>
                    </a:lnTo>
                    <a:lnTo>
                      <a:pt x="125" y="65"/>
                    </a:lnTo>
                    <a:lnTo>
                      <a:pt x="118" y="68"/>
                    </a:lnTo>
                    <a:lnTo>
                      <a:pt x="112" y="72"/>
                    </a:lnTo>
                    <a:lnTo>
                      <a:pt x="105" y="72"/>
                    </a:lnTo>
                    <a:lnTo>
                      <a:pt x="100" y="72"/>
                    </a:lnTo>
                    <a:lnTo>
                      <a:pt x="93" y="68"/>
                    </a:lnTo>
                    <a:lnTo>
                      <a:pt x="87" y="72"/>
                    </a:lnTo>
                    <a:lnTo>
                      <a:pt x="46" y="72"/>
                    </a:lnTo>
                    <a:lnTo>
                      <a:pt x="46" y="78"/>
                    </a:lnTo>
                    <a:lnTo>
                      <a:pt x="50" y="90"/>
                    </a:lnTo>
                    <a:lnTo>
                      <a:pt x="46" y="99"/>
                    </a:lnTo>
                    <a:lnTo>
                      <a:pt x="34" y="90"/>
                    </a:lnTo>
                    <a:lnTo>
                      <a:pt x="27" y="90"/>
                    </a:lnTo>
                    <a:lnTo>
                      <a:pt x="23" y="96"/>
                    </a:lnTo>
                    <a:lnTo>
                      <a:pt x="16" y="96"/>
                    </a:lnTo>
                    <a:lnTo>
                      <a:pt x="11" y="84"/>
                    </a:lnTo>
                    <a:lnTo>
                      <a:pt x="4" y="84"/>
                    </a:lnTo>
                    <a:lnTo>
                      <a:pt x="4" y="81"/>
                    </a:lnTo>
                    <a:lnTo>
                      <a:pt x="0" y="75"/>
                    </a:lnTo>
                    <a:lnTo>
                      <a:pt x="7" y="65"/>
                    </a:lnTo>
                    <a:lnTo>
                      <a:pt x="4" y="56"/>
                    </a:lnTo>
                    <a:lnTo>
                      <a:pt x="13" y="54"/>
                    </a:lnTo>
                    <a:lnTo>
                      <a:pt x="16" y="54"/>
                    </a:lnTo>
                    <a:lnTo>
                      <a:pt x="23" y="47"/>
                    </a:lnTo>
                    <a:lnTo>
                      <a:pt x="23" y="41"/>
                    </a:lnTo>
                    <a:lnTo>
                      <a:pt x="27" y="41"/>
                    </a:lnTo>
                    <a:lnTo>
                      <a:pt x="23" y="31"/>
                    </a:lnTo>
                    <a:lnTo>
                      <a:pt x="29" y="29"/>
                    </a:lnTo>
                    <a:lnTo>
                      <a:pt x="37" y="35"/>
                    </a:lnTo>
                    <a:lnTo>
                      <a:pt x="41" y="31"/>
                    </a:lnTo>
                    <a:lnTo>
                      <a:pt x="41" y="25"/>
                    </a:lnTo>
                    <a:lnTo>
                      <a:pt x="46" y="25"/>
                    </a:lnTo>
                    <a:lnTo>
                      <a:pt x="46" y="20"/>
                    </a:lnTo>
                    <a:lnTo>
                      <a:pt x="62" y="16"/>
                    </a:lnTo>
                    <a:lnTo>
                      <a:pt x="66" y="6"/>
                    </a:lnTo>
                    <a:lnTo>
                      <a:pt x="80" y="4"/>
                    </a:lnTo>
                    <a:lnTo>
                      <a:pt x="87" y="0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1" name="Freeform 543"/>
              <p:cNvSpPr>
                <a:spLocks/>
              </p:cNvSpPr>
              <p:nvPr/>
            </p:nvSpPr>
            <p:spPr bwMode="auto">
              <a:xfrm>
                <a:off x="6411913" y="4362450"/>
                <a:ext cx="57150" cy="60325"/>
              </a:xfrm>
              <a:custGeom>
                <a:avLst/>
                <a:gdLst>
                  <a:gd name="T0" fmla="*/ 0 w 36"/>
                  <a:gd name="T1" fmla="*/ 7 h 38"/>
                  <a:gd name="T2" fmla="*/ 9 w 36"/>
                  <a:gd name="T3" fmla="*/ 4 h 38"/>
                  <a:gd name="T4" fmla="*/ 11 w 36"/>
                  <a:gd name="T5" fmla="*/ 7 h 38"/>
                  <a:gd name="T6" fmla="*/ 18 w 36"/>
                  <a:gd name="T7" fmla="*/ 7 h 38"/>
                  <a:gd name="T8" fmla="*/ 18 w 36"/>
                  <a:gd name="T9" fmla="*/ 0 h 38"/>
                  <a:gd name="T10" fmla="*/ 26 w 36"/>
                  <a:gd name="T11" fmla="*/ 0 h 38"/>
                  <a:gd name="T12" fmla="*/ 26 w 36"/>
                  <a:gd name="T13" fmla="*/ 7 h 38"/>
                  <a:gd name="T14" fmla="*/ 30 w 36"/>
                  <a:gd name="T15" fmla="*/ 10 h 38"/>
                  <a:gd name="T16" fmla="*/ 36 w 36"/>
                  <a:gd name="T17" fmla="*/ 13 h 38"/>
                  <a:gd name="T18" fmla="*/ 32 w 36"/>
                  <a:gd name="T19" fmla="*/ 20 h 38"/>
                  <a:gd name="T20" fmla="*/ 26 w 36"/>
                  <a:gd name="T21" fmla="*/ 26 h 38"/>
                  <a:gd name="T22" fmla="*/ 18 w 36"/>
                  <a:gd name="T23" fmla="*/ 34 h 38"/>
                  <a:gd name="T24" fmla="*/ 9 w 36"/>
                  <a:gd name="T25" fmla="*/ 38 h 38"/>
                  <a:gd name="T26" fmla="*/ 9 w 36"/>
                  <a:gd name="T27" fmla="*/ 34 h 38"/>
                  <a:gd name="T28" fmla="*/ 5 w 36"/>
                  <a:gd name="T29" fmla="*/ 26 h 38"/>
                  <a:gd name="T30" fmla="*/ 5 w 36"/>
                  <a:gd name="T31" fmla="*/ 20 h 38"/>
                  <a:gd name="T32" fmla="*/ 5 w 36"/>
                  <a:gd name="T33" fmla="*/ 13 h 38"/>
                  <a:gd name="T34" fmla="*/ 2 w 36"/>
                  <a:gd name="T35" fmla="*/ 10 h 38"/>
                  <a:gd name="T36" fmla="*/ 0 w 36"/>
                  <a:gd name="T37" fmla="*/ 7 h 38"/>
                  <a:gd name="T38" fmla="*/ 0 w 36"/>
                  <a:gd name="T39" fmla="*/ 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38">
                    <a:moveTo>
                      <a:pt x="0" y="7"/>
                    </a:moveTo>
                    <a:lnTo>
                      <a:pt x="9" y="4"/>
                    </a:lnTo>
                    <a:lnTo>
                      <a:pt x="11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6" y="13"/>
                    </a:lnTo>
                    <a:lnTo>
                      <a:pt x="32" y="20"/>
                    </a:lnTo>
                    <a:lnTo>
                      <a:pt x="26" y="26"/>
                    </a:lnTo>
                    <a:lnTo>
                      <a:pt x="18" y="34"/>
                    </a:lnTo>
                    <a:lnTo>
                      <a:pt x="9" y="38"/>
                    </a:lnTo>
                    <a:lnTo>
                      <a:pt x="9" y="34"/>
                    </a:lnTo>
                    <a:lnTo>
                      <a:pt x="5" y="26"/>
                    </a:lnTo>
                    <a:lnTo>
                      <a:pt x="5" y="20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2" name="Freeform 544"/>
              <p:cNvSpPr>
                <a:spLocks/>
              </p:cNvSpPr>
              <p:nvPr/>
            </p:nvSpPr>
            <p:spPr bwMode="auto">
              <a:xfrm>
                <a:off x="6762751" y="3946525"/>
                <a:ext cx="42863" cy="50800"/>
              </a:xfrm>
              <a:custGeom>
                <a:avLst/>
                <a:gdLst>
                  <a:gd name="T0" fmla="*/ 21 w 27"/>
                  <a:gd name="T1" fmla="*/ 0 h 32"/>
                  <a:gd name="T2" fmla="*/ 27 w 27"/>
                  <a:gd name="T3" fmla="*/ 13 h 32"/>
                  <a:gd name="T4" fmla="*/ 12 w 27"/>
                  <a:gd name="T5" fmla="*/ 20 h 32"/>
                  <a:gd name="T6" fmla="*/ 12 w 27"/>
                  <a:gd name="T7" fmla="*/ 22 h 32"/>
                  <a:gd name="T8" fmla="*/ 21 w 27"/>
                  <a:gd name="T9" fmla="*/ 22 h 32"/>
                  <a:gd name="T10" fmla="*/ 25 w 27"/>
                  <a:gd name="T11" fmla="*/ 25 h 32"/>
                  <a:gd name="T12" fmla="*/ 21 w 27"/>
                  <a:gd name="T13" fmla="*/ 29 h 32"/>
                  <a:gd name="T14" fmla="*/ 21 w 27"/>
                  <a:gd name="T15" fmla="*/ 32 h 32"/>
                  <a:gd name="T16" fmla="*/ 15 w 27"/>
                  <a:gd name="T17" fmla="*/ 29 h 32"/>
                  <a:gd name="T18" fmla="*/ 2 w 27"/>
                  <a:gd name="T19" fmla="*/ 32 h 32"/>
                  <a:gd name="T20" fmla="*/ 0 w 27"/>
                  <a:gd name="T21" fmla="*/ 20 h 32"/>
                  <a:gd name="T22" fmla="*/ 5 w 27"/>
                  <a:gd name="T23" fmla="*/ 16 h 32"/>
                  <a:gd name="T24" fmla="*/ 9 w 27"/>
                  <a:gd name="T25" fmla="*/ 7 h 32"/>
                  <a:gd name="T26" fmla="*/ 15 w 27"/>
                  <a:gd name="T27" fmla="*/ 4 h 32"/>
                  <a:gd name="T28" fmla="*/ 21 w 27"/>
                  <a:gd name="T29" fmla="*/ 0 h 32"/>
                  <a:gd name="T30" fmla="*/ 21 w 27"/>
                  <a:gd name="T31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32">
                    <a:moveTo>
                      <a:pt x="21" y="0"/>
                    </a:moveTo>
                    <a:lnTo>
                      <a:pt x="27" y="13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21" y="22"/>
                    </a:lnTo>
                    <a:lnTo>
                      <a:pt x="25" y="25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15" y="29"/>
                    </a:lnTo>
                    <a:lnTo>
                      <a:pt x="2" y="32"/>
                    </a:lnTo>
                    <a:lnTo>
                      <a:pt x="0" y="20"/>
                    </a:lnTo>
                    <a:lnTo>
                      <a:pt x="5" y="16"/>
                    </a:lnTo>
                    <a:lnTo>
                      <a:pt x="9" y="7"/>
                    </a:lnTo>
                    <a:lnTo>
                      <a:pt x="15" y="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3" name="Freeform 545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4" name="Freeform 546"/>
              <p:cNvSpPr>
                <a:spLocks/>
              </p:cNvSpPr>
              <p:nvPr/>
            </p:nvSpPr>
            <p:spPr bwMode="auto">
              <a:xfrm>
                <a:off x="5384801" y="3997325"/>
                <a:ext cx="160338" cy="179388"/>
              </a:xfrm>
              <a:custGeom>
                <a:avLst/>
                <a:gdLst>
                  <a:gd name="T0" fmla="*/ 9 w 101"/>
                  <a:gd name="T1" fmla="*/ 9 h 113"/>
                  <a:gd name="T2" fmla="*/ 16 w 101"/>
                  <a:gd name="T3" fmla="*/ 6 h 113"/>
                  <a:gd name="T4" fmla="*/ 18 w 101"/>
                  <a:gd name="T5" fmla="*/ 9 h 113"/>
                  <a:gd name="T6" fmla="*/ 25 w 101"/>
                  <a:gd name="T7" fmla="*/ 9 h 113"/>
                  <a:gd name="T8" fmla="*/ 25 w 101"/>
                  <a:gd name="T9" fmla="*/ 6 h 113"/>
                  <a:gd name="T10" fmla="*/ 27 w 101"/>
                  <a:gd name="T11" fmla="*/ 6 h 113"/>
                  <a:gd name="T12" fmla="*/ 33 w 101"/>
                  <a:gd name="T13" fmla="*/ 3 h 113"/>
                  <a:gd name="T14" fmla="*/ 37 w 101"/>
                  <a:gd name="T15" fmla="*/ 0 h 113"/>
                  <a:gd name="T16" fmla="*/ 39 w 101"/>
                  <a:gd name="T17" fmla="*/ 9 h 113"/>
                  <a:gd name="T18" fmla="*/ 46 w 101"/>
                  <a:gd name="T19" fmla="*/ 6 h 113"/>
                  <a:gd name="T20" fmla="*/ 52 w 101"/>
                  <a:gd name="T21" fmla="*/ 6 h 113"/>
                  <a:gd name="T22" fmla="*/ 52 w 101"/>
                  <a:gd name="T23" fmla="*/ 9 h 113"/>
                  <a:gd name="T24" fmla="*/ 59 w 101"/>
                  <a:gd name="T25" fmla="*/ 9 h 113"/>
                  <a:gd name="T26" fmla="*/ 64 w 101"/>
                  <a:gd name="T27" fmla="*/ 21 h 113"/>
                  <a:gd name="T28" fmla="*/ 71 w 101"/>
                  <a:gd name="T29" fmla="*/ 21 h 113"/>
                  <a:gd name="T30" fmla="*/ 75 w 101"/>
                  <a:gd name="T31" fmla="*/ 15 h 113"/>
                  <a:gd name="T32" fmla="*/ 82 w 101"/>
                  <a:gd name="T33" fmla="*/ 15 h 113"/>
                  <a:gd name="T34" fmla="*/ 94 w 101"/>
                  <a:gd name="T35" fmla="*/ 24 h 113"/>
                  <a:gd name="T36" fmla="*/ 98 w 101"/>
                  <a:gd name="T37" fmla="*/ 30 h 113"/>
                  <a:gd name="T38" fmla="*/ 101 w 101"/>
                  <a:gd name="T39" fmla="*/ 40 h 113"/>
                  <a:gd name="T40" fmla="*/ 101 w 101"/>
                  <a:gd name="T41" fmla="*/ 45 h 113"/>
                  <a:gd name="T42" fmla="*/ 94 w 101"/>
                  <a:gd name="T43" fmla="*/ 52 h 113"/>
                  <a:gd name="T44" fmla="*/ 92 w 101"/>
                  <a:gd name="T45" fmla="*/ 61 h 113"/>
                  <a:gd name="T46" fmla="*/ 89 w 101"/>
                  <a:gd name="T47" fmla="*/ 68 h 113"/>
                  <a:gd name="T48" fmla="*/ 92 w 101"/>
                  <a:gd name="T49" fmla="*/ 86 h 113"/>
                  <a:gd name="T50" fmla="*/ 98 w 101"/>
                  <a:gd name="T51" fmla="*/ 95 h 113"/>
                  <a:gd name="T52" fmla="*/ 98 w 101"/>
                  <a:gd name="T53" fmla="*/ 102 h 113"/>
                  <a:gd name="T54" fmla="*/ 92 w 101"/>
                  <a:gd name="T55" fmla="*/ 98 h 113"/>
                  <a:gd name="T56" fmla="*/ 89 w 101"/>
                  <a:gd name="T57" fmla="*/ 93 h 113"/>
                  <a:gd name="T58" fmla="*/ 85 w 101"/>
                  <a:gd name="T59" fmla="*/ 98 h 113"/>
                  <a:gd name="T60" fmla="*/ 80 w 101"/>
                  <a:gd name="T61" fmla="*/ 98 h 113"/>
                  <a:gd name="T62" fmla="*/ 71 w 101"/>
                  <a:gd name="T63" fmla="*/ 98 h 113"/>
                  <a:gd name="T64" fmla="*/ 52 w 101"/>
                  <a:gd name="T65" fmla="*/ 98 h 113"/>
                  <a:gd name="T66" fmla="*/ 37 w 101"/>
                  <a:gd name="T67" fmla="*/ 102 h 113"/>
                  <a:gd name="T68" fmla="*/ 16 w 101"/>
                  <a:gd name="T69" fmla="*/ 113 h 113"/>
                  <a:gd name="T70" fmla="*/ 16 w 101"/>
                  <a:gd name="T71" fmla="*/ 98 h 113"/>
                  <a:gd name="T72" fmla="*/ 16 w 101"/>
                  <a:gd name="T73" fmla="*/ 86 h 113"/>
                  <a:gd name="T74" fmla="*/ 12 w 101"/>
                  <a:gd name="T75" fmla="*/ 82 h 113"/>
                  <a:gd name="T76" fmla="*/ 9 w 101"/>
                  <a:gd name="T77" fmla="*/ 79 h 113"/>
                  <a:gd name="T78" fmla="*/ 3 w 101"/>
                  <a:gd name="T79" fmla="*/ 79 h 113"/>
                  <a:gd name="T80" fmla="*/ 0 w 101"/>
                  <a:gd name="T81" fmla="*/ 73 h 113"/>
                  <a:gd name="T82" fmla="*/ 0 w 101"/>
                  <a:gd name="T83" fmla="*/ 70 h 113"/>
                  <a:gd name="T84" fmla="*/ 0 w 101"/>
                  <a:gd name="T85" fmla="*/ 65 h 113"/>
                  <a:gd name="T86" fmla="*/ 0 w 101"/>
                  <a:gd name="T87" fmla="*/ 56 h 113"/>
                  <a:gd name="T88" fmla="*/ 3 w 101"/>
                  <a:gd name="T89" fmla="*/ 56 h 113"/>
                  <a:gd name="T90" fmla="*/ 5 w 101"/>
                  <a:gd name="T91" fmla="*/ 45 h 113"/>
                  <a:gd name="T92" fmla="*/ 3 w 101"/>
                  <a:gd name="T93" fmla="*/ 43 h 113"/>
                  <a:gd name="T94" fmla="*/ 5 w 101"/>
                  <a:gd name="T95" fmla="*/ 40 h 113"/>
                  <a:gd name="T96" fmla="*/ 16 w 101"/>
                  <a:gd name="T97" fmla="*/ 40 h 113"/>
                  <a:gd name="T98" fmla="*/ 9 w 101"/>
                  <a:gd name="T99" fmla="*/ 34 h 113"/>
                  <a:gd name="T100" fmla="*/ 9 w 101"/>
                  <a:gd name="T101" fmla="*/ 30 h 113"/>
                  <a:gd name="T102" fmla="*/ 9 w 101"/>
                  <a:gd name="T103" fmla="*/ 24 h 113"/>
                  <a:gd name="T104" fmla="*/ 5 w 101"/>
                  <a:gd name="T105" fmla="*/ 21 h 113"/>
                  <a:gd name="T106" fmla="*/ 5 w 101"/>
                  <a:gd name="T107" fmla="*/ 13 h 113"/>
                  <a:gd name="T108" fmla="*/ 9 w 101"/>
                  <a:gd name="T109" fmla="*/ 9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1" h="113">
                    <a:moveTo>
                      <a:pt x="9" y="9"/>
                    </a:moveTo>
                    <a:lnTo>
                      <a:pt x="16" y="6"/>
                    </a:lnTo>
                    <a:lnTo>
                      <a:pt x="18" y="9"/>
                    </a:lnTo>
                    <a:lnTo>
                      <a:pt x="25" y="9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39" y="9"/>
                    </a:lnTo>
                    <a:lnTo>
                      <a:pt x="46" y="6"/>
                    </a:lnTo>
                    <a:lnTo>
                      <a:pt x="52" y="6"/>
                    </a:lnTo>
                    <a:lnTo>
                      <a:pt x="52" y="9"/>
                    </a:lnTo>
                    <a:lnTo>
                      <a:pt x="59" y="9"/>
                    </a:lnTo>
                    <a:lnTo>
                      <a:pt x="64" y="21"/>
                    </a:lnTo>
                    <a:lnTo>
                      <a:pt x="71" y="21"/>
                    </a:lnTo>
                    <a:lnTo>
                      <a:pt x="75" y="15"/>
                    </a:lnTo>
                    <a:lnTo>
                      <a:pt x="82" y="15"/>
                    </a:lnTo>
                    <a:lnTo>
                      <a:pt x="94" y="24"/>
                    </a:lnTo>
                    <a:lnTo>
                      <a:pt x="98" y="30"/>
                    </a:lnTo>
                    <a:lnTo>
                      <a:pt x="101" y="40"/>
                    </a:lnTo>
                    <a:lnTo>
                      <a:pt x="101" y="45"/>
                    </a:lnTo>
                    <a:lnTo>
                      <a:pt x="94" y="52"/>
                    </a:lnTo>
                    <a:lnTo>
                      <a:pt x="92" y="61"/>
                    </a:lnTo>
                    <a:lnTo>
                      <a:pt x="89" y="68"/>
                    </a:lnTo>
                    <a:lnTo>
                      <a:pt x="92" y="86"/>
                    </a:lnTo>
                    <a:lnTo>
                      <a:pt x="98" y="95"/>
                    </a:lnTo>
                    <a:lnTo>
                      <a:pt x="98" y="102"/>
                    </a:lnTo>
                    <a:lnTo>
                      <a:pt x="92" y="98"/>
                    </a:lnTo>
                    <a:lnTo>
                      <a:pt x="89" y="93"/>
                    </a:lnTo>
                    <a:lnTo>
                      <a:pt x="85" y="98"/>
                    </a:lnTo>
                    <a:lnTo>
                      <a:pt x="80" y="98"/>
                    </a:lnTo>
                    <a:lnTo>
                      <a:pt x="71" y="98"/>
                    </a:lnTo>
                    <a:lnTo>
                      <a:pt x="52" y="98"/>
                    </a:lnTo>
                    <a:lnTo>
                      <a:pt x="37" y="102"/>
                    </a:lnTo>
                    <a:lnTo>
                      <a:pt x="16" y="113"/>
                    </a:lnTo>
                    <a:lnTo>
                      <a:pt x="16" y="98"/>
                    </a:lnTo>
                    <a:lnTo>
                      <a:pt x="16" y="86"/>
                    </a:lnTo>
                    <a:lnTo>
                      <a:pt x="12" y="82"/>
                    </a:lnTo>
                    <a:lnTo>
                      <a:pt x="9" y="79"/>
                    </a:lnTo>
                    <a:lnTo>
                      <a:pt x="3" y="79"/>
                    </a:lnTo>
                    <a:lnTo>
                      <a:pt x="0" y="73"/>
                    </a:lnTo>
                    <a:lnTo>
                      <a:pt x="0" y="70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3" y="56"/>
                    </a:lnTo>
                    <a:lnTo>
                      <a:pt x="5" y="45"/>
                    </a:lnTo>
                    <a:lnTo>
                      <a:pt x="3" y="43"/>
                    </a:lnTo>
                    <a:lnTo>
                      <a:pt x="5" y="40"/>
                    </a:lnTo>
                    <a:lnTo>
                      <a:pt x="16" y="40"/>
                    </a:lnTo>
                    <a:lnTo>
                      <a:pt x="9" y="34"/>
                    </a:lnTo>
                    <a:lnTo>
                      <a:pt x="9" y="30"/>
                    </a:lnTo>
                    <a:lnTo>
                      <a:pt x="9" y="24"/>
                    </a:lnTo>
                    <a:lnTo>
                      <a:pt x="5" y="21"/>
                    </a:lnTo>
                    <a:lnTo>
                      <a:pt x="5" y="13"/>
                    </a:lnTo>
                    <a:lnTo>
                      <a:pt x="9" y="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5" name="Freeform 547"/>
              <p:cNvSpPr>
                <a:spLocks/>
              </p:cNvSpPr>
              <p:nvPr/>
            </p:nvSpPr>
            <p:spPr bwMode="auto">
              <a:xfrm>
                <a:off x="5857876" y="4232275"/>
                <a:ext cx="160338" cy="171450"/>
              </a:xfrm>
              <a:custGeom>
                <a:avLst/>
                <a:gdLst>
                  <a:gd name="T0" fmla="*/ 46 w 101"/>
                  <a:gd name="T1" fmla="*/ 3 h 108"/>
                  <a:gd name="T2" fmla="*/ 46 w 101"/>
                  <a:gd name="T3" fmla="*/ 0 h 108"/>
                  <a:gd name="T4" fmla="*/ 59 w 101"/>
                  <a:gd name="T5" fmla="*/ 0 h 108"/>
                  <a:gd name="T6" fmla="*/ 74 w 101"/>
                  <a:gd name="T7" fmla="*/ 0 h 108"/>
                  <a:gd name="T8" fmla="*/ 79 w 101"/>
                  <a:gd name="T9" fmla="*/ 0 h 108"/>
                  <a:gd name="T10" fmla="*/ 79 w 101"/>
                  <a:gd name="T11" fmla="*/ 3 h 108"/>
                  <a:gd name="T12" fmla="*/ 79 w 101"/>
                  <a:gd name="T13" fmla="*/ 6 h 108"/>
                  <a:gd name="T14" fmla="*/ 76 w 101"/>
                  <a:gd name="T15" fmla="*/ 9 h 108"/>
                  <a:gd name="T16" fmla="*/ 79 w 101"/>
                  <a:gd name="T17" fmla="*/ 18 h 108"/>
                  <a:gd name="T18" fmla="*/ 85 w 101"/>
                  <a:gd name="T19" fmla="*/ 18 h 108"/>
                  <a:gd name="T20" fmla="*/ 92 w 101"/>
                  <a:gd name="T21" fmla="*/ 15 h 108"/>
                  <a:gd name="T22" fmla="*/ 95 w 101"/>
                  <a:gd name="T23" fmla="*/ 18 h 108"/>
                  <a:gd name="T24" fmla="*/ 99 w 101"/>
                  <a:gd name="T25" fmla="*/ 27 h 108"/>
                  <a:gd name="T26" fmla="*/ 95 w 101"/>
                  <a:gd name="T27" fmla="*/ 31 h 108"/>
                  <a:gd name="T28" fmla="*/ 92 w 101"/>
                  <a:gd name="T29" fmla="*/ 34 h 108"/>
                  <a:gd name="T30" fmla="*/ 89 w 101"/>
                  <a:gd name="T31" fmla="*/ 43 h 108"/>
                  <a:gd name="T32" fmla="*/ 99 w 101"/>
                  <a:gd name="T33" fmla="*/ 49 h 108"/>
                  <a:gd name="T34" fmla="*/ 101 w 101"/>
                  <a:gd name="T35" fmla="*/ 64 h 108"/>
                  <a:gd name="T36" fmla="*/ 99 w 101"/>
                  <a:gd name="T37" fmla="*/ 70 h 108"/>
                  <a:gd name="T38" fmla="*/ 95 w 101"/>
                  <a:gd name="T39" fmla="*/ 77 h 108"/>
                  <a:gd name="T40" fmla="*/ 95 w 101"/>
                  <a:gd name="T41" fmla="*/ 82 h 108"/>
                  <a:gd name="T42" fmla="*/ 92 w 101"/>
                  <a:gd name="T43" fmla="*/ 82 h 108"/>
                  <a:gd name="T44" fmla="*/ 85 w 101"/>
                  <a:gd name="T45" fmla="*/ 77 h 108"/>
                  <a:gd name="T46" fmla="*/ 76 w 101"/>
                  <a:gd name="T47" fmla="*/ 82 h 108"/>
                  <a:gd name="T48" fmla="*/ 66 w 101"/>
                  <a:gd name="T49" fmla="*/ 70 h 108"/>
                  <a:gd name="T50" fmla="*/ 62 w 101"/>
                  <a:gd name="T51" fmla="*/ 82 h 108"/>
                  <a:gd name="T52" fmla="*/ 57 w 101"/>
                  <a:gd name="T53" fmla="*/ 79 h 108"/>
                  <a:gd name="T54" fmla="*/ 53 w 101"/>
                  <a:gd name="T55" fmla="*/ 79 h 108"/>
                  <a:gd name="T56" fmla="*/ 50 w 101"/>
                  <a:gd name="T57" fmla="*/ 89 h 108"/>
                  <a:gd name="T58" fmla="*/ 57 w 101"/>
                  <a:gd name="T59" fmla="*/ 92 h 108"/>
                  <a:gd name="T60" fmla="*/ 57 w 101"/>
                  <a:gd name="T61" fmla="*/ 104 h 108"/>
                  <a:gd name="T62" fmla="*/ 53 w 101"/>
                  <a:gd name="T63" fmla="*/ 104 h 108"/>
                  <a:gd name="T64" fmla="*/ 50 w 101"/>
                  <a:gd name="T65" fmla="*/ 102 h 108"/>
                  <a:gd name="T66" fmla="*/ 46 w 101"/>
                  <a:gd name="T67" fmla="*/ 104 h 108"/>
                  <a:gd name="T68" fmla="*/ 41 w 101"/>
                  <a:gd name="T69" fmla="*/ 108 h 108"/>
                  <a:gd name="T70" fmla="*/ 23 w 101"/>
                  <a:gd name="T71" fmla="*/ 92 h 108"/>
                  <a:gd name="T72" fmla="*/ 16 w 101"/>
                  <a:gd name="T73" fmla="*/ 86 h 108"/>
                  <a:gd name="T74" fmla="*/ 23 w 101"/>
                  <a:gd name="T75" fmla="*/ 86 h 108"/>
                  <a:gd name="T76" fmla="*/ 13 w 101"/>
                  <a:gd name="T77" fmla="*/ 82 h 108"/>
                  <a:gd name="T78" fmla="*/ 10 w 101"/>
                  <a:gd name="T79" fmla="*/ 73 h 108"/>
                  <a:gd name="T80" fmla="*/ 13 w 101"/>
                  <a:gd name="T81" fmla="*/ 73 h 108"/>
                  <a:gd name="T82" fmla="*/ 10 w 101"/>
                  <a:gd name="T83" fmla="*/ 70 h 108"/>
                  <a:gd name="T84" fmla="*/ 13 w 101"/>
                  <a:gd name="T85" fmla="*/ 70 h 108"/>
                  <a:gd name="T86" fmla="*/ 13 w 101"/>
                  <a:gd name="T87" fmla="*/ 64 h 108"/>
                  <a:gd name="T88" fmla="*/ 10 w 101"/>
                  <a:gd name="T89" fmla="*/ 66 h 108"/>
                  <a:gd name="T90" fmla="*/ 3 w 101"/>
                  <a:gd name="T91" fmla="*/ 58 h 108"/>
                  <a:gd name="T92" fmla="*/ 0 w 101"/>
                  <a:gd name="T93" fmla="*/ 52 h 108"/>
                  <a:gd name="T94" fmla="*/ 7 w 101"/>
                  <a:gd name="T95" fmla="*/ 52 h 108"/>
                  <a:gd name="T96" fmla="*/ 10 w 101"/>
                  <a:gd name="T97" fmla="*/ 40 h 108"/>
                  <a:gd name="T98" fmla="*/ 16 w 101"/>
                  <a:gd name="T99" fmla="*/ 40 h 108"/>
                  <a:gd name="T100" fmla="*/ 19 w 101"/>
                  <a:gd name="T101" fmla="*/ 40 h 108"/>
                  <a:gd name="T102" fmla="*/ 13 w 101"/>
                  <a:gd name="T103" fmla="*/ 36 h 108"/>
                  <a:gd name="T104" fmla="*/ 10 w 101"/>
                  <a:gd name="T105" fmla="*/ 31 h 108"/>
                  <a:gd name="T106" fmla="*/ 16 w 101"/>
                  <a:gd name="T107" fmla="*/ 31 h 108"/>
                  <a:gd name="T108" fmla="*/ 13 w 101"/>
                  <a:gd name="T109" fmla="*/ 20 h 108"/>
                  <a:gd name="T110" fmla="*/ 28 w 101"/>
                  <a:gd name="T111" fmla="*/ 24 h 108"/>
                  <a:gd name="T112" fmla="*/ 37 w 101"/>
                  <a:gd name="T113" fmla="*/ 20 h 108"/>
                  <a:gd name="T114" fmla="*/ 46 w 101"/>
                  <a:gd name="T115" fmla="*/ 20 h 108"/>
                  <a:gd name="T116" fmla="*/ 46 w 101"/>
                  <a:gd name="T117" fmla="*/ 3 h 108"/>
                  <a:gd name="T118" fmla="*/ 46 w 101"/>
                  <a:gd name="T119" fmla="*/ 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" h="108">
                    <a:moveTo>
                      <a:pt x="46" y="3"/>
                    </a:moveTo>
                    <a:lnTo>
                      <a:pt x="46" y="0"/>
                    </a:lnTo>
                    <a:lnTo>
                      <a:pt x="59" y="0"/>
                    </a:lnTo>
                    <a:lnTo>
                      <a:pt x="74" y="0"/>
                    </a:lnTo>
                    <a:lnTo>
                      <a:pt x="79" y="0"/>
                    </a:lnTo>
                    <a:lnTo>
                      <a:pt x="79" y="3"/>
                    </a:lnTo>
                    <a:lnTo>
                      <a:pt x="79" y="6"/>
                    </a:lnTo>
                    <a:lnTo>
                      <a:pt x="76" y="9"/>
                    </a:lnTo>
                    <a:lnTo>
                      <a:pt x="79" y="18"/>
                    </a:lnTo>
                    <a:lnTo>
                      <a:pt x="85" y="18"/>
                    </a:lnTo>
                    <a:lnTo>
                      <a:pt x="92" y="15"/>
                    </a:lnTo>
                    <a:lnTo>
                      <a:pt x="95" y="18"/>
                    </a:lnTo>
                    <a:lnTo>
                      <a:pt x="99" y="27"/>
                    </a:lnTo>
                    <a:lnTo>
                      <a:pt x="95" y="31"/>
                    </a:lnTo>
                    <a:lnTo>
                      <a:pt x="92" y="34"/>
                    </a:lnTo>
                    <a:lnTo>
                      <a:pt x="89" y="43"/>
                    </a:lnTo>
                    <a:lnTo>
                      <a:pt x="99" y="49"/>
                    </a:lnTo>
                    <a:lnTo>
                      <a:pt x="101" y="64"/>
                    </a:lnTo>
                    <a:lnTo>
                      <a:pt x="99" y="70"/>
                    </a:lnTo>
                    <a:lnTo>
                      <a:pt x="95" y="77"/>
                    </a:lnTo>
                    <a:lnTo>
                      <a:pt x="95" y="82"/>
                    </a:lnTo>
                    <a:lnTo>
                      <a:pt x="92" y="82"/>
                    </a:lnTo>
                    <a:lnTo>
                      <a:pt x="85" y="77"/>
                    </a:lnTo>
                    <a:lnTo>
                      <a:pt x="76" y="82"/>
                    </a:lnTo>
                    <a:lnTo>
                      <a:pt x="66" y="70"/>
                    </a:lnTo>
                    <a:lnTo>
                      <a:pt x="62" y="82"/>
                    </a:lnTo>
                    <a:lnTo>
                      <a:pt x="57" y="79"/>
                    </a:lnTo>
                    <a:lnTo>
                      <a:pt x="53" y="79"/>
                    </a:lnTo>
                    <a:lnTo>
                      <a:pt x="50" y="89"/>
                    </a:lnTo>
                    <a:lnTo>
                      <a:pt x="57" y="92"/>
                    </a:lnTo>
                    <a:lnTo>
                      <a:pt x="57" y="104"/>
                    </a:lnTo>
                    <a:lnTo>
                      <a:pt x="53" y="104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1" y="108"/>
                    </a:lnTo>
                    <a:lnTo>
                      <a:pt x="23" y="92"/>
                    </a:lnTo>
                    <a:lnTo>
                      <a:pt x="16" y="86"/>
                    </a:lnTo>
                    <a:lnTo>
                      <a:pt x="23" y="86"/>
                    </a:lnTo>
                    <a:lnTo>
                      <a:pt x="13" y="82"/>
                    </a:lnTo>
                    <a:lnTo>
                      <a:pt x="10" y="73"/>
                    </a:lnTo>
                    <a:lnTo>
                      <a:pt x="13" y="73"/>
                    </a:lnTo>
                    <a:lnTo>
                      <a:pt x="10" y="70"/>
                    </a:lnTo>
                    <a:lnTo>
                      <a:pt x="13" y="70"/>
                    </a:lnTo>
                    <a:lnTo>
                      <a:pt x="13" y="64"/>
                    </a:lnTo>
                    <a:lnTo>
                      <a:pt x="10" y="66"/>
                    </a:lnTo>
                    <a:lnTo>
                      <a:pt x="3" y="58"/>
                    </a:lnTo>
                    <a:lnTo>
                      <a:pt x="0" y="52"/>
                    </a:lnTo>
                    <a:lnTo>
                      <a:pt x="7" y="52"/>
                    </a:lnTo>
                    <a:lnTo>
                      <a:pt x="10" y="40"/>
                    </a:lnTo>
                    <a:lnTo>
                      <a:pt x="16" y="40"/>
                    </a:lnTo>
                    <a:lnTo>
                      <a:pt x="19" y="40"/>
                    </a:lnTo>
                    <a:lnTo>
                      <a:pt x="13" y="36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13" y="20"/>
                    </a:lnTo>
                    <a:lnTo>
                      <a:pt x="28" y="24"/>
                    </a:lnTo>
                    <a:lnTo>
                      <a:pt x="37" y="20"/>
                    </a:lnTo>
                    <a:lnTo>
                      <a:pt x="46" y="20"/>
                    </a:lnTo>
                    <a:lnTo>
                      <a:pt x="46" y="3"/>
                    </a:lnTo>
                    <a:lnTo>
                      <a:pt x="4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6" name="Freeform 548"/>
              <p:cNvSpPr>
                <a:spLocks/>
              </p:cNvSpPr>
              <p:nvPr/>
            </p:nvSpPr>
            <p:spPr bwMode="auto">
              <a:xfrm>
                <a:off x="5154613" y="3910013"/>
                <a:ext cx="82550" cy="23813"/>
              </a:xfrm>
              <a:custGeom>
                <a:avLst/>
                <a:gdLst>
                  <a:gd name="T0" fmla="*/ 4 w 52"/>
                  <a:gd name="T1" fmla="*/ 5 h 15"/>
                  <a:gd name="T2" fmla="*/ 22 w 52"/>
                  <a:gd name="T3" fmla="*/ 2 h 15"/>
                  <a:gd name="T4" fmla="*/ 34 w 52"/>
                  <a:gd name="T5" fmla="*/ 0 h 15"/>
                  <a:gd name="T6" fmla="*/ 45 w 52"/>
                  <a:gd name="T7" fmla="*/ 5 h 15"/>
                  <a:gd name="T8" fmla="*/ 52 w 52"/>
                  <a:gd name="T9" fmla="*/ 5 h 15"/>
                  <a:gd name="T10" fmla="*/ 45 w 52"/>
                  <a:gd name="T11" fmla="*/ 11 h 15"/>
                  <a:gd name="T12" fmla="*/ 30 w 52"/>
                  <a:gd name="T13" fmla="*/ 5 h 15"/>
                  <a:gd name="T14" fmla="*/ 24 w 52"/>
                  <a:gd name="T15" fmla="*/ 9 h 15"/>
                  <a:gd name="T16" fmla="*/ 15 w 52"/>
                  <a:gd name="T17" fmla="*/ 9 h 15"/>
                  <a:gd name="T18" fmla="*/ 15 w 52"/>
                  <a:gd name="T19" fmla="*/ 11 h 15"/>
                  <a:gd name="T20" fmla="*/ 0 w 52"/>
                  <a:gd name="T21" fmla="*/ 15 h 15"/>
                  <a:gd name="T22" fmla="*/ 0 w 52"/>
                  <a:gd name="T23" fmla="*/ 9 h 15"/>
                  <a:gd name="T24" fmla="*/ 4 w 52"/>
                  <a:gd name="T25" fmla="*/ 9 h 15"/>
                  <a:gd name="T26" fmla="*/ 4 w 52"/>
                  <a:gd name="T27" fmla="*/ 5 h 15"/>
                  <a:gd name="T28" fmla="*/ 4 w 52"/>
                  <a:gd name="T2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2" h="15">
                    <a:moveTo>
                      <a:pt x="4" y="5"/>
                    </a:moveTo>
                    <a:lnTo>
                      <a:pt x="22" y="2"/>
                    </a:lnTo>
                    <a:lnTo>
                      <a:pt x="34" y="0"/>
                    </a:lnTo>
                    <a:lnTo>
                      <a:pt x="45" y="5"/>
                    </a:lnTo>
                    <a:lnTo>
                      <a:pt x="52" y="5"/>
                    </a:lnTo>
                    <a:lnTo>
                      <a:pt x="45" y="11"/>
                    </a:lnTo>
                    <a:lnTo>
                      <a:pt x="30" y="5"/>
                    </a:lnTo>
                    <a:lnTo>
                      <a:pt x="24" y="9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4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7" name="Freeform 549"/>
              <p:cNvSpPr>
                <a:spLocks/>
              </p:cNvSpPr>
              <p:nvPr/>
            </p:nvSpPr>
            <p:spPr bwMode="auto">
              <a:xfrm>
                <a:off x="5526088" y="3986213"/>
                <a:ext cx="122238" cy="176213"/>
              </a:xfrm>
              <a:custGeom>
                <a:avLst/>
                <a:gdLst>
                  <a:gd name="T0" fmla="*/ 5 w 77"/>
                  <a:gd name="T1" fmla="*/ 31 h 111"/>
                  <a:gd name="T2" fmla="*/ 9 w 77"/>
                  <a:gd name="T3" fmla="*/ 22 h 111"/>
                  <a:gd name="T4" fmla="*/ 5 w 77"/>
                  <a:gd name="T5" fmla="*/ 10 h 111"/>
                  <a:gd name="T6" fmla="*/ 5 w 77"/>
                  <a:gd name="T7" fmla="*/ 4 h 111"/>
                  <a:gd name="T8" fmla="*/ 46 w 77"/>
                  <a:gd name="T9" fmla="*/ 4 h 111"/>
                  <a:gd name="T10" fmla="*/ 52 w 77"/>
                  <a:gd name="T11" fmla="*/ 0 h 111"/>
                  <a:gd name="T12" fmla="*/ 59 w 77"/>
                  <a:gd name="T13" fmla="*/ 4 h 111"/>
                  <a:gd name="T14" fmla="*/ 55 w 77"/>
                  <a:gd name="T15" fmla="*/ 7 h 111"/>
                  <a:gd name="T16" fmla="*/ 61 w 77"/>
                  <a:gd name="T17" fmla="*/ 16 h 111"/>
                  <a:gd name="T18" fmla="*/ 61 w 77"/>
                  <a:gd name="T19" fmla="*/ 22 h 111"/>
                  <a:gd name="T20" fmla="*/ 61 w 77"/>
                  <a:gd name="T21" fmla="*/ 28 h 111"/>
                  <a:gd name="T22" fmla="*/ 64 w 77"/>
                  <a:gd name="T23" fmla="*/ 31 h 111"/>
                  <a:gd name="T24" fmla="*/ 64 w 77"/>
                  <a:gd name="T25" fmla="*/ 37 h 111"/>
                  <a:gd name="T26" fmla="*/ 64 w 77"/>
                  <a:gd name="T27" fmla="*/ 41 h 111"/>
                  <a:gd name="T28" fmla="*/ 71 w 77"/>
                  <a:gd name="T29" fmla="*/ 50 h 111"/>
                  <a:gd name="T30" fmla="*/ 68 w 77"/>
                  <a:gd name="T31" fmla="*/ 52 h 111"/>
                  <a:gd name="T32" fmla="*/ 68 w 77"/>
                  <a:gd name="T33" fmla="*/ 63 h 111"/>
                  <a:gd name="T34" fmla="*/ 68 w 77"/>
                  <a:gd name="T35" fmla="*/ 68 h 111"/>
                  <a:gd name="T36" fmla="*/ 68 w 77"/>
                  <a:gd name="T37" fmla="*/ 84 h 111"/>
                  <a:gd name="T38" fmla="*/ 77 w 77"/>
                  <a:gd name="T39" fmla="*/ 89 h 111"/>
                  <a:gd name="T40" fmla="*/ 71 w 77"/>
                  <a:gd name="T41" fmla="*/ 93 h 111"/>
                  <a:gd name="T42" fmla="*/ 61 w 77"/>
                  <a:gd name="T43" fmla="*/ 96 h 111"/>
                  <a:gd name="T44" fmla="*/ 48 w 77"/>
                  <a:gd name="T45" fmla="*/ 100 h 111"/>
                  <a:gd name="T46" fmla="*/ 31 w 77"/>
                  <a:gd name="T47" fmla="*/ 105 h 111"/>
                  <a:gd name="T48" fmla="*/ 21 w 77"/>
                  <a:gd name="T49" fmla="*/ 111 h 111"/>
                  <a:gd name="T50" fmla="*/ 9 w 77"/>
                  <a:gd name="T51" fmla="*/ 109 h 111"/>
                  <a:gd name="T52" fmla="*/ 9 w 77"/>
                  <a:gd name="T53" fmla="*/ 102 h 111"/>
                  <a:gd name="T54" fmla="*/ 3 w 77"/>
                  <a:gd name="T55" fmla="*/ 93 h 111"/>
                  <a:gd name="T56" fmla="*/ 0 w 77"/>
                  <a:gd name="T57" fmla="*/ 75 h 111"/>
                  <a:gd name="T58" fmla="*/ 3 w 77"/>
                  <a:gd name="T59" fmla="*/ 68 h 111"/>
                  <a:gd name="T60" fmla="*/ 5 w 77"/>
                  <a:gd name="T61" fmla="*/ 59 h 111"/>
                  <a:gd name="T62" fmla="*/ 12 w 77"/>
                  <a:gd name="T63" fmla="*/ 52 h 111"/>
                  <a:gd name="T64" fmla="*/ 12 w 77"/>
                  <a:gd name="T65" fmla="*/ 47 h 111"/>
                  <a:gd name="T66" fmla="*/ 9 w 77"/>
                  <a:gd name="T67" fmla="*/ 37 h 111"/>
                  <a:gd name="T68" fmla="*/ 5 w 77"/>
                  <a:gd name="T69" fmla="*/ 31 h 111"/>
                  <a:gd name="T70" fmla="*/ 5 w 77"/>
                  <a:gd name="T71" fmla="*/ 3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" h="111">
                    <a:moveTo>
                      <a:pt x="5" y="31"/>
                    </a:moveTo>
                    <a:lnTo>
                      <a:pt x="9" y="22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46" y="4"/>
                    </a:lnTo>
                    <a:lnTo>
                      <a:pt x="52" y="0"/>
                    </a:lnTo>
                    <a:lnTo>
                      <a:pt x="59" y="4"/>
                    </a:lnTo>
                    <a:lnTo>
                      <a:pt x="55" y="7"/>
                    </a:lnTo>
                    <a:lnTo>
                      <a:pt x="61" y="16"/>
                    </a:lnTo>
                    <a:lnTo>
                      <a:pt x="61" y="22"/>
                    </a:lnTo>
                    <a:lnTo>
                      <a:pt x="61" y="28"/>
                    </a:lnTo>
                    <a:lnTo>
                      <a:pt x="64" y="31"/>
                    </a:lnTo>
                    <a:lnTo>
                      <a:pt x="64" y="37"/>
                    </a:lnTo>
                    <a:lnTo>
                      <a:pt x="64" y="41"/>
                    </a:lnTo>
                    <a:lnTo>
                      <a:pt x="71" y="50"/>
                    </a:lnTo>
                    <a:lnTo>
                      <a:pt x="68" y="52"/>
                    </a:lnTo>
                    <a:lnTo>
                      <a:pt x="68" y="63"/>
                    </a:lnTo>
                    <a:lnTo>
                      <a:pt x="68" y="68"/>
                    </a:lnTo>
                    <a:lnTo>
                      <a:pt x="68" y="84"/>
                    </a:lnTo>
                    <a:lnTo>
                      <a:pt x="77" y="89"/>
                    </a:lnTo>
                    <a:lnTo>
                      <a:pt x="71" y="93"/>
                    </a:lnTo>
                    <a:lnTo>
                      <a:pt x="61" y="96"/>
                    </a:lnTo>
                    <a:lnTo>
                      <a:pt x="48" y="100"/>
                    </a:lnTo>
                    <a:lnTo>
                      <a:pt x="31" y="105"/>
                    </a:lnTo>
                    <a:lnTo>
                      <a:pt x="21" y="111"/>
                    </a:lnTo>
                    <a:lnTo>
                      <a:pt x="9" y="109"/>
                    </a:lnTo>
                    <a:lnTo>
                      <a:pt x="9" y="102"/>
                    </a:lnTo>
                    <a:lnTo>
                      <a:pt x="3" y="93"/>
                    </a:lnTo>
                    <a:lnTo>
                      <a:pt x="0" y="75"/>
                    </a:lnTo>
                    <a:lnTo>
                      <a:pt x="3" y="68"/>
                    </a:lnTo>
                    <a:lnTo>
                      <a:pt x="5" y="59"/>
                    </a:lnTo>
                    <a:lnTo>
                      <a:pt x="12" y="52"/>
                    </a:lnTo>
                    <a:lnTo>
                      <a:pt x="12" y="47"/>
                    </a:lnTo>
                    <a:lnTo>
                      <a:pt x="9" y="37"/>
                    </a:lnTo>
                    <a:lnTo>
                      <a:pt x="5" y="31"/>
                    </a:lnTo>
                    <a:lnTo>
                      <a:pt x="5" y="3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8" name="Freeform 550"/>
              <p:cNvSpPr>
                <a:spLocks/>
              </p:cNvSpPr>
              <p:nvPr/>
            </p:nvSpPr>
            <p:spPr bwMode="auto">
              <a:xfrm>
                <a:off x="5208588" y="3943350"/>
                <a:ext cx="201613" cy="150813"/>
              </a:xfrm>
              <a:custGeom>
                <a:avLst/>
                <a:gdLst>
                  <a:gd name="T0" fmla="*/ 18 w 127"/>
                  <a:gd name="T1" fmla="*/ 0 h 95"/>
                  <a:gd name="T2" fmla="*/ 31 w 127"/>
                  <a:gd name="T3" fmla="*/ 0 h 95"/>
                  <a:gd name="T4" fmla="*/ 34 w 127"/>
                  <a:gd name="T5" fmla="*/ 2 h 95"/>
                  <a:gd name="T6" fmla="*/ 40 w 127"/>
                  <a:gd name="T7" fmla="*/ 6 h 95"/>
                  <a:gd name="T8" fmla="*/ 48 w 127"/>
                  <a:gd name="T9" fmla="*/ 2 h 95"/>
                  <a:gd name="T10" fmla="*/ 52 w 127"/>
                  <a:gd name="T11" fmla="*/ 6 h 95"/>
                  <a:gd name="T12" fmla="*/ 61 w 127"/>
                  <a:gd name="T13" fmla="*/ 2 h 95"/>
                  <a:gd name="T14" fmla="*/ 61 w 127"/>
                  <a:gd name="T15" fmla="*/ 9 h 95"/>
                  <a:gd name="T16" fmla="*/ 64 w 127"/>
                  <a:gd name="T17" fmla="*/ 13 h 95"/>
                  <a:gd name="T18" fmla="*/ 70 w 127"/>
                  <a:gd name="T19" fmla="*/ 9 h 95"/>
                  <a:gd name="T20" fmla="*/ 73 w 127"/>
                  <a:gd name="T21" fmla="*/ 15 h 95"/>
                  <a:gd name="T22" fmla="*/ 83 w 127"/>
                  <a:gd name="T23" fmla="*/ 9 h 95"/>
                  <a:gd name="T24" fmla="*/ 89 w 127"/>
                  <a:gd name="T25" fmla="*/ 13 h 95"/>
                  <a:gd name="T26" fmla="*/ 91 w 127"/>
                  <a:gd name="T27" fmla="*/ 6 h 95"/>
                  <a:gd name="T28" fmla="*/ 98 w 127"/>
                  <a:gd name="T29" fmla="*/ 2 h 95"/>
                  <a:gd name="T30" fmla="*/ 104 w 127"/>
                  <a:gd name="T31" fmla="*/ 15 h 95"/>
                  <a:gd name="T32" fmla="*/ 107 w 127"/>
                  <a:gd name="T33" fmla="*/ 18 h 95"/>
                  <a:gd name="T34" fmla="*/ 111 w 127"/>
                  <a:gd name="T35" fmla="*/ 24 h 95"/>
                  <a:gd name="T36" fmla="*/ 111 w 127"/>
                  <a:gd name="T37" fmla="*/ 31 h 95"/>
                  <a:gd name="T38" fmla="*/ 114 w 127"/>
                  <a:gd name="T39" fmla="*/ 34 h 95"/>
                  <a:gd name="T40" fmla="*/ 114 w 127"/>
                  <a:gd name="T41" fmla="*/ 40 h 95"/>
                  <a:gd name="T42" fmla="*/ 120 w 127"/>
                  <a:gd name="T43" fmla="*/ 43 h 95"/>
                  <a:gd name="T44" fmla="*/ 116 w 127"/>
                  <a:gd name="T45" fmla="*/ 47 h 95"/>
                  <a:gd name="T46" fmla="*/ 116 w 127"/>
                  <a:gd name="T47" fmla="*/ 55 h 95"/>
                  <a:gd name="T48" fmla="*/ 120 w 127"/>
                  <a:gd name="T49" fmla="*/ 58 h 95"/>
                  <a:gd name="T50" fmla="*/ 120 w 127"/>
                  <a:gd name="T51" fmla="*/ 64 h 95"/>
                  <a:gd name="T52" fmla="*/ 120 w 127"/>
                  <a:gd name="T53" fmla="*/ 68 h 95"/>
                  <a:gd name="T54" fmla="*/ 127 w 127"/>
                  <a:gd name="T55" fmla="*/ 74 h 95"/>
                  <a:gd name="T56" fmla="*/ 116 w 127"/>
                  <a:gd name="T57" fmla="*/ 74 h 95"/>
                  <a:gd name="T58" fmla="*/ 114 w 127"/>
                  <a:gd name="T59" fmla="*/ 77 h 95"/>
                  <a:gd name="T60" fmla="*/ 116 w 127"/>
                  <a:gd name="T61" fmla="*/ 79 h 95"/>
                  <a:gd name="T62" fmla="*/ 114 w 127"/>
                  <a:gd name="T63" fmla="*/ 90 h 95"/>
                  <a:gd name="T64" fmla="*/ 111 w 127"/>
                  <a:gd name="T65" fmla="*/ 90 h 95"/>
                  <a:gd name="T66" fmla="*/ 104 w 127"/>
                  <a:gd name="T67" fmla="*/ 90 h 95"/>
                  <a:gd name="T68" fmla="*/ 104 w 127"/>
                  <a:gd name="T69" fmla="*/ 95 h 95"/>
                  <a:gd name="T70" fmla="*/ 95 w 127"/>
                  <a:gd name="T71" fmla="*/ 95 h 95"/>
                  <a:gd name="T72" fmla="*/ 91 w 127"/>
                  <a:gd name="T73" fmla="*/ 92 h 95"/>
                  <a:gd name="T74" fmla="*/ 91 w 127"/>
                  <a:gd name="T75" fmla="*/ 86 h 95"/>
                  <a:gd name="T76" fmla="*/ 89 w 127"/>
                  <a:gd name="T77" fmla="*/ 74 h 95"/>
                  <a:gd name="T78" fmla="*/ 80 w 127"/>
                  <a:gd name="T79" fmla="*/ 74 h 95"/>
                  <a:gd name="T80" fmla="*/ 73 w 127"/>
                  <a:gd name="T81" fmla="*/ 74 h 95"/>
                  <a:gd name="T82" fmla="*/ 73 w 127"/>
                  <a:gd name="T83" fmla="*/ 64 h 95"/>
                  <a:gd name="T84" fmla="*/ 70 w 127"/>
                  <a:gd name="T85" fmla="*/ 61 h 95"/>
                  <a:gd name="T86" fmla="*/ 68 w 127"/>
                  <a:gd name="T87" fmla="*/ 55 h 95"/>
                  <a:gd name="T88" fmla="*/ 61 w 127"/>
                  <a:gd name="T89" fmla="*/ 47 h 95"/>
                  <a:gd name="T90" fmla="*/ 45 w 127"/>
                  <a:gd name="T91" fmla="*/ 47 h 95"/>
                  <a:gd name="T92" fmla="*/ 40 w 127"/>
                  <a:gd name="T93" fmla="*/ 49 h 95"/>
                  <a:gd name="T94" fmla="*/ 36 w 127"/>
                  <a:gd name="T95" fmla="*/ 58 h 95"/>
                  <a:gd name="T96" fmla="*/ 34 w 127"/>
                  <a:gd name="T97" fmla="*/ 58 h 95"/>
                  <a:gd name="T98" fmla="*/ 25 w 127"/>
                  <a:gd name="T99" fmla="*/ 64 h 95"/>
                  <a:gd name="T100" fmla="*/ 25 w 127"/>
                  <a:gd name="T101" fmla="*/ 58 h 95"/>
                  <a:gd name="T102" fmla="*/ 18 w 127"/>
                  <a:gd name="T103" fmla="*/ 52 h 95"/>
                  <a:gd name="T104" fmla="*/ 5 w 127"/>
                  <a:gd name="T105" fmla="*/ 43 h 95"/>
                  <a:gd name="T106" fmla="*/ 2 w 127"/>
                  <a:gd name="T107" fmla="*/ 34 h 95"/>
                  <a:gd name="T108" fmla="*/ 0 w 127"/>
                  <a:gd name="T109" fmla="*/ 31 h 95"/>
                  <a:gd name="T110" fmla="*/ 2 w 127"/>
                  <a:gd name="T111" fmla="*/ 22 h 95"/>
                  <a:gd name="T112" fmla="*/ 18 w 127"/>
                  <a:gd name="T113" fmla="*/ 18 h 95"/>
                  <a:gd name="T114" fmla="*/ 18 w 127"/>
                  <a:gd name="T115" fmla="*/ 13 h 95"/>
                  <a:gd name="T116" fmla="*/ 15 w 127"/>
                  <a:gd name="T117" fmla="*/ 6 h 95"/>
                  <a:gd name="T118" fmla="*/ 18 w 127"/>
                  <a:gd name="T119" fmla="*/ 2 h 95"/>
                  <a:gd name="T120" fmla="*/ 18 w 127"/>
                  <a:gd name="T121" fmla="*/ 0 h 95"/>
                  <a:gd name="T122" fmla="*/ 18 w 127"/>
                  <a:gd name="T1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7" h="95">
                    <a:moveTo>
                      <a:pt x="18" y="0"/>
                    </a:moveTo>
                    <a:lnTo>
                      <a:pt x="31" y="0"/>
                    </a:lnTo>
                    <a:lnTo>
                      <a:pt x="34" y="2"/>
                    </a:lnTo>
                    <a:lnTo>
                      <a:pt x="40" y="6"/>
                    </a:lnTo>
                    <a:lnTo>
                      <a:pt x="48" y="2"/>
                    </a:lnTo>
                    <a:lnTo>
                      <a:pt x="52" y="6"/>
                    </a:lnTo>
                    <a:lnTo>
                      <a:pt x="61" y="2"/>
                    </a:lnTo>
                    <a:lnTo>
                      <a:pt x="61" y="9"/>
                    </a:lnTo>
                    <a:lnTo>
                      <a:pt x="64" y="13"/>
                    </a:lnTo>
                    <a:lnTo>
                      <a:pt x="70" y="9"/>
                    </a:lnTo>
                    <a:lnTo>
                      <a:pt x="73" y="15"/>
                    </a:lnTo>
                    <a:lnTo>
                      <a:pt x="83" y="9"/>
                    </a:lnTo>
                    <a:lnTo>
                      <a:pt x="89" y="13"/>
                    </a:lnTo>
                    <a:lnTo>
                      <a:pt x="91" y="6"/>
                    </a:lnTo>
                    <a:lnTo>
                      <a:pt x="98" y="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111" y="24"/>
                    </a:lnTo>
                    <a:lnTo>
                      <a:pt x="111" y="31"/>
                    </a:lnTo>
                    <a:lnTo>
                      <a:pt x="114" y="34"/>
                    </a:lnTo>
                    <a:lnTo>
                      <a:pt x="114" y="40"/>
                    </a:lnTo>
                    <a:lnTo>
                      <a:pt x="120" y="43"/>
                    </a:lnTo>
                    <a:lnTo>
                      <a:pt x="116" y="47"/>
                    </a:lnTo>
                    <a:lnTo>
                      <a:pt x="116" y="55"/>
                    </a:lnTo>
                    <a:lnTo>
                      <a:pt x="120" y="58"/>
                    </a:lnTo>
                    <a:lnTo>
                      <a:pt x="120" y="64"/>
                    </a:lnTo>
                    <a:lnTo>
                      <a:pt x="120" y="68"/>
                    </a:lnTo>
                    <a:lnTo>
                      <a:pt x="127" y="74"/>
                    </a:lnTo>
                    <a:lnTo>
                      <a:pt x="116" y="74"/>
                    </a:lnTo>
                    <a:lnTo>
                      <a:pt x="114" y="77"/>
                    </a:lnTo>
                    <a:lnTo>
                      <a:pt x="116" y="79"/>
                    </a:lnTo>
                    <a:lnTo>
                      <a:pt x="114" y="90"/>
                    </a:lnTo>
                    <a:lnTo>
                      <a:pt x="111" y="90"/>
                    </a:lnTo>
                    <a:lnTo>
                      <a:pt x="104" y="90"/>
                    </a:lnTo>
                    <a:lnTo>
                      <a:pt x="104" y="95"/>
                    </a:lnTo>
                    <a:lnTo>
                      <a:pt x="95" y="95"/>
                    </a:lnTo>
                    <a:lnTo>
                      <a:pt x="91" y="92"/>
                    </a:lnTo>
                    <a:lnTo>
                      <a:pt x="91" y="86"/>
                    </a:lnTo>
                    <a:lnTo>
                      <a:pt x="89" y="74"/>
                    </a:lnTo>
                    <a:lnTo>
                      <a:pt x="80" y="74"/>
                    </a:lnTo>
                    <a:lnTo>
                      <a:pt x="73" y="74"/>
                    </a:lnTo>
                    <a:lnTo>
                      <a:pt x="73" y="64"/>
                    </a:lnTo>
                    <a:lnTo>
                      <a:pt x="70" y="61"/>
                    </a:lnTo>
                    <a:lnTo>
                      <a:pt x="68" y="55"/>
                    </a:lnTo>
                    <a:lnTo>
                      <a:pt x="61" y="47"/>
                    </a:lnTo>
                    <a:lnTo>
                      <a:pt x="45" y="47"/>
                    </a:lnTo>
                    <a:lnTo>
                      <a:pt x="40" y="49"/>
                    </a:lnTo>
                    <a:lnTo>
                      <a:pt x="36" y="58"/>
                    </a:lnTo>
                    <a:lnTo>
                      <a:pt x="34" y="58"/>
                    </a:lnTo>
                    <a:lnTo>
                      <a:pt x="25" y="64"/>
                    </a:lnTo>
                    <a:lnTo>
                      <a:pt x="25" y="58"/>
                    </a:lnTo>
                    <a:lnTo>
                      <a:pt x="18" y="52"/>
                    </a:lnTo>
                    <a:lnTo>
                      <a:pt x="5" y="43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2" y="22"/>
                    </a:lnTo>
                    <a:lnTo>
                      <a:pt x="18" y="18"/>
                    </a:lnTo>
                    <a:lnTo>
                      <a:pt x="18" y="13"/>
                    </a:lnTo>
                    <a:lnTo>
                      <a:pt x="15" y="6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9" name="Freeform 551"/>
              <p:cNvSpPr>
                <a:spLocks/>
              </p:cNvSpPr>
              <p:nvPr/>
            </p:nvSpPr>
            <p:spPr bwMode="auto">
              <a:xfrm>
                <a:off x="5154613" y="3943350"/>
                <a:ext cx="82550" cy="53975"/>
              </a:xfrm>
              <a:custGeom>
                <a:avLst/>
                <a:gdLst>
                  <a:gd name="T0" fmla="*/ 0 w 52"/>
                  <a:gd name="T1" fmla="*/ 6 h 34"/>
                  <a:gd name="T2" fmla="*/ 13 w 52"/>
                  <a:gd name="T3" fmla="*/ 2 h 34"/>
                  <a:gd name="T4" fmla="*/ 22 w 52"/>
                  <a:gd name="T5" fmla="*/ 2 h 34"/>
                  <a:gd name="T6" fmla="*/ 28 w 52"/>
                  <a:gd name="T7" fmla="*/ 0 h 34"/>
                  <a:gd name="T8" fmla="*/ 52 w 52"/>
                  <a:gd name="T9" fmla="*/ 0 h 34"/>
                  <a:gd name="T10" fmla="*/ 52 w 52"/>
                  <a:gd name="T11" fmla="*/ 2 h 34"/>
                  <a:gd name="T12" fmla="*/ 49 w 52"/>
                  <a:gd name="T13" fmla="*/ 6 h 34"/>
                  <a:gd name="T14" fmla="*/ 52 w 52"/>
                  <a:gd name="T15" fmla="*/ 13 h 34"/>
                  <a:gd name="T16" fmla="*/ 52 w 52"/>
                  <a:gd name="T17" fmla="*/ 18 h 34"/>
                  <a:gd name="T18" fmla="*/ 36 w 52"/>
                  <a:gd name="T19" fmla="*/ 22 h 34"/>
                  <a:gd name="T20" fmla="*/ 34 w 52"/>
                  <a:gd name="T21" fmla="*/ 31 h 34"/>
                  <a:gd name="T22" fmla="*/ 30 w 52"/>
                  <a:gd name="T23" fmla="*/ 34 h 34"/>
                  <a:gd name="T24" fmla="*/ 28 w 52"/>
                  <a:gd name="T25" fmla="*/ 27 h 34"/>
                  <a:gd name="T26" fmla="*/ 24 w 52"/>
                  <a:gd name="T27" fmla="*/ 31 h 34"/>
                  <a:gd name="T28" fmla="*/ 24 w 52"/>
                  <a:gd name="T29" fmla="*/ 15 h 34"/>
                  <a:gd name="T30" fmla="*/ 15 w 52"/>
                  <a:gd name="T31" fmla="*/ 18 h 34"/>
                  <a:gd name="T32" fmla="*/ 15 w 52"/>
                  <a:gd name="T33" fmla="*/ 13 h 34"/>
                  <a:gd name="T34" fmla="*/ 6 w 52"/>
                  <a:gd name="T35" fmla="*/ 9 h 34"/>
                  <a:gd name="T36" fmla="*/ 0 w 52"/>
                  <a:gd name="T37" fmla="*/ 6 h 34"/>
                  <a:gd name="T38" fmla="*/ 0 w 52"/>
                  <a:gd name="T39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34">
                    <a:moveTo>
                      <a:pt x="0" y="6"/>
                    </a:moveTo>
                    <a:lnTo>
                      <a:pt x="13" y="2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52" y="0"/>
                    </a:lnTo>
                    <a:lnTo>
                      <a:pt x="52" y="2"/>
                    </a:lnTo>
                    <a:lnTo>
                      <a:pt x="49" y="6"/>
                    </a:lnTo>
                    <a:lnTo>
                      <a:pt x="52" y="13"/>
                    </a:lnTo>
                    <a:lnTo>
                      <a:pt x="52" y="18"/>
                    </a:lnTo>
                    <a:lnTo>
                      <a:pt x="36" y="22"/>
                    </a:lnTo>
                    <a:lnTo>
                      <a:pt x="34" y="31"/>
                    </a:lnTo>
                    <a:lnTo>
                      <a:pt x="30" y="34"/>
                    </a:lnTo>
                    <a:lnTo>
                      <a:pt x="28" y="27"/>
                    </a:lnTo>
                    <a:lnTo>
                      <a:pt x="24" y="31"/>
                    </a:lnTo>
                    <a:lnTo>
                      <a:pt x="24" y="15"/>
                    </a:lnTo>
                    <a:lnTo>
                      <a:pt x="15" y="18"/>
                    </a:lnTo>
                    <a:lnTo>
                      <a:pt x="15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0" name="Freeform 552"/>
              <p:cNvSpPr>
                <a:spLocks/>
              </p:cNvSpPr>
              <p:nvPr/>
            </p:nvSpPr>
            <p:spPr bwMode="auto">
              <a:xfrm>
                <a:off x="5848351" y="3933825"/>
                <a:ext cx="209550" cy="303213"/>
              </a:xfrm>
              <a:custGeom>
                <a:avLst/>
                <a:gdLst>
                  <a:gd name="T0" fmla="*/ 105 w 132"/>
                  <a:gd name="T1" fmla="*/ 0 h 191"/>
                  <a:gd name="T2" fmla="*/ 107 w 132"/>
                  <a:gd name="T3" fmla="*/ 12 h 191"/>
                  <a:gd name="T4" fmla="*/ 114 w 132"/>
                  <a:gd name="T5" fmla="*/ 28 h 191"/>
                  <a:gd name="T6" fmla="*/ 116 w 132"/>
                  <a:gd name="T7" fmla="*/ 49 h 191"/>
                  <a:gd name="T8" fmla="*/ 107 w 132"/>
                  <a:gd name="T9" fmla="*/ 55 h 191"/>
                  <a:gd name="T10" fmla="*/ 98 w 132"/>
                  <a:gd name="T11" fmla="*/ 61 h 191"/>
                  <a:gd name="T12" fmla="*/ 116 w 132"/>
                  <a:gd name="T13" fmla="*/ 76 h 191"/>
                  <a:gd name="T14" fmla="*/ 123 w 132"/>
                  <a:gd name="T15" fmla="*/ 92 h 191"/>
                  <a:gd name="T16" fmla="*/ 116 w 132"/>
                  <a:gd name="T17" fmla="*/ 105 h 191"/>
                  <a:gd name="T18" fmla="*/ 107 w 132"/>
                  <a:gd name="T19" fmla="*/ 119 h 191"/>
                  <a:gd name="T20" fmla="*/ 110 w 132"/>
                  <a:gd name="T21" fmla="*/ 138 h 191"/>
                  <a:gd name="T22" fmla="*/ 116 w 132"/>
                  <a:gd name="T23" fmla="*/ 151 h 191"/>
                  <a:gd name="T24" fmla="*/ 128 w 132"/>
                  <a:gd name="T25" fmla="*/ 172 h 191"/>
                  <a:gd name="T26" fmla="*/ 128 w 132"/>
                  <a:gd name="T27" fmla="*/ 185 h 191"/>
                  <a:gd name="T28" fmla="*/ 110 w 132"/>
                  <a:gd name="T29" fmla="*/ 185 h 191"/>
                  <a:gd name="T30" fmla="*/ 80 w 132"/>
                  <a:gd name="T31" fmla="*/ 188 h 191"/>
                  <a:gd name="T32" fmla="*/ 52 w 132"/>
                  <a:gd name="T33" fmla="*/ 188 h 191"/>
                  <a:gd name="T34" fmla="*/ 29 w 132"/>
                  <a:gd name="T35" fmla="*/ 191 h 191"/>
                  <a:gd name="T36" fmla="*/ 25 w 132"/>
                  <a:gd name="T37" fmla="*/ 172 h 191"/>
                  <a:gd name="T38" fmla="*/ 19 w 132"/>
                  <a:gd name="T39" fmla="*/ 160 h 191"/>
                  <a:gd name="T40" fmla="*/ 9 w 132"/>
                  <a:gd name="T41" fmla="*/ 151 h 191"/>
                  <a:gd name="T42" fmla="*/ 0 w 132"/>
                  <a:gd name="T43" fmla="*/ 148 h 191"/>
                  <a:gd name="T44" fmla="*/ 9 w 132"/>
                  <a:gd name="T45" fmla="*/ 122 h 191"/>
                  <a:gd name="T46" fmla="*/ 29 w 132"/>
                  <a:gd name="T47" fmla="*/ 105 h 191"/>
                  <a:gd name="T48" fmla="*/ 40 w 132"/>
                  <a:gd name="T49" fmla="*/ 105 h 191"/>
                  <a:gd name="T50" fmla="*/ 47 w 132"/>
                  <a:gd name="T51" fmla="*/ 113 h 191"/>
                  <a:gd name="T52" fmla="*/ 59 w 132"/>
                  <a:gd name="T53" fmla="*/ 105 h 191"/>
                  <a:gd name="T54" fmla="*/ 59 w 132"/>
                  <a:gd name="T55" fmla="*/ 101 h 191"/>
                  <a:gd name="T56" fmla="*/ 74 w 132"/>
                  <a:gd name="T57" fmla="*/ 74 h 191"/>
                  <a:gd name="T58" fmla="*/ 82 w 132"/>
                  <a:gd name="T59" fmla="*/ 61 h 191"/>
                  <a:gd name="T60" fmla="*/ 85 w 132"/>
                  <a:gd name="T61" fmla="*/ 49 h 191"/>
                  <a:gd name="T62" fmla="*/ 95 w 132"/>
                  <a:gd name="T63" fmla="*/ 30 h 191"/>
                  <a:gd name="T64" fmla="*/ 107 w 132"/>
                  <a:gd name="T65" fmla="*/ 28 h 191"/>
                  <a:gd name="T66" fmla="*/ 98 w 132"/>
                  <a:gd name="T67" fmla="*/ 12 h 191"/>
                  <a:gd name="T68" fmla="*/ 98 w 132"/>
                  <a:gd name="T6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91">
                    <a:moveTo>
                      <a:pt x="98" y="0"/>
                    </a:moveTo>
                    <a:lnTo>
                      <a:pt x="105" y="0"/>
                    </a:lnTo>
                    <a:lnTo>
                      <a:pt x="105" y="6"/>
                    </a:lnTo>
                    <a:lnTo>
                      <a:pt x="107" y="12"/>
                    </a:lnTo>
                    <a:lnTo>
                      <a:pt x="114" y="19"/>
                    </a:lnTo>
                    <a:lnTo>
                      <a:pt x="114" y="28"/>
                    </a:lnTo>
                    <a:lnTo>
                      <a:pt x="114" y="37"/>
                    </a:lnTo>
                    <a:lnTo>
                      <a:pt x="116" y="49"/>
                    </a:lnTo>
                    <a:lnTo>
                      <a:pt x="123" y="55"/>
                    </a:lnTo>
                    <a:lnTo>
                      <a:pt x="107" y="55"/>
                    </a:lnTo>
                    <a:lnTo>
                      <a:pt x="101" y="53"/>
                    </a:lnTo>
                    <a:lnTo>
                      <a:pt x="98" y="61"/>
                    </a:lnTo>
                    <a:lnTo>
                      <a:pt x="110" y="74"/>
                    </a:lnTo>
                    <a:lnTo>
                      <a:pt x="116" y="76"/>
                    </a:lnTo>
                    <a:lnTo>
                      <a:pt x="120" y="92"/>
                    </a:lnTo>
                    <a:lnTo>
                      <a:pt x="123" y="92"/>
                    </a:lnTo>
                    <a:lnTo>
                      <a:pt x="125" y="98"/>
                    </a:lnTo>
                    <a:lnTo>
                      <a:pt x="116" y="105"/>
                    </a:lnTo>
                    <a:lnTo>
                      <a:pt x="110" y="119"/>
                    </a:lnTo>
                    <a:lnTo>
                      <a:pt x="107" y="119"/>
                    </a:lnTo>
                    <a:lnTo>
                      <a:pt x="105" y="135"/>
                    </a:lnTo>
                    <a:lnTo>
                      <a:pt x="110" y="138"/>
                    </a:lnTo>
                    <a:lnTo>
                      <a:pt x="110" y="148"/>
                    </a:lnTo>
                    <a:lnTo>
                      <a:pt x="116" y="151"/>
                    </a:lnTo>
                    <a:lnTo>
                      <a:pt x="116" y="163"/>
                    </a:lnTo>
                    <a:lnTo>
                      <a:pt x="128" y="172"/>
                    </a:lnTo>
                    <a:lnTo>
                      <a:pt x="132" y="176"/>
                    </a:lnTo>
                    <a:lnTo>
                      <a:pt x="128" y="185"/>
                    </a:lnTo>
                    <a:lnTo>
                      <a:pt x="132" y="191"/>
                    </a:lnTo>
                    <a:lnTo>
                      <a:pt x="110" y="185"/>
                    </a:lnTo>
                    <a:lnTo>
                      <a:pt x="85" y="188"/>
                    </a:lnTo>
                    <a:lnTo>
                      <a:pt x="80" y="188"/>
                    </a:lnTo>
                    <a:lnTo>
                      <a:pt x="65" y="188"/>
                    </a:lnTo>
                    <a:lnTo>
                      <a:pt x="52" y="188"/>
                    </a:lnTo>
                    <a:lnTo>
                      <a:pt x="52" y="191"/>
                    </a:lnTo>
                    <a:lnTo>
                      <a:pt x="29" y="191"/>
                    </a:lnTo>
                    <a:lnTo>
                      <a:pt x="22" y="185"/>
                    </a:lnTo>
                    <a:lnTo>
                      <a:pt x="25" y="172"/>
                    </a:lnTo>
                    <a:lnTo>
                      <a:pt x="22" y="160"/>
                    </a:lnTo>
                    <a:lnTo>
                      <a:pt x="19" y="160"/>
                    </a:lnTo>
                    <a:lnTo>
                      <a:pt x="13" y="160"/>
                    </a:lnTo>
                    <a:lnTo>
                      <a:pt x="9" y="151"/>
                    </a:lnTo>
                    <a:lnTo>
                      <a:pt x="4" y="151"/>
                    </a:lnTo>
                    <a:lnTo>
                      <a:pt x="0" y="148"/>
                    </a:lnTo>
                    <a:lnTo>
                      <a:pt x="6" y="135"/>
                    </a:lnTo>
                    <a:lnTo>
                      <a:pt x="9" y="122"/>
                    </a:lnTo>
                    <a:lnTo>
                      <a:pt x="19" y="113"/>
                    </a:lnTo>
                    <a:lnTo>
                      <a:pt x="29" y="105"/>
                    </a:lnTo>
                    <a:lnTo>
                      <a:pt x="34" y="108"/>
                    </a:lnTo>
                    <a:lnTo>
                      <a:pt x="40" y="105"/>
                    </a:lnTo>
                    <a:lnTo>
                      <a:pt x="43" y="110"/>
                    </a:lnTo>
                    <a:lnTo>
                      <a:pt x="47" y="113"/>
                    </a:lnTo>
                    <a:lnTo>
                      <a:pt x="52" y="113"/>
                    </a:lnTo>
                    <a:lnTo>
                      <a:pt x="59" y="105"/>
                    </a:lnTo>
                    <a:lnTo>
                      <a:pt x="63" y="105"/>
                    </a:lnTo>
                    <a:lnTo>
                      <a:pt x="59" y="101"/>
                    </a:lnTo>
                    <a:lnTo>
                      <a:pt x="68" y="80"/>
                    </a:lnTo>
                    <a:lnTo>
                      <a:pt x="74" y="74"/>
                    </a:lnTo>
                    <a:lnTo>
                      <a:pt x="77" y="64"/>
                    </a:lnTo>
                    <a:lnTo>
                      <a:pt x="82" y="61"/>
                    </a:lnTo>
                    <a:lnTo>
                      <a:pt x="82" y="53"/>
                    </a:lnTo>
                    <a:lnTo>
                      <a:pt x="85" y="49"/>
                    </a:lnTo>
                    <a:lnTo>
                      <a:pt x="85" y="43"/>
                    </a:lnTo>
                    <a:lnTo>
                      <a:pt x="95" y="30"/>
                    </a:lnTo>
                    <a:lnTo>
                      <a:pt x="98" y="33"/>
                    </a:lnTo>
                    <a:lnTo>
                      <a:pt x="107" y="28"/>
                    </a:lnTo>
                    <a:lnTo>
                      <a:pt x="105" y="15"/>
                    </a:lnTo>
                    <a:lnTo>
                      <a:pt x="98" y="12"/>
                    </a:lnTo>
                    <a:lnTo>
                      <a:pt x="98" y="0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1" name="Freeform 553"/>
              <p:cNvSpPr>
                <a:spLocks/>
              </p:cNvSpPr>
              <p:nvPr/>
            </p:nvSpPr>
            <p:spPr bwMode="auto">
              <a:xfrm>
                <a:off x="6553201" y="4162425"/>
                <a:ext cx="217488" cy="268288"/>
              </a:xfrm>
              <a:custGeom>
                <a:avLst/>
                <a:gdLst>
                  <a:gd name="T0" fmla="*/ 0 w 137"/>
                  <a:gd name="T1" fmla="*/ 12 h 169"/>
                  <a:gd name="T2" fmla="*/ 5 w 137"/>
                  <a:gd name="T3" fmla="*/ 7 h 169"/>
                  <a:gd name="T4" fmla="*/ 15 w 137"/>
                  <a:gd name="T5" fmla="*/ 4 h 169"/>
                  <a:gd name="T6" fmla="*/ 24 w 137"/>
                  <a:gd name="T7" fmla="*/ 0 h 169"/>
                  <a:gd name="T8" fmla="*/ 27 w 137"/>
                  <a:gd name="T9" fmla="*/ 7 h 169"/>
                  <a:gd name="T10" fmla="*/ 32 w 137"/>
                  <a:gd name="T11" fmla="*/ 7 h 169"/>
                  <a:gd name="T12" fmla="*/ 39 w 137"/>
                  <a:gd name="T13" fmla="*/ 7 h 169"/>
                  <a:gd name="T14" fmla="*/ 58 w 137"/>
                  <a:gd name="T15" fmla="*/ 12 h 169"/>
                  <a:gd name="T16" fmla="*/ 75 w 137"/>
                  <a:gd name="T17" fmla="*/ 25 h 169"/>
                  <a:gd name="T18" fmla="*/ 95 w 137"/>
                  <a:gd name="T19" fmla="*/ 28 h 169"/>
                  <a:gd name="T20" fmla="*/ 104 w 137"/>
                  <a:gd name="T21" fmla="*/ 16 h 169"/>
                  <a:gd name="T22" fmla="*/ 111 w 137"/>
                  <a:gd name="T23" fmla="*/ 16 h 169"/>
                  <a:gd name="T24" fmla="*/ 120 w 137"/>
                  <a:gd name="T25" fmla="*/ 12 h 169"/>
                  <a:gd name="T26" fmla="*/ 125 w 137"/>
                  <a:gd name="T27" fmla="*/ 19 h 169"/>
                  <a:gd name="T28" fmla="*/ 137 w 137"/>
                  <a:gd name="T29" fmla="*/ 19 h 169"/>
                  <a:gd name="T30" fmla="*/ 123 w 137"/>
                  <a:gd name="T31" fmla="*/ 37 h 169"/>
                  <a:gd name="T32" fmla="*/ 123 w 137"/>
                  <a:gd name="T33" fmla="*/ 100 h 169"/>
                  <a:gd name="T34" fmla="*/ 132 w 137"/>
                  <a:gd name="T35" fmla="*/ 114 h 169"/>
                  <a:gd name="T36" fmla="*/ 125 w 137"/>
                  <a:gd name="T37" fmla="*/ 121 h 169"/>
                  <a:gd name="T38" fmla="*/ 120 w 137"/>
                  <a:gd name="T39" fmla="*/ 123 h 169"/>
                  <a:gd name="T40" fmla="*/ 120 w 137"/>
                  <a:gd name="T41" fmla="*/ 126 h 169"/>
                  <a:gd name="T42" fmla="*/ 111 w 137"/>
                  <a:gd name="T43" fmla="*/ 133 h 169"/>
                  <a:gd name="T44" fmla="*/ 104 w 137"/>
                  <a:gd name="T45" fmla="*/ 136 h 169"/>
                  <a:gd name="T46" fmla="*/ 104 w 137"/>
                  <a:gd name="T47" fmla="*/ 146 h 169"/>
                  <a:gd name="T48" fmla="*/ 95 w 137"/>
                  <a:gd name="T49" fmla="*/ 160 h 169"/>
                  <a:gd name="T50" fmla="*/ 89 w 137"/>
                  <a:gd name="T51" fmla="*/ 169 h 169"/>
                  <a:gd name="T52" fmla="*/ 64 w 137"/>
                  <a:gd name="T53" fmla="*/ 152 h 169"/>
                  <a:gd name="T54" fmla="*/ 64 w 137"/>
                  <a:gd name="T55" fmla="*/ 139 h 169"/>
                  <a:gd name="T56" fmla="*/ 2 w 137"/>
                  <a:gd name="T57" fmla="*/ 105 h 169"/>
                  <a:gd name="T58" fmla="*/ 0 w 137"/>
                  <a:gd name="T59" fmla="*/ 102 h 169"/>
                  <a:gd name="T60" fmla="*/ 0 w 137"/>
                  <a:gd name="T61" fmla="*/ 80 h 169"/>
                  <a:gd name="T62" fmla="*/ 11 w 137"/>
                  <a:gd name="T63" fmla="*/ 64 h 169"/>
                  <a:gd name="T64" fmla="*/ 18 w 137"/>
                  <a:gd name="T65" fmla="*/ 53 h 169"/>
                  <a:gd name="T66" fmla="*/ 11 w 137"/>
                  <a:gd name="T67" fmla="*/ 37 h 169"/>
                  <a:gd name="T68" fmla="*/ 9 w 137"/>
                  <a:gd name="T69" fmla="*/ 28 h 169"/>
                  <a:gd name="T70" fmla="*/ 9 w 137"/>
                  <a:gd name="T71" fmla="*/ 21 h 169"/>
                  <a:gd name="T72" fmla="*/ 2 w 137"/>
                  <a:gd name="T73" fmla="*/ 19 h 169"/>
                  <a:gd name="T74" fmla="*/ 0 w 137"/>
                  <a:gd name="T75" fmla="*/ 12 h 169"/>
                  <a:gd name="T76" fmla="*/ 0 w 137"/>
                  <a:gd name="T77" fmla="*/ 1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7" h="169">
                    <a:moveTo>
                      <a:pt x="0" y="12"/>
                    </a:moveTo>
                    <a:lnTo>
                      <a:pt x="5" y="7"/>
                    </a:lnTo>
                    <a:lnTo>
                      <a:pt x="15" y="4"/>
                    </a:lnTo>
                    <a:lnTo>
                      <a:pt x="24" y="0"/>
                    </a:lnTo>
                    <a:lnTo>
                      <a:pt x="27" y="7"/>
                    </a:lnTo>
                    <a:lnTo>
                      <a:pt x="32" y="7"/>
                    </a:lnTo>
                    <a:lnTo>
                      <a:pt x="39" y="7"/>
                    </a:lnTo>
                    <a:lnTo>
                      <a:pt x="58" y="12"/>
                    </a:lnTo>
                    <a:lnTo>
                      <a:pt x="75" y="25"/>
                    </a:lnTo>
                    <a:lnTo>
                      <a:pt x="95" y="28"/>
                    </a:lnTo>
                    <a:lnTo>
                      <a:pt x="104" y="16"/>
                    </a:lnTo>
                    <a:lnTo>
                      <a:pt x="111" y="16"/>
                    </a:lnTo>
                    <a:lnTo>
                      <a:pt x="120" y="12"/>
                    </a:lnTo>
                    <a:lnTo>
                      <a:pt x="125" y="19"/>
                    </a:lnTo>
                    <a:lnTo>
                      <a:pt x="137" y="19"/>
                    </a:lnTo>
                    <a:lnTo>
                      <a:pt x="123" y="37"/>
                    </a:lnTo>
                    <a:lnTo>
                      <a:pt x="123" y="100"/>
                    </a:lnTo>
                    <a:lnTo>
                      <a:pt x="132" y="114"/>
                    </a:lnTo>
                    <a:lnTo>
                      <a:pt x="125" y="121"/>
                    </a:lnTo>
                    <a:lnTo>
                      <a:pt x="120" y="123"/>
                    </a:lnTo>
                    <a:lnTo>
                      <a:pt x="120" y="126"/>
                    </a:lnTo>
                    <a:lnTo>
                      <a:pt x="111" y="133"/>
                    </a:lnTo>
                    <a:lnTo>
                      <a:pt x="104" y="136"/>
                    </a:lnTo>
                    <a:lnTo>
                      <a:pt x="104" y="146"/>
                    </a:lnTo>
                    <a:lnTo>
                      <a:pt x="95" y="160"/>
                    </a:lnTo>
                    <a:lnTo>
                      <a:pt x="89" y="169"/>
                    </a:lnTo>
                    <a:lnTo>
                      <a:pt x="64" y="152"/>
                    </a:lnTo>
                    <a:lnTo>
                      <a:pt x="64" y="139"/>
                    </a:lnTo>
                    <a:lnTo>
                      <a:pt x="2" y="105"/>
                    </a:lnTo>
                    <a:lnTo>
                      <a:pt x="0" y="102"/>
                    </a:lnTo>
                    <a:lnTo>
                      <a:pt x="0" y="80"/>
                    </a:lnTo>
                    <a:lnTo>
                      <a:pt x="11" y="64"/>
                    </a:lnTo>
                    <a:lnTo>
                      <a:pt x="18" y="53"/>
                    </a:lnTo>
                    <a:lnTo>
                      <a:pt x="11" y="37"/>
                    </a:lnTo>
                    <a:lnTo>
                      <a:pt x="9" y="28"/>
                    </a:lnTo>
                    <a:lnTo>
                      <a:pt x="9" y="21"/>
                    </a:lnTo>
                    <a:lnTo>
                      <a:pt x="2" y="19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2" name="Freeform 554"/>
              <p:cNvSpPr>
                <a:spLocks/>
              </p:cNvSpPr>
              <p:nvPr/>
            </p:nvSpPr>
            <p:spPr bwMode="auto">
              <a:xfrm>
                <a:off x="6796088" y="4618038"/>
                <a:ext cx="9525" cy="14288"/>
              </a:xfrm>
              <a:custGeom>
                <a:avLst/>
                <a:gdLst>
                  <a:gd name="T0" fmla="*/ 6 w 6"/>
                  <a:gd name="T1" fmla="*/ 9 h 9"/>
                  <a:gd name="T2" fmla="*/ 0 w 6"/>
                  <a:gd name="T3" fmla="*/ 9 h 9"/>
                  <a:gd name="T4" fmla="*/ 0 w 6"/>
                  <a:gd name="T5" fmla="*/ 7 h 9"/>
                  <a:gd name="T6" fmla="*/ 0 w 6"/>
                  <a:gd name="T7" fmla="*/ 0 h 9"/>
                  <a:gd name="T8" fmla="*/ 4 w 6"/>
                  <a:gd name="T9" fmla="*/ 0 h 9"/>
                  <a:gd name="T10" fmla="*/ 6 w 6"/>
                  <a:gd name="T11" fmla="*/ 9 h 9"/>
                  <a:gd name="T12" fmla="*/ 6 w 6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0" y="9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3" name="Freeform 556"/>
              <p:cNvSpPr>
                <a:spLocks/>
              </p:cNvSpPr>
              <p:nvPr/>
            </p:nvSpPr>
            <p:spPr bwMode="auto">
              <a:xfrm>
                <a:off x="5922963" y="4192588"/>
                <a:ext cx="203200" cy="244475"/>
              </a:xfrm>
              <a:custGeom>
                <a:avLst/>
                <a:gdLst>
                  <a:gd name="T0" fmla="*/ 92 w 128"/>
                  <a:gd name="T1" fmla="*/ 15 h 154"/>
                  <a:gd name="T2" fmla="*/ 110 w 128"/>
                  <a:gd name="T3" fmla="*/ 0 h 154"/>
                  <a:gd name="T4" fmla="*/ 128 w 128"/>
                  <a:gd name="T5" fmla="*/ 2 h 154"/>
                  <a:gd name="T6" fmla="*/ 126 w 128"/>
                  <a:gd name="T7" fmla="*/ 18 h 154"/>
                  <a:gd name="T8" fmla="*/ 116 w 128"/>
                  <a:gd name="T9" fmla="*/ 43 h 154"/>
                  <a:gd name="T10" fmla="*/ 116 w 128"/>
                  <a:gd name="T11" fmla="*/ 61 h 154"/>
                  <a:gd name="T12" fmla="*/ 112 w 128"/>
                  <a:gd name="T13" fmla="*/ 74 h 154"/>
                  <a:gd name="T14" fmla="*/ 101 w 128"/>
                  <a:gd name="T15" fmla="*/ 86 h 154"/>
                  <a:gd name="T16" fmla="*/ 92 w 128"/>
                  <a:gd name="T17" fmla="*/ 98 h 154"/>
                  <a:gd name="T18" fmla="*/ 85 w 128"/>
                  <a:gd name="T19" fmla="*/ 114 h 154"/>
                  <a:gd name="T20" fmla="*/ 81 w 128"/>
                  <a:gd name="T21" fmla="*/ 133 h 154"/>
                  <a:gd name="T22" fmla="*/ 69 w 128"/>
                  <a:gd name="T23" fmla="*/ 141 h 154"/>
                  <a:gd name="T24" fmla="*/ 58 w 128"/>
                  <a:gd name="T25" fmla="*/ 150 h 154"/>
                  <a:gd name="T26" fmla="*/ 54 w 128"/>
                  <a:gd name="T27" fmla="*/ 141 h 154"/>
                  <a:gd name="T28" fmla="*/ 44 w 128"/>
                  <a:gd name="T29" fmla="*/ 148 h 154"/>
                  <a:gd name="T30" fmla="*/ 35 w 128"/>
                  <a:gd name="T31" fmla="*/ 145 h 154"/>
                  <a:gd name="T32" fmla="*/ 30 w 128"/>
                  <a:gd name="T33" fmla="*/ 141 h 154"/>
                  <a:gd name="T34" fmla="*/ 21 w 128"/>
                  <a:gd name="T35" fmla="*/ 150 h 154"/>
                  <a:gd name="T36" fmla="*/ 12 w 128"/>
                  <a:gd name="T37" fmla="*/ 148 h 154"/>
                  <a:gd name="T38" fmla="*/ 5 w 128"/>
                  <a:gd name="T39" fmla="*/ 129 h 154"/>
                  <a:gd name="T40" fmla="*/ 12 w 128"/>
                  <a:gd name="T41" fmla="*/ 129 h 154"/>
                  <a:gd name="T42" fmla="*/ 16 w 128"/>
                  <a:gd name="T43" fmla="*/ 117 h 154"/>
                  <a:gd name="T44" fmla="*/ 12 w 128"/>
                  <a:gd name="T45" fmla="*/ 104 h 154"/>
                  <a:gd name="T46" fmla="*/ 21 w 128"/>
                  <a:gd name="T47" fmla="*/ 107 h 154"/>
                  <a:gd name="T48" fmla="*/ 35 w 128"/>
                  <a:gd name="T49" fmla="*/ 107 h 154"/>
                  <a:gd name="T50" fmla="*/ 51 w 128"/>
                  <a:gd name="T51" fmla="*/ 107 h 154"/>
                  <a:gd name="T52" fmla="*/ 54 w 128"/>
                  <a:gd name="T53" fmla="*/ 102 h 154"/>
                  <a:gd name="T54" fmla="*/ 60 w 128"/>
                  <a:gd name="T55" fmla="*/ 89 h 154"/>
                  <a:gd name="T56" fmla="*/ 48 w 128"/>
                  <a:gd name="T57" fmla="*/ 68 h 154"/>
                  <a:gd name="T58" fmla="*/ 54 w 128"/>
                  <a:gd name="T59" fmla="*/ 56 h 154"/>
                  <a:gd name="T60" fmla="*/ 54 w 128"/>
                  <a:gd name="T61" fmla="*/ 43 h 154"/>
                  <a:gd name="T62" fmla="*/ 44 w 128"/>
                  <a:gd name="T63" fmla="*/ 43 h 154"/>
                  <a:gd name="T64" fmla="*/ 35 w 128"/>
                  <a:gd name="T65" fmla="*/ 34 h 154"/>
                  <a:gd name="T66" fmla="*/ 38 w 128"/>
                  <a:gd name="T67" fmla="*/ 28 h 154"/>
                  <a:gd name="T68" fmla="*/ 63 w 128"/>
                  <a:gd name="T69" fmla="*/ 22 h 154"/>
                  <a:gd name="T70" fmla="*/ 85 w 128"/>
                  <a:gd name="T71" fmla="*/ 28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8" h="154">
                    <a:moveTo>
                      <a:pt x="85" y="28"/>
                    </a:moveTo>
                    <a:lnTo>
                      <a:pt x="92" y="15"/>
                    </a:lnTo>
                    <a:lnTo>
                      <a:pt x="94" y="2"/>
                    </a:lnTo>
                    <a:lnTo>
                      <a:pt x="110" y="0"/>
                    </a:lnTo>
                    <a:lnTo>
                      <a:pt x="119" y="2"/>
                    </a:lnTo>
                    <a:lnTo>
                      <a:pt x="128" y="2"/>
                    </a:lnTo>
                    <a:lnTo>
                      <a:pt x="128" y="9"/>
                    </a:lnTo>
                    <a:lnTo>
                      <a:pt x="126" y="18"/>
                    </a:lnTo>
                    <a:lnTo>
                      <a:pt x="119" y="31"/>
                    </a:lnTo>
                    <a:lnTo>
                      <a:pt x="116" y="43"/>
                    </a:lnTo>
                    <a:lnTo>
                      <a:pt x="116" y="49"/>
                    </a:lnTo>
                    <a:lnTo>
                      <a:pt x="116" y="61"/>
                    </a:lnTo>
                    <a:lnTo>
                      <a:pt x="112" y="68"/>
                    </a:lnTo>
                    <a:lnTo>
                      <a:pt x="112" y="74"/>
                    </a:lnTo>
                    <a:lnTo>
                      <a:pt x="103" y="86"/>
                    </a:lnTo>
                    <a:lnTo>
                      <a:pt x="101" y="86"/>
                    </a:lnTo>
                    <a:lnTo>
                      <a:pt x="94" y="91"/>
                    </a:lnTo>
                    <a:lnTo>
                      <a:pt x="92" y="98"/>
                    </a:lnTo>
                    <a:lnTo>
                      <a:pt x="88" y="104"/>
                    </a:lnTo>
                    <a:lnTo>
                      <a:pt x="85" y="114"/>
                    </a:lnTo>
                    <a:lnTo>
                      <a:pt x="85" y="123"/>
                    </a:lnTo>
                    <a:lnTo>
                      <a:pt x="81" y="133"/>
                    </a:lnTo>
                    <a:lnTo>
                      <a:pt x="76" y="136"/>
                    </a:lnTo>
                    <a:lnTo>
                      <a:pt x="69" y="141"/>
                    </a:lnTo>
                    <a:lnTo>
                      <a:pt x="67" y="145"/>
                    </a:lnTo>
                    <a:lnTo>
                      <a:pt x="58" y="150"/>
                    </a:lnTo>
                    <a:lnTo>
                      <a:pt x="58" y="145"/>
                    </a:lnTo>
                    <a:lnTo>
                      <a:pt x="54" y="141"/>
                    </a:lnTo>
                    <a:lnTo>
                      <a:pt x="44" y="141"/>
                    </a:lnTo>
                    <a:lnTo>
                      <a:pt x="44" y="148"/>
                    </a:lnTo>
                    <a:lnTo>
                      <a:pt x="35" y="150"/>
                    </a:lnTo>
                    <a:lnTo>
                      <a:pt x="35" y="145"/>
                    </a:lnTo>
                    <a:lnTo>
                      <a:pt x="30" y="145"/>
                    </a:lnTo>
                    <a:lnTo>
                      <a:pt x="30" y="141"/>
                    </a:lnTo>
                    <a:lnTo>
                      <a:pt x="25" y="145"/>
                    </a:lnTo>
                    <a:lnTo>
                      <a:pt x="21" y="150"/>
                    </a:lnTo>
                    <a:lnTo>
                      <a:pt x="16" y="154"/>
                    </a:lnTo>
                    <a:lnTo>
                      <a:pt x="12" y="148"/>
                    </a:lnTo>
                    <a:lnTo>
                      <a:pt x="0" y="133"/>
                    </a:lnTo>
                    <a:lnTo>
                      <a:pt x="5" y="129"/>
                    </a:lnTo>
                    <a:lnTo>
                      <a:pt x="9" y="127"/>
                    </a:lnTo>
                    <a:lnTo>
                      <a:pt x="12" y="129"/>
                    </a:lnTo>
                    <a:lnTo>
                      <a:pt x="16" y="129"/>
                    </a:lnTo>
                    <a:lnTo>
                      <a:pt x="16" y="117"/>
                    </a:lnTo>
                    <a:lnTo>
                      <a:pt x="9" y="114"/>
                    </a:lnTo>
                    <a:lnTo>
                      <a:pt x="12" y="104"/>
                    </a:lnTo>
                    <a:lnTo>
                      <a:pt x="16" y="104"/>
                    </a:lnTo>
                    <a:lnTo>
                      <a:pt x="21" y="107"/>
                    </a:lnTo>
                    <a:lnTo>
                      <a:pt x="25" y="95"/>
                    </a:lnTo>
                    <a:lnTo>
                      <a:pt x="35" y="107"/>
                    </a:lnTo>
                    <a:lnTo>
                      <a:pt x="44" y="102"/>
                    </a:lnTo>
                    <a:lnTo>
                      <a:pt x="51" y="107"/>
                    </a:lnTo>
                    <a:lnTo>
                      <a:pt x="54" y="107"/>
                    </a:lnTo>
                    <a:lnTo>
                      <a:pt x="54" y="102"/>
                    </a:lnTo>
                    <a:lnTo>
                      <a:pt x="58" y="95"/>
                    </a:lnTo>
                    <a:lnTo>
                      <a:pt x="60" y="89"/>
                    </a:lnTo>
                    <a:lnTo>
                      <a:pt x="58" y="74"/>
                    </a:lnTo>
                    <a:lnTo>
                      <a:pt x="48" y="68"/>
                    </a:lnTo>
                    <a:lnTo>
                      <a:pt x="51" y="59"/>
                    </a:lnTo>
                    <a:lnTo>
                      <a:pt x="54" y="56"/>
                    </a:lnTo>
                    <a:lnTo>
                      <a:pt x="58" y="52"/>
                    </a:lnTo>
                    <a:lnTo>
                      <a:pt x="54" y="43"/>
                    </a:lnTo>
                    <a:lnTo>
                      <a:pt x="51" y="40"/>
                    </a:lnTo>
                    <a:lnTo>
                      <a:pt x="44" y="43"/>
                    </a:lnTo>
                    <a:lnTo>
                      <a:pt x="38" y="43"/>
                    </a:lnTo>
                    <a:lnTo>
                      <a:pt x="35" y="34"/>
                    </a:lnTo>
                    <a:lnTo>
                      <a:pt x="38" y="31"/>
                    </a:lnTo>
                    <a:lnTo>
                      <a:pt x="38" y="28"/>
                    </a:lnTo>
                    <a:lnTo>
                      <a:pt x="38" y="25"/>
                    </a:lnTo>
                    <a:lnTo>
                      <a:pt x="63" y="22"/>
                    </a:lnTo>
                    <a:lnTo>
                      <a:pt x="85" y="28"/>
                    </a:lnTo>
                    <a:lnTo>
                      <a:pt x="85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4" name="Freeform 557"/>
              <p:cNvSpPr>
                <a:spLocks/>
              </p:cNvSpPr>
              <p:nvPr/>
            </p:nvSpPr>
            <p:spPr bwMode="auto">
              <a:xfrm>
                <a:off x="5305425" y="4060825"/>
                <a:ext cx="104775" cy="115888"/>
              </a:xfrm>
              <a:custGeom>
                <a:avLst/>
                <a:gdLst>
                  <a:gd name="T0" fmla="*/ 19 w 66"/>
                  <a:gd name="T1" fmla="*/ 0 h 73"/>
                  <a:gd name="T2" fmla="*/ 28 w 66"/>
                  <a:gd name="T3" fmla="*/ 0 h 73"/>
                  <a:gd name="T4" fmla="*/ 30 w 66"/>
                  <a:gd name="T5" fmla="*/ 12 h 73"/>
                  <a:gd name="T6" fmla="*/ 30 w 66"/>
                  <a:gd name="T7" fmla="*/ 18 h 73"/>
                  <a:gd name="T8" fmla="*/ 34 w 66"/>
                  <a:gd name="T9" fmla="*/ 21 h 73"/>
                  <a:gd name="T10" fmla="*/ 43 w 66"/>
                  <a:gd name="T11" fmla="*/ 21 h 73"/>
                  <a:gd name="T12" fmla="*/ 43 w 66"/>
                  <a:gd name="T13" fmla="*/ 16 h 73"/>
                  <a:gd name="T14" fmla="*/ 50 w 66"/>
                  <a:gd name="T15" fmla="*/ 16 h 73"/>
                  <a:gd name="T16" fmla="*/ 50 w 66"/>
                  <a:gd name="T17" fmla="*/ 25 h 73"/>
                  <a:gd name="T18" fmla="*/ 50 w 66"/>
                  <a:gd name="T19" fmla="*/ 30 h 73"/>
                  <a:gd name="T20" fmla="*/ 50 w 66"/>
                  <a:gd name="T21" fmla="*/ 33 h 73"/>
                  <a:gd name="T22" fmla="*/ 53 w 66"/>
                  <a:gd name="T23" fmla="*/ 39 h 73"/>
                  <a:gd name="T24" fmla="*/ 59 w 66"/>
                  <a:gd name="T25" fmla="*/ 39 h 73"/>
                  <a:gd name="T26" fmla="*/ 62 w 66"/>
                  <a:gd name="T27" fmla="*/ 42 h 73"/>
                  <a:gd name="T28" fmla="*/ 66 w 66"/>
                  <a:gd name="T29" fmla="*/ 46 h 73"/>
                  <a:gd name="T30" fmla="*/ 66 w 66"/>
                  <a:gd name="T31" fmla="*/ 58 h 73"/>
                  <a:gd name="T32" fmla="*/ 66 w 66"/>
                  <a:gd name="T33" fmla="*/ 73 h 73"/>
                  <a:gd name="T34" fmla="*/ 50 w 66"/>
                  <a:gd name="T35" fmla="*/ 68 h 73"/>
                  <a:gd name="T36" fmla="*/ 19 w 66"/>
                  <a:gd name="T37" fmla="*/ 46 h 73"/>
                  <a:gd name="T38" fmla="*/ 0 w 66"/>
                  <a:gd name="T39" fmla="*/ 30 h 73"/>
                  <a:gd name="T40" fmla="*/ 7 w 66"/>
                  <a:gd name="T41" fmla="*/ 18 h 73"/>
                  <a:gd name="T42" fmla="*/ 12 w 66"/>
                  <a:gd name="T43" fmla="*/ 12 h 73"/>
                  <a:gd name="T44" fmla="*/ 12 w 66"/>
                  <a:gd name="T45" fmla="*/ 5 h 73"/>
                  <a:gd name="T46" fmla="*/ 19 w 66"/>
                  <a:gd name="T47" fmla="*/ 5 h 73"/>
                  <a:gd name="T48" fmla="*/ 19 w 66"/>
                  <a:gd name="T49" fmla="*/ 0 h 73"/>
                  <a:gd name="T50" fmla="*/ 19 w 66"/>
                  <a:gd name="T5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73">
                    <a:moveTo>
                      <a:pt x="19" y="0"/>
                    </a:moveTo>
                    <a:lnTo>
                      <a:pt x="28" y="0"/>
                    </a:lnTo>
                    <a:lnTo>
                      <a:pt x="30" y="12"/>
                    </a:lnTo>
                    <a:lnTo>
                      <a:pt x="30" y="18"/>
                    </a:lnTo>
                    <a:lnTo>
                      <a:pt x="34" y="21"/>
                    </a:lnTo>
                    <a:lnTo>
                      <a:pt x="43" y="21"/>
                    </a:lnTo>
                    <a:lnTo>
                      <a:pt x="43" y="16"/>
                    </a:lnTo>
                    <a:lnTo>
                      <a:pt x="50" y="16"/>
                    </a:lnTo>
                    <a:lnTo>
                      <a:pt x="50" y="25"/>
                    </a:lnTo>
                    <a:lnTo>
                      <a:pt x="50" y="30"/>
                    </a:lnTo>
                    <a:lnTo>
                      <a:pt x="50" y="33"/>
                    </a:lnTo>
                    <a:lnTo>
                      <a:pt x="53" y="39"/>
                    </a:lnTo>
                    <a:lnTo>
                      <a:pt x="59" y="39"/>
                    </a:lnTo>
                    <a:lnTo>
                      <a:pt x="62" y="42"/>
                    </a:lnTo>
                    <a:lnTo>
                      <a:pt x="66" y="46"/>
                    </a:lnTo>
                    <a:lnTo>
                      <a:pt x="66" y="58"/>
                    </a:lnTo>
                    <a:lnTo>
                      <a:pt x="66" y="73"/>
                    </a:lnTo>
                    <a:lnTo>
                      <a:pt x="50" y="68"/>
                    </a:lnTo>
                    <a:lnTo>
                      <a:pt x="19" y="46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12" y="12"/>
                    </a:lnTo>
                    <a:lnTo>
                      <a:pt x="12" y="5"/>
                    </a:lnTo>
                    <a:lnTo>
                      <a:pt x="19" y="5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5" name="Freeform 558"/>
              <p:cNvSpPr>
                <a:spLocks/>
              </p:cNvSpPr>
              <p:nvPr/>
            </p:nvSpPr>
            <p:spPr bwMode="auto">
              <a:xfrm>
                <a:off x="5873750" y="3355975"/>
                <a:ext cx="423863" cy="401638"/>
              </a:xfrm>
              <a:custGeom>
                <a:avLst/>
                <a:gdLst>
                  <a:gd name="T0" fmla="*/ 0 w 267"/>
                  <a:gd name="T1" fmla="*/ 53 h 253"/>
                  <a:gd name="T2" fmla="*/ 3 w 267"/>
                  <a:gd name="T3" fmla="*/ 53 h 253"/>
                  <a:gd name="T4" fmla="*/ 13 w 267"/>
                  <a:gd name="T5" fmla="*/ 43 h 253"/>
                  <a:gd name="T6" fmla="*/ 13 w 267"/>
                  <a:gd name="T7" fmla="*/ 29 h 253"/>
                  <a:gd name="T8" fmla="*/ 24 w 267"/>
                  <a:gd name="T9" fmla="*/ 16 h 253"/>
                  <a:gd name="T10" fmla="*/ 36 w 267"/>
                  <a:gd name="T11" fmla="*/ 13 h 253"/>
                  <a:gd name="T12" fmla="*/ 34 w 267"/>
                  <a:gd name="T13" fmla="*/ 4 h 253"/>
                  <a:gd name="T14" fmla="*/ 34 w 267"/>
                  <a:gd name="T15" fmla="*/ 0 h 253"/>
                  <a:gd name="T16" fmla="*/ 49 w 267"/>
                  <a:gd name="T17" fmla="*/ 4 h 253"/>
                  <a:gd name="T18" fmla="*/ 66 w 267"/>
                  <a:gd name="T19" fmla="*/ 4 h 253"/>
                  <a:gd name="T20" fmla="*/ 79 w 267"/>
                  <a:gd name="T21" fmla="*/ 9 h 253"/>
                  <a:gd name="T22" fmla="*/ 94 w 267"/>
                  <a:gd name="T23" fmla="*/ 13 h 253"/>
                  <a:gd name="T24" fmla="*/ 100 w 267"/>
                  <a:gd name="T25" fmla="*/ 32 h 253"/>
                  <a:gd name="T26" fmla="*/ 125 w 267"/>
                  <a:gd name="T27" fmla="*/ 37 h 253"/>
                  <a:gd name="T28" fmla="*/ 162 w 267"/>
                  <a:gd name="T29" fmla="*/ 53 h 253"/>
                  <a:gd name="T30" fmla="*/ 171 w 267"/>
                  <a:gd name="T31" fmla="*/ 46 h 253"/>
                  <a:gd name="T32" fmla="*/ 175 w 267"/>
                  <a:gd name="T33" fmla="*/ 37 h 253"/>
                  <a:gd name="T34" fmla="*/ 171 w 267"/>
                  <a:gd name="T35" fmla="*/ 23 h 253"/>
                  <a:gd name="T36" fmla="*/ 178 w 267"/>
                  <a:gd name="T37" fmla="*/ 9 h 253"/>
                  <a:gd name="T38" fmla="*/ 193 w 267"/>
                  <a:gd name="T39" fmla="*/ 4 h 253"/>
                  <a:gd name="T40" fmla="*/ 193 w 267"/>
                  <a:gd name="T41" fmla="*/ 7 h 253"/>
                  <a:gd name="T42" fmla="*/ 200 w 267"/>
                  <a:gd name="T43" fmla="*/ 4 h 253"/>
                  <a:gd name="T44" fmla="*/ 212 w 267"/>
                  <a:gd name="T45" fmla="*/ 4 h 253"/>
                  <a:gd name="T46" fmla="*/ 221 w 267"/>
                  <a:gd name="T47" fmla="*/ 7 h 253"/>
                  <a:gd name="T48" fmla="*/ 223 w 267"/>
                  <a:gd name="T49" fmla="*/ 13 h 253"/>
                  <a:gd name="T50" fmla="*/ 242 w 267"/>
                  <a:gd name="T51" fmla="*/ 20 h 253"/>
                  <a:gd name="T52" fmla="*/ 257 w 267"/>
                  <a:gd name="T53" fmla="*/ 29 h 253"/>
                  <a:gd name="T54" fmla="*/ 257 w 267"/>
                  <a:gd name="T55" fmla="*/ 32 h 253"/>
                  <a:gd name="T56" fmla="*/ 260 w 267"/>
                  <a:gd name="T57" fmla="*/ 43 h 253"/>
                  <a:gd name="T58" fmla="*/ 255 w 267"/>
                  <a:gd name="T59" fmla="*/ 53 h 253"/>
                  <a:gd name="T60" fmla="*/ 260 w 267"/>
                  <a:gd name="T61" fmla="*/ 72 h 253"/>
                  <a:gd name="T62" fmla="*/ 267 w 267"/>
                  <a:gd name="T63" fmla="*/ 203 h 253"/>
                  <a:gd name="T64" fmla="*/ 267 w 267"/>
                  <a:gd name="T65" fmla="*/ 244 h 253"/>
                  <a:gd name="T66" fmla="*/ 248 w 267"/>
                  <a:gd name="T67" fmla="*/ 244 h 253"/>
                  <a:gd name="T68" fmla="*/ 248 w 267"/>
                  <a:gd name="T69" fmla="*/ 253 h 253"/>
                  <a:gd name="T70" fmla="*/ 112 w 267"/>
                  <a:gd name="T71" fmla="*/ 178 h 253"/>
                  <a:gd name="T72" fmla="*/ 94 w 267"/>
                  <a:gd name="T73" fmla="*/ 188 h 253"/>
                  <a:gd name="T74" fmla="*/ 82 w 267"/>
                  <a:gd name="T75" fmla="*/ 194 h 253"/>
                  <a:gd name="T76" fmla="*/ 66 w 267"/>
                  <a:gd name="T77" fmla="*/ 181 h 253"/>
                  <a:gd name="T78" fmla="*/ 47 w 267"/>
                  <a:gd name="T79" fmla="*/ 178 h 253"/>
                  <a:gd name="T80" fmla="*/ 36 w 267"/>
                  <a:gd name="T81" fmla="*/ 164 h 253"/>
                  <a:gd name="T82" fmla="*/ 24 w 267"/>
                  <a:gd name="T83" fmla="*/ 160 h 253"/>
                  <a:gd name="T84" fmla="*/ 18 w 267"/>
                  <a:gd name="T85" fmla="*/ 160 h 253"/>
                  <a:gd name="T86" fmla="*/ 13 w 267"/>
                  <a:gd name="T87" fmla="*/ 153 h 253"/>
                  <a:gd name="T88" fmla="*/ 13 w 267"/>
                  <a:gd name="T89" fmla="*/ 144 h 253"/>
                  <a:gd name="T90" fmla="*/ 0 w 267"/>
                  <a:gd name="T91" fmla="*/ 127 h 253"/>
                  <a:gd name="T92" fmla="*/ 9 w 267"/>
                  <a:gd name="T93" fmla="*/ 125 h 253"/>
                  <a:gd name="T94" fmla="*/ 6 w 267"/>
                  <a:gd name="T95" fmla="*/ 109 h 253"/>
                  <a:gd name="T96" fmla="*/ 9 w 267"/>
                  <a:gd name="T97" fmla="*/ 100 h 253"/>
                  <a:gd name="T98" fmla="*/ 6 w 267"/>
                  <a:gd name="T99" fmla="*/ 75 h 253"/>
                  <a:gd name="T100" fmla="*/ 0 w 267"/>
                  <a:gd name="T101" fmla="*/ 53 h 253"/>
                  <a:gd name="T102" fmla="*/ 0 w 267"/>
                  <a:gd name="T103" fmla="*/ 53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67" h="253">
                    <a:moveTo>
                      <a:pt x="0" y="53"/>
                    </a:moveTo>
                    <a:lnTo>
                      <a:pt x="3" y="53"/>
                    </a:lnTo>
                    <a:lnTo>
                      <a:pt x="13" y="43"/>
                    </a:lnTo>
                    <a:lnTo>
                      <a:pt x="13" y="29"/>
                    </a:lnTo>
                    <a:lnTo>
                      <a:pt x="24" y="16"/>
                    </a:lnTo>
                    <a:lnTo>
                      <a:pt x="36" y="13"/>
                    </a:lnTo>
                    <a:lnTo>
                      <a:pt x="34" y="4"/>
                    </a:lnTo>
                    <a:lnTo>
                      <a:pt x="34" y="0"/>
                    </a:lnTo>
                    <a:lnTo>
                      <a:pt x="49" y="4"/>
                    </a:lnTo>
                    <a:lnTo>
                      <a:pt x="66" y="4"/>
                    </a:lnTo>
                    <a:lnTo>
                      <a:pt x="79" y="9"/>
                    </a:lnTo>
                    <a:lnTo>
                      <a:pt x="94" y="13"/>
                    </a:lnTo>
                    <a:lnTo>
                      <a:pt x="100" y="32"/>
                    </a:lnTo>
                    <a:lnTo>
                      <a:pt x="125" y="37"/>
                    </a:lnTo>
                    <a:lnTo>
                      <a:pt x="162" y="53"/>
                    </a:lnTo>
                    <a:lnTo>
                      <a:pt x="171" y="46"/>
                    </a:lnTo>
                    <a:lnTo>
                      <a:pt x="175" y="37"/>
                    </a:lnTo>
                    <a:lnTo>
                      <a:pt x="171" y="23"/>
                    </a:lnTo>
                    <a:lnTo>
                      <a:pt x="178" y="9"/>
                    </a:lnTo>
                    <a:lnTo>
                      <a:pt x="193" y="4"/>
                    </a:lnTo>
                    <a:lnTo>
                      <a:pt x="193" y="7"/>
                    </a:lnTo>
                    <a:lnTo>
                      <a:pt x="200" y="4"/>
                    </a:lnTo>
                    <a:lnTo>
                      <a:pt x="212" y="4"/>
                    </a:lnTo>
                    <a:lnTo>
                      <a:pt x="221" y="7"/>
                    </a:lnTo>
                    <a:lnTo>
                      <a:pt x="223" y="13"/>
                    </a:lnTo>
                    <a:lnTo>
                      <a:pt x="242" y="20"/>
                    </a:lnTo>
                    <a:lnTo>
                      <a:pt x="257" y="29"/>
                    </a:lnTo>
                    <a:lnTo>
                      <a:pt x="257" y="32"/>
                    </a:lnTo>
                    <a:lnTo>
                      <a:pt x="260" y="43"/>
                    </a:lnTo>
                    <a:lnTo>
                      <a:pt x="255" y="53"/>
                    </a:lnTo>
                    <a:lnTo>
                      <a:pt x="260" y="72"/>
                    </a:lnTo>
                    <a:lnTo>
                      <a:pt x="267" y="203"/>
                    </a:lnTo>
                    <a:lnTo>
                      <a:pt x="267" y="244"/>
                    </a:lnTo>
                    <a:lnTo>
                      <a:pt x="248" y="244"/>
                    </a:lnTo>
                    <a:lnTo>
                      <a:pt x="248" y="253"/>
                    </a:lnTo>
                    <a:lnTo>
                      <a:pt x="112" y="178"/>
                    </a:lnTo>
                    <a:lnTo>
                      <a:pt x="94" y="188"/>
                    </a:lnTo>
                    <a:lnTo>
                      <a:pt x="82" y="194"/>
                    </a:lnTo>
                    <a:lnTo>
                      <a:pt x="66" y="181"/>
                    </a:lnTo>
                    <a:lnTo>
                      <a:pt x="47" y="178"/>
                    </a:lnTo>
                    <a:lnTo>
                      <a:pt x="36" y="164"/>
                    </a:lnTo>
                    <a:lnTo>
                      <a:pt x="24" y="160"/>
                    </a:lnTo>
                    <a:lnTo>
                      <a:pt x="18" y="160"/>
                    </a:lnTo>
                    <a:lnTo>
                      <a:pt x="13" y="153"/>
                    </a:lnTo>
                    <a:lnTo>
                      <a:pt x="13" y="144"/>
                    </a:lnTo>
                    <a:lnTo>
                      <a:pt x="0" y="127"/>
                    </a:lnTo>
                    <a:lnTo>
                      <a:pt x="9" y="125"/>
                    </a:lnTo>
                    <a:lnTo>
                      <a:pt x="6" y="109"/>
                    </a:lnTo>
                    <a:lnTo>
                      <a:pt x="9" y="100"/>
                    </a:lnTo>
                    <a:lnTo>
                      <a:pt x="6" y="75"/>
                    </a:lnTo>
                    <a:lnTo>
                      <a:pt x="0" y="53"/>
                    </a:lnTo>
                    <a:lnTo>
                      <a:pt x="0" y="5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6" name="Freeform 559"/>
              <p:cNvSpPr>
                <a:spLocks/>
              </p:cNvSpPr>
              <p:nvPr/>
            </p:nvSpPr>
            <p:spPr bwMode="auto">
              <a:xfrm>
                <a:off x="6781800" y="4638675"/>
                <a:ext cx="209550" cy="390525"/>
              </a:xfrm>
              <a:custGeom>
                <a:avLst/>
                <a:gdLst>
                  <a:gd name="T0" fmla="*/ 26 w 132"/>
                  <a:gd name="T1" fmla="*/ 244 h 246"/>
                  <a:gd name="T2" fmla="*/ 9 w 132"/>
                  <a:gd name="T3" fmla="*/ 224 h 246"/>
                  <a:gd name="T4" fmla="*/ 3 w 132"/>
                  <a:gd name="T5" fmla="*/ 197 h 246"/>
                  <a:gd name="T6" fmla="*/ 6 w 132"/>
                  <a:gd name="T7" fmla="*/ 169 h 246"/>
                  <a:gd name="T8" fmla="*/ 26 w 132"/>
                  <a:gd name="T9" fmla="*/ 144 h 246"/>
                  <a:gd name="T10" fmla="*/ 26 w 132"/>
                  <a:gd name="T11" fmla="*/ 132 h 246"/>
                  <a:gd name="T12" fmla="*/ 22 w 132"/>
                  <a:gd name="T13" fmla="*/ 119 h 246"/>
                  <a:gd name="T14" fmla="*/ 28 w 132"/>
                  <a:gd name="T15" fmla="*/ 83 h 246"/>
                  <a:gd name="T16" fmla="*/ 34 w 132"/>
                  <a:gd name="T17" fmla="*/ 73 h 246"/>
                  <a:gd name="T18" fmla="*/ 47 w 132"/>
                  <a:gd name="T19" fmla="*/ 70 h 246"/>
                  <a:gd name="T20" fmla="*/ 56 w 132"/>
                  <a:gd name="T21" fmla="*/ 67 h 246"/>
                  <a:gd name="T22" fmla="*/ 58 w 132"/>
                  <a:gd name="T23" fmla="*/ 64 h 246"/>
                  <a:gd name="T24" fmla="*/ 71 w 132"/>
                  <a:gd name="T25" fmla="*/ 60 h 246"/>
                  <a:gd name="T26" fmla="*/ 74 w 132"/>
                  <a:gd name="T27" fmla="*/ 58 h 246"/>
                  <a:gd name="T28" fmla="*/ 79 w 132"/>
                  <a:gd name="T29" fmla="*/ 55 h 246"/>
                  <a:gd name="T30" fmla="*/ 90 w 132"/>
                  <a:gd name="T31" fmla="*/ 49 h 246"/>
                  <a:gd name="T32" fmla="*/ 90 w 132"/>
                  <a:gd name="T33" fmla="*/ 37 h 246"/>
                  <a:gd name="T34" fmla="*/ 92 w 132"/>
                  <a:gd name="T35" fmla="*/ 33 h 246"/>
                  <a:gd name="T36" fmla="*/ 92 w 132"/>
                  <a:gd name="T37" fmla="*/ 26 h 246"/>
                  <a:gd name="T38" fmla="*/ 102 w 132"/>
                  <a:gd name="T39" fmla="*/ 21 h 246"/>
                  <a:gd name="T40" fmla="*/ 108 w 132"/>
                  <a:gd name="T41" fmla="*/ 17 h 246"/>
                  <a:gd name="T42" fmla="*/ 111 w 132"/>
                  <a:gd name="T43" fmla="*/ 5 h 246"/>
                  <a:gd name="T44" fmla="*/ 115 w 132"/>
                  <a:gd name="T45" fmla="*/ 3 h 246"/>
                  <a:gd name="T46" fmla="*/ 120 w 132"/>
                  <a:gd name="T47" fmla="*/ 12 h 246"/>
                  <a:gd name="T48" fmla="*/ 129 w 132"/>
                  <a:gd name="T49" fmla="*/ 39 h 246"/>
                  <a:gd name="T50" fmla="*/ 126 w 132"/>
                  <a:gd name="T51" fmla="*/ 70 h 246"/>
                  <a:gd name="T52" fmla="*/ 117 w 132"/>
                  <a:gd name="T53" fmla="*/ 60 h 246"/>
                  <a:gd name="T54" fmla="*/ 120 w 132"/>
                  <a:gd name="T55" fmla="*/ 76 h 246"/>
                  <a:gd name="T56" fmla="*/ 115 w 132"/>
                  <a:gd name="T57" fmla="*/ 98 h 246"/>
                  <a:gd name="T58" fmla="*/ 79 w 132"/>
                  <a:gd name="T59" fmla="*/ 185 h 246"/>
                  <a:gd name="T60" fmla="*/ 52 w 132"/>
                  <a:gd name="T61" fmla="*/ 240 h 246"/>
                  <a:gd name="T62" fmla="*/ 34 w 132"/>
                  <a:gd name="T63" fmla="*/ 24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2" h="246">
                    <a:moveTo>
                      <a:pt x="34" y="246"/>
                    </a:moveTo>
                    <a:lnTo>
                      <a:pt x="26" y="244"/>
                    </a:lnTo>
                    <a:lnTo>
                      <a:pt x="13" y="237"/>
                    </a:lnTo>
                    <a:lnTo>
                      <a:pt x="9" y="224"/>
                    </a:lnTo>
                    <a:lnTo>
                      <a:pt x="9" y="206"/>
                    </a:lnTo>
                    <a:lnTo>
                      <a:pt x="3" y="197"/>
                    </a:lnTo>
                    <a:lnTo>
                      <a:pt x="0" y="181"/>
                    </a:lnTo>
                    <a:lnTo>
                      <a:pt x="6" y="169"/>
                    </a:lnTo>
                    <a:lnTo>
                      <a:pt x="9" y="165"/>
                    </a:lnTo>
                    <a:lnTo>
                      <a:pt x="26" y="144"/>
                    </a:lnTo>
                    <a:lnTo>
                      <a:pt x="26" y="139"/>
                    </a:lnTo>
                    <a:lnTo>
                      <a:pt x="26" y="132"/>
                    </a:lnTo>
                    <a:lnTo>
                      <a:pt x="22" y="128"/>
                    </a:lnTo>
                    <a:lnTo>
                      <a:pt x="22" y="119"/>
                    </a:lnTo>
                    <a:lnTo>
                      <a:pt x="19" y="104"/>
                    </a:lnTo>
                    <a:lnTo>
                      <a:pt x="28" y="83"/>
                    </a:lnTo>
                    <a:lnTo>
                      <a:pt x="28" y="73"/>
                    </a:lnTo>
                    <a:lnTo>
                      <a:pt x="34" y="73"/>
                    </a:lnTo>
                    <a:lnTo>
                      <a:pt x="43" y="70"/>
                    </a:lnTo>
                    <a:lnTo>
                      <a:pt x="47" y="70"/>
                    </a:lnTo>
                    <a:lnTo>
                      <a:pt x="49" y="67"/>
                    </a:lnTo>
                    <a:lnTo>
                      <a:pt x="56" y="67"/>
                    </a:lnTo>
                    <a:lnTo>
                      <a:pt x="61" y="67"/>
                    </a:lnTo>
                    <a:lnTo>
                      <a:pt x="58" y="64"/>
                    </a:lnTo>
                    <a:lnTo>
                      <a:pt x="71" y="58"/>
                    </a:lnTo>
                    <a:lnTo>
                      <a:pt x="71" y="60"/>
                    </a:lnTo>
                    <a:lnTo>
                      <a:pt x="77" y="60"/>
                    </a:lnTo>
                    <a:lnTo>
                      <a:pt x="74" y="58"/>
                    </a:lnTo>
                    <a:lnTo>
                      <a:pt x="79" y="49"/>
                    </a:lnTo>
                    <a:lnTo>
                      <a:pt x="79" y="55"/>
                    </a:lnTo>
                    <a:lnTo>
                      <a:pt x="86" y="46"/>
                    </a:lnTo>
                    <a:lnTo>
                      <a:pt x="90" y="49"/>
                    </a:lnTo>
                    <a:lnTo>
                      <a:pt x="86" y="42"/>
                    </a:lnTo>
                    <a:lnTo>
                      <a:pt x="90" y="37"/>
                    </a:lnTo>
                    <a:lnTo>
                      <a:pt x="92" y="39"/>
                    </a:lnTo>
                    <a:lnTo>
                      <a:pt x="92" y="33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5" y="30"/>
                    </a:lnTo>
                    <a:lnTo>
                      <a:pt x="102" y="21"/>
                    </a:lnTo>
                    <a:lnTo>
                      <a:pt x="104" y="26"/>
                    </a:lnTo>
                    <a:lnTo>
                      <a:pt x="108" y="17"/>
                    </a:lnTo>
                    <a:lnTo>
                      <a:pt x="104" y="5"/>
                    </a:lnTo>
                    <a:lnTo>
                      <a:pt x="111" y="5"/>
                    </a:lnTo>
                    <a:lnTo>
                      <a:pt x="115" y="0"/>
                    </a:lnTo>
                    <a:lnTo>
                      <a:pt x="115" y="3"/>
                    </a:lnTo>
                    <a:lnTo>
                      <a:pt x="117" y="5"/>
                    </a:lnTo>
                    <a:lnTo>
                      <a:pt x="120" y="12"/>
                    </a:lnTo>
                    <a:lnTo>
                      <a:pt x="124" y="15"/>
                    </a:lnTo>
                    <a:lnTo>
                      <a:pt x="129" y="39"/>
                    </a:lnTo>
                    <a:lnTo>
                      <a:pt x="132" y="55"/>
                    </a:lnTo>
                    <a:lnTo>
                      <a:pt x="126" y="70"/>
                    </a:lnTo>
                    <a:lnTo>
                      <a:pt x="124" y="60"/>
                    </a:lnTo>
                    <a:lnTo>
                      <a:pt x="117" y="60"/>
                    </a:lnTo>
                    <a:lnTo>
                      <a:pt x="120" y="67"/>
                    </a:lnTo>
                    <a:lnTo>
                      <a:pt x="120" y="76"/>
                    </a:lnTo>
                    <a:lnTo>
                      <a:pt x="115" y="92"/>
                    </a:lnTo>
                    <a:lnTo>
                      <a:pt x="115" y="98"/>
                    </a:lnTo>
                    <a:lnTo>
                      <a:pt x="102" y="139"/>
                    </a:lnTo>
                    <a:lnTo>
                      <a:pt x="79" y="185"/>
                    </a:lnTo>
                    <a:lnTo>
                      <a:pt x="61" y="233"/>
                    </a:lnTo>
                    <a:lnTo>
                      <a:pt x="52" y="240"/>
                    </a:lnTo>
                    <a:lnTo>
                      <a:pt x="43" y="244"/>
                    </a:lnTo>
                    <a:lnTo>
                      <a:pt x="34" y="246"/>
                    </a:lnTo>
                    <a:lnTo>
                      <a:pt x="34" y="2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7" name="Freeform 560"/>
              <p:cNvSpPr>
                <a:spLocks/>
              </p:cNvSpPr>
              <p:nvPr/>
            </p:nvSpPr>
            <p:spPr bwMode="auto">
              <a:xfrm>
                <a:off x="6519863" y="4559300"/>
                <a:ext cx="80963" cy="220663"/>
              </a:xfrm>
              <a:custGeom>
                <a:avLst/>
                <a:gdLst>
                  <a:gd name="T0" fmla="*/ 1 w 51"/>
                  <a:gd name="T1" fmla="*/ 0 h 139"/>
                  <a:gd name="T2" fmla="*/ 10 w 51"/>
                  <a:gd name="T3" fmla="*/ 3 h 139"/>
                  <a:gd name="T4" fmla="*/ 17 w 51"/>
                  <a:gd name="T5" fmla="*/ 6 h 139"/>
                  <a:gd name="T6" fmla="*/ 23 w 51"/>
                  <a:gd name="T7" fmla="*/ 28 h 139"/>
                  <a:gd name="T8" fmla="*/ 26 w 51"/>
                  <a:gd name="T9" fmla="*/ 37 h 139"/>
                  <a:gd name="T10" fmla="*/ 26 w 51"/>
                  <a:gd name="T11" fmla="*/ 41 h 139"/>
                  <a:gd name="T12" fmla="*/ 23 w 51"/>
                  <a:gd name="T13" fmla="*/ 50 h 139"/>
                  <a:gd name="T14" fmla="*/ 26 w 51"/>
                  <a:gd name="T15" fmla="*/ 74 h 139"/>
                  <a:gd name="T16" fmla="*/ 32 w 51"/>
                  <a:gd name="T17" fmla="*/ 74 h 139"/>
                  <a:gd name="T18" fmla="*/ 39 w 51"/>
                  <a:gd name="T19" fmla="*/ 80 h 139"/>
                  <a:gd name="T20" fmla="*/ 45 w 51"/>
                  <a:gd name="T21" fmla="*/ 92 h 139"/>
                  <a:gd name="T22" fmla="*/ 51 w 51"/>
                  <a:gd name="T23" fmla="*/ 99 h 139"/>
                  <a:gd name="T24" fmla="*/ 48 w 51"/>
                  <a:gd name="T25" fmla="*/ 105 h 139"/>
                  <a:gd name="T26" fmla="*/ 45 w 51"/>
                  <a:gd name="T27" fmla="*/ 117 h 139"/>
                  <a:gd name="T28" fmla="*/ 41 w 51"/>
                  <a:gd name="T29" fmla="*/ 120 h 139"/>
                  <a:gd name="T30" fmla="*/ 39 w 51"/>
                  <a:gd name="T31" fmla="*/ 123 h 139"/>
                  <a:gd name="T32" fmla="*/ 36 w 51"/>
                  <a:gd name="T33" fmla="*/ 133 h 139"/>
                  <a:gd name="T34" fmla="*/ 36 w 51"/>
                  <a:gd name="T35" fmla="*/ 139 h 139"/>
                  <a:gd name="T36" fmla="*/ 32 w 51"/>
                  <a:gd name="T37" fmla="*/ 133 h 139"/>
                  <a:gd name="T38" fmla="*/ 26 w 51"/>
                  <a:gd name="T39" fmla="*/ 123 h 139"/>
                  <a:gd name="T40" fmla="*/ 21 w 51"/>
                  <a:gd name="T41" fmla="*/ 114 h 139"/>
                  <a:gd name="T42" fmla="*/ 26 w 51"/>
                  <a:gd name="T43" fmla="*/ 108 h 139"/>
                  <a:gd name="T44" fmla="*/ 23 w 51"/>
                  <a:gd name="T45" fmla="*/ 92 h 139"/>
                  <a:gd name="T46" fmla="*/ 17 w 51"/>
                  <a:gd name="T47" fmla="*/ 89 h 139"/>
                  <a:gd name="T48" fmla="*/ 10 w 51"/>
                  <a:gd name="T49" fmla="*/ 92 h 139"/>
                  <a:gd name="T50" fmla="*/ 1 w 51"/>
                  <a:gd name="T51" fmla="*/ 80 h 139"/>
                  <a:gd name="T52" fmla="*/ 0 w 51"/>
                  <a:gd name="T53" fmla="*/ 83 h 139"/>
                  <a:gd name="T54" fmla="*/ 0 w 51"/>
                  <a:gd name="T55" fmla="*/ 74 h 139"/>
                  <a:gd name="T56" fmla="*/ 1 w 51"/>
                  <a:gd name="T57" fmla="*/ 65 h 139"/>
                  <a:gd name="T58" fmla="*/ 1 w 51"/>
                  <a:gd name="T59" fmla="*/ 58 h 139"/>
                  <a:gd name="T60" fmla="*/ 5 w 51"/>
                  <a:gd name="T61" fmla="*/ 55 h 139"/>
                  <a:gd name="T62" fmla="*/ 7 w 51"/>
                  <a:gd name="T63" fmla="*/ 53 h 139"/>
                  <a:gd name="T64" fmla="*/ 5 w 51"/>
                  <a:gd name="T65" fmla="*/ 46 h 139"/>
                  <a:gd name="T66" fmla="*/ 5 w 51"/>
                  <a:gd name="T67" fmla="*/ 44 h 139"/>
                  <a:gd name="T68" fmla="*/ 7 w 51"/>
                  <a:gd name="T69" fmla="*/ 31 h 139"/>
                  <a:gd name="T70" fmla="*/ 7 w 51"/>
                  <a:gd name="T71" fmla="*/ 25 h 139"/>
                  <a:gd name="T72" fmla="*/ 14 w 51"/>
                  <a:gd name="T73" fmla="*/ 21 h 139"/>
                  <a:gd name="T74" fmla="*/ 14 w 51"/>
                  <a:gd name="T75" fmla="*/ 15 h 139"/>
                  <a:gd name="T76" fmla="*/ 7 w 51"/>
                  <a:gd name="T77" fmla="*/ 12 h 139"/>
                  <a:gd name="T78" fmla="*/ 5 w 51"/>
                  <a:gd name="T79" fmla="*/ 6 h 139"/>
                  <a:gd name="T80" fmla="*/ 1 w 51"/>
                  <a:gd name="T81" fmla="*/ 0 h 139"/>
                  <a:gd name="T82" fmla="*/ 1 w 51"/>
                  <a:gd name="T8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1" h="139">
                    <a:moveTo>
                      <a:pt x="1" y="0"/>
                    </a:moveTo>
                    <a:lnTo>
                      <a:pt x="10" y="3"/>
                    </a:lnTo>
                    <a:lnTo>
                      <a:pt x="17" y="6"/>
                    </a:lnTo>
                    <a:lnTo>
                      <a:pt x="23" y="28"/>
                    </a:lnTo>
                    <a:lnTo>
                      <a:pt x="26" y="37"/>
                    </a:lnTo>
                    <a:lnTo>
                      <a:pt x="26" y="41"/>
                    </a:lnTo>
                    <a:lnTo>
                      <a:pt x="23" y="50"/>
                    </a:lnTo>
                    <a:lnTo>
                      <a:pt x="26" y="74"/>
                    </a:lnTo>
                    <a:lnTo>
                      <a:pt x="32" y="74"/>
                    </a:lnTo>
                    <a:lnTo>
                      <a:pt x="39" y="80"/>
                    </a:lnTo>
                    <a:lnTo>
                      <a:pt x="45" y="92"/>
                    </a:lnTo>
                    <a:lnTo>
                      <a:pt x="51" y="99"/>
                    </a:lnTo>
                    <a:lnTo>
                      <a:pt x="48" y="105"/>
                    </a:lnTo>
                    <a:lnTo>
                      <a:pt x="45" y="117"/>
                    </a:lnTo>
                    <a:lnTo>
                      <a:pt x="41" y="120"/>
                    </a:lnTo>
                    <a:lnTo>
                      <a:pt x="39" y="123"/>
                    </a:lnTo>
                    <a:lnTo>
                      <a:pt x="36" y="133"/>
                    </a:lnTo>
                    <a:lnTo>
                      <a:pt x="36" y="139"/>
                    </a:lnTo>
                    <a:lnTo>
                      <a:pt x="32" y="133"/>
                    </a:lnTo>
                    <a:lnTo>
                      <a:pt x="26" y="123"/>
                    </a:lnTo>
                    <a:lnTo>
                      <a:pt x="21" y="114"/>
                    </a:lnTo>
                    <a:lnTo>
                      <a:pt x="26" y="108"/>
                    </a:lnTo>
                    <a:lnTo>
                      <a:pt x="23" y="92"/>
                    </a:lnTo>
                    <a:lnTo>
                      <a:pt x="17" y="89"/>
                    </a:lnTo>
                    <a:lnTo>
                      <a:pt x="10" y="92"/>
                    </a:lnTo>
                    <a:lnTo>
                      <a:pt x="1" y="80"/>
                    </a:lnTo>
                    <a:lnTo>
                      <a:pt x="0" y="83"/>
                    </a:lnTo>
                    <a:lnTo>
                      <a:pt x="0" y="74"/>
                    </a:lnTo>
                    <a:lnTo>
                      <a:pt x="1" y="65"/>
                    </a:lnTo>
                    <a:lnTo>
                      <a:pt x="1" y="58"/>
                    </a:lnTo>
                    <a:lnTo>
                      <a:pt x="5" y="55"/>
                    </a:lnTo>
                    <a:lnTo>
                      <a:pt x="7" y="53"/>
                    </a:lnTo>
                    <a:lnTo>
                      <a:pt x="5" y="46"/>
                    </a:lnTo>
                    <a:lnTo>
                      <a:pt x="5" y="44"/>
                    </a:lnTo>
                    <a:lnTo>
                      <a:pt x="7" y="31"/>
                    </a:lnTo>
                    <a:lnTo>
                      <a:pt x="7" y="25"/>
                    </a:lnTo>
                    <a:lnTo>
                      <a:pt x="14" y="21"/>
                    </a:lnTo>
                    <a:lnTo>
                      <a:pt x="14" y="15"/>
                    </a:lnTo>
                    <a:lnTo>
                      <a:pt x="7" y="12"/>
                    </a:lnTo>
                    <a:lnTo>
                      <a:pt x="5" y="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8" name="Freeform 561"/>
              <p:cNvSpPr>
                <a:spLocks/>
              </p:cNvSpPr>
              <p:nvPr/>
            </p:nvSpPr>
            <p:spPr bwMode="auto">
              <a:xfrm>
                <a:off x="5284788" y="3590925"/>
                <a:ext cx="450850" cy="420688"/>
              </a:xfrm>
              <a:custGeom>
                <a:avLst/>
                <a:gdLst>
                  <a:gd name="T0" fmla="*/ 232 w 284"/>
                  <a:gd name="T1" fmla="*/ 74 h 265"/>
                  <a:gd name="T2" fmla="*/ 241 w 284"/>
                  <a:gd name="T3" fmla="*/ 85 h 265"/>
                  <a:gd name="T4" fmla="*/ 257 w 284"/>
                  <a:gd name="T5" fmla="*/ 92 h 265"/>
                  <a:gd name="T6" fmla="*/ 266 w 284"/>
                  <a:gd name="T7" fmla="*/ 105 h 265"/>
                  <a:gd name="T8" fmla="*/ 270 w 284"/>
                  <a:gd name="T9" fmla="*/ 112 h 265"/>
                  <a:gd name="T10" fmla="*/ 284 w 284"/>
                  <a:gd name="T11" fmla="*/ 144 h 265"/>
                  <a:gd name="T12" fmla="*/ 275 w 284"/>
                  <a:gd name="T13" fmla="*/ 163 h 265"/>
                  <a:gd name="T14" fmla="*/ 263 w 284"/>
                  <a:gd name="T15" fmla="*/ 176 h 265"/>
                  <a:gd name="T16" fmla="*/ 229 w 284"/>
                  <a:gd name="T17" fmla="*/ 178 h 265"/>
                  <a:gd name="T18" fmla="*/ 198 w 284"/>
                  <a:gd name="T19" fmla="*/ 181 h 265"/>
                  <a:gd name="T20" fmla="*/ 177 w 284"/>
                  <a:gd name="T21" fmla="*/ 187 h 265"/>
                  <a:gd name="T22" fmla="*/ 157 w 284"/>
                  <a:gd name="T23" fmla="*/ 201 h 265"/>
                  <a:gd name="T24" fmla="*/ 152 w 284"/>
                  <a:gd name="T25" fmla="*/ 206 h 265"/>
                  <a:gd name="T26" fmla="*/ 148 w 284"/>
                  <a:gd name="T27" fmla="*/ 216 h 265"/>
                  <a:gd name="T28" fmla="*/ 134 w 284"/>
                  <a:gd name="T29" fmla="*/ 212 h 265"/>
                  <a:gd name="T30" fmla="*/ 134 w 284"/>
                  <a:gd name="T31" fmla="*/ 222 h 265"/>
                  <a:gd name="T32" fmla="*/ 127 w 284"/>
                  <a:gd name="T33" fmla="*/ 235 h 265"/>
                  <a:gd name="T34" fmla="*/ 115 w 284"/>
                  <a:gd name="T35" fmla="*/ 237 h 265"/>
                  <a:gd name="T36" fmla="*/ 111 w 284"/>
                  <a:gd name="T37" fmla="*/ 256 h 265"/>
                  <a:gd name="T38" fmla="*/ 109 w 284"/>
                  <a:gd name="T39" fmla="*/ 262 h 265"/>
                  <a:gd name="T40" fmla="*/ 100 w 284"/>
                  <a:gd name="T41" fmla="*/ 256 h 265"/>
                  <a:gd name="T42" fmla="*/ 90 w 284"/>
                  <a:gd name="T43" fmla="*/ 262 h 265"/>
                  <a:gd name="T44" fmla="*/ 88 w 284"/>
                  <a:gd name="T45" fmla="*/ 265 h 265"/>
                  <a:gd name="T46" fmla="*/ 79 w 284"/>
                  <a:gd name="T47" fmla="*/ 262 h 265"/>
                  <a:gd name="T48" fmla="*/ 66 w 284"/>
                  <a:gd name="T49" fmla="*/ 262 h 265"/>
                  <a:gd name="T50" fmla="*/ 63 w 284"/>
                  <a:gd name="T51" fmla="*/ 253 h 265"/>
                  <a:gd name="T52" fmla="*/ 59 w 284"/>
                  <a:gd name="T53" fmla="*/ 240 h 265"/>
                  <a:gd name="T54" fmla="*/ 50 w 284"/>
                  <a:gd name="T55" fmla="*/ 224 h 265"/>
                  <a:gd name="T56" fmla="*/ 41 w 284"/>
                  <a:gd name="T57" fmla="*/ 235 h 265"/>
                  <a:gd name="T58" fmla="*/ 25 w 284"/>
                  <a:gd name="T59" fmla="*/ 237 h 265"/>
                  <a:gd name="T60" fmla="*/ 16 w 284"/>
                  <a:gd name="T61" fmla="*/ 235 h 265"/>
                  <a:gd name="T62" fmla="*/ 13 w 284"/>
                  <a:gd name="T63" fmla="*/ 224 h 265"/>
                  <a:gd name="T64" fmla="*/ 7 w 284"/>
                  <a:gd name="T65" fmla="*/ 210 h 265"/>
                  <a:gd name="T66" fmla="*/ 0 w 284"/>
                  <a:gd name="T67" fmla="*/ 206 h 265"/>
                  <a:gd name="T68" fmla="*/ 0 w 284"/>
                  <a:gd name="T69" fmla="*/ 194 h 265"/>
                  <a:gd name="T70" fmla="*/ 4 w 284"/>
                  <a:gd name="T71" fmla="*/ 185 h 265"/>
                  <a:gd name="T72" fmla="*/ 11 w 284"/>
                  <a:gd name="T73" fmla="*/ 167 h 265"/>
                  <a:gd name="T74" fmla="*/ 25 w 284"/>
                  <a:gd name="T75" fmla="*/ 169 h 265"/>
                  <a:gd name="T76" fmla="*/ 47 w 284"/>
                  <a:gd name="T77" fmla="*/ 169 h 265"/>
                  <a:gd name="T78" fmla="*/ 111 w 284"/>
                  <a:gd name="T79" fmla="*/ 173 h 265"/>
                  <a:gd name="T80" fmla="*/ 111 w 284"/>
                  <a:gd name="T81" fmla="*/ 153 h 265"/>
                  <a:gd name="T82" fmla="*/ 127 w 284"/>
                  <a:gd name="T8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4" h="265">
                    <a:moveTo>
                      <a:pt x="127" y="0"/>
                    </a:moveTo>
                    <a:lnTo>
                      <a:pt x="232" y="74"/>
                    </a:lnTo>
                    <a:lnTo>
                      <a:pt x="232" y="76"/>
                    </a:lnTo>
                    <a:lnTo>
                      <a:pt x="241" y="85"/>
                    </a:lnTo>
                    <a:lnTo>
                      <a:pt x="250" y="89"/>
                    </a:lnTo>
                    <a:lnTo>
                      <a:pt x="257" y="92"/>
                    </a:lnTo>
                    <a:lnTo>
                      <a:pt x="266" y="96"/>
                    </a:lnTo>
                    <a:lnTo>
                      <a:pt x="266" y="105"/>
                    </a:lnTo>
                    <a:lnTo>
                      <a:pt x="263" y="108"/>
                    </a:lnTo>
                    <a:lnTo>
                      <a:pt x="270" y="112"/>
                    </a:lnTo>
                    <a:lnTo>
                      <a:pt x="284" y="108"/>
                    </a:lnTo>
                    <a:lnTo>
                      <a:pt x="284" y="144"/>
                    </a:lnTo>
                    <a:lnTo>
                      <a:pt x="282" y="148"/>
                    </a:lnTo>
                    <a:lnTo>
                      <a:pt x="275" y="163"/>
                    </a:lnTo>
                    <a:lnTo>
                      <a:pt x="272" y="176"/>
                    </a:lnTo>
                    <a:lnTo>
                      <a:pt x="263" y="176"/>
                    </a:lnTo>
                    <a:lnTo>
                      <a:pt x="232" y="176"/>
                    </a:lnTo>
                    <a:lnTo>
                      <a:pt x="229" y="178"/>
                    </a:lnTo>
                    <a:lnTo>
                      <a:pt x="213" y="181"/>
                    </a:lnTo>
                    <a:lnTo>
                      <a:pt x="198" y="181"/>
                    </a:lnTo>
                    <a:lnTo>
                      <a:pt x="191" y="185"/>
                    </a:lnTo>
                    <a:lnTo>
                      <a:pt x="177" y="187"/>
                    </a:lnTo>
                    <a:lnTo>
                      <a:pt x="173" y="197"/>
                    </a:lnTo>
                    <a:lnTo>
                      <a:pt x="157" y="201"/>
                    </a:lnTo>
                    <a:lnTo>
                      <a:pt x="157" y="206"/>
                    </a:lnTo>
                    <a:lnTo>
                      <a:pt x="152" y="206"/>
                    </a:lnTo>
                    <a:lnTo>
                      <a:pt x="152" y="212"/>
                    </a:lnTo>
                    <a:lnTo>
                      <a:pt x="148" y="216"/>
                    </a:lnTo>
                    <a:lnTo>
                      <a:pt x="140" y="210"/>
                    </a:lnTo>
                    <a:lnTo>
                      <a:pt x="134" y="212"/>
                    </a:lnTo>
                    <a:lnTo>
                      <a:pt x="138" y="222"/>
                    </a:lnTo>
                    <a:lnTo>
                      <a:pt x="134" y="222"/>
                    </a:lnTo>
                    <a:lnTo>
                      <a:pt x="134" y="228"/>
                    </a:lnTo>
                    <a:lnTo>
                      <a:pt x="127" y="235"/>
                    </a:lnTo>
                    <a:lnTo>
                      <a:pt x="124" y="235"/>
                    </a:lnTo>
                    <a:lnTo>
                      <a:pt x="115" y="237"/>
                    </a:lnTo>
                    <a:lnTo>
                      <a:pt x="118" y="246"/>
                    </a:lnTo>
                    <a:lnTo>
                      <a:pt x="111" y="256"/>
                    </a:lnTo>
                    <a:lnTo>
                      <a:pt x="115" y="262"/>
                    </a:lnTo>
                    <a:lnTo>
                      <a:pt x="109" y="262"/>
                    </a:lnTo>
                    <a:lnTo>
                      <a:pt x="102" y="265"/>
                    </a:lnTo>
                    <a:lnTo>
                      <a:pt x="100" y="256"/>
                    </a:lnTo>
                    <a:lnTo>
                      <a:pt x="96" y="259"/>
                    </a:lnTo>
                    <a:lnTo>
                      <a:pt x="90" y="262"/>
                    </a:lnTo>
                    <a:lnTo>
                      <a:pt x="88" y="262"/>
                    </a:lnTo>
                    <a:lnTo>
                      <a:pt x="88" y="265"/>
                    </a:lnTo>
                    <a:lnTo>
                      <a:pt x="81" y="265"/>
                    </a:lnTo>
                    <a:lnTo>
                      <a:pt x="79" y="262"/>
                    </a:lnTo>
                    <a:lnTo>
                      <a:pt x="72" y="265"/>
                    </a:lnTo>
                    <a:lnTo>
                      <a:pt x="66" y="262"/>
                    </a:lnTo>
                    <a:lnTo>
                      <a:pt x="66" y="256"/>
                    </a:lnTo>
                    <a:lnTo>
                      <a:pt x="63" y="253"/>
                    </a:lnTo>
                    <a:lnTo>
                      <a:pt x="63" y="246"/>
                    </a:lnTo>
                    <a:lnTo>
                      <a:pt x="59" y="240"/>
                    </a:lnTo>
                    <a:lnTo>
                      <a:pt x="56" y="237"/>
                    </a:lnTo>
                    <a:lnTo>
                      <a:pt x="50" y="224"/>
                    </a:lnTo>
                    <a:lnTo>
                      <a:pt x="43" y="228"/>
                    </a:lnTo>
                    <a:lnTo>
                      <a:pt x="41" y="235"/>
                    </a:lnTo>
                    <a:lnTo>
                      <a:pt x="35" y="231"/>
                    </a:lnTo>
                    <a:lnTo>
                      <a:pt x="25" y="237"/>
                    </a:lnTo>
                    <a:lnTo>
                      <a:pt x="22" y="231"/>
                    </a:lnTo>
                    <a:lnTo>
                      <a:pt x="16" y="235"/>
                    </a:lnTo>
                    <a:lnTo>
                      <a:pt x="13" y="231"/>
                    </a:lnTo>
                    <a:lnTo>
                      <a:pt x="13" y="224"/>
                    </a:lnTo>
                    <a:lnTo>
                      <a:pt x="13" y="219"/>
                    </a:lnTo>
                    <a:lnTo>
                      <a:pt x="7" y="210"/>
                    </a:lnTo>
                    <a:lnTo>
                      <a:pt x="4" y="212"/>
                    </a:lnTo>
                    <a:lnTo>
                      <a:pt x="0" y="206"/>
                    </a:lnTo>
                    <a:lnTo>
                      <a:pt x="0" y="197"/>
                    </a:lnTo>
                    <a:lnTo>
                      <a:pt x="0" y="194"/>
                    </a:lnTo>
                    <a:lnTo>
                      <a:pt x="0" y="187"/>
                    </a:lnTo>
                    <a:lnTo>
                      <a:pt x="4" y="185"/>
                    </a:lnTo>
                    <a:lnTo>
                      <a:pt x="4" y="178"/>
                    </a:lnTo>
                    <a:lnTo>
                      <a:pt x="11" y="167"/>
                    </a:lnTo>
                    <a:lnTo>
                      <a:pt x="20" y="176"/>
                    </a:lnTo>
                    <a:lnTo>
                      <a:pt x="25" y="169"/>
                    </a:lnTo>
                    <a:lnTo>
                      <a:pt x="43" y="176"/>
                    </a:lnTo>
                    <a:lnTo>
                      <a:pt x="47" y="169"/>
                    </a:lnTo>
                    <a:lnTo>
                      <a:pt x="50" y="173"/>
                    </a:lnTo>
                    <a:lnTo>
                      <a:pt x="111" y="173"/>
                    </a:lnTo>
                    <a:lnTo>
                      <a:pt x="118" y="157"/>
                    </a:lnTo>
                    <a:lnTo>
                      <a:pt x="111" y="153"/>
                    </a:lnTo>
                    <a:lnTo>
                      <a:pt x="96" y="0"/>
                    </a:lnTo>
                    <a:lnTo>
                      <a:pt x="127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9" name="Freeform 562"/>
              <p:cNvSpPr>
                <a:spLocks/>
              </p:cNvSpPr>
              <p:nvPr/>
            </p:nvSpPr>
            <p:spPr bwMode="auto">
              <a:xfrm>
                <a:off x="5154613" y="3273425"/>
                <a:ext cx="430213" cy="434975"/>
              </a:xfrm>
              <a:custGeom>
                <a:avLst/>
                <a:gdLst>
                  <a:gd name="T0" fmla="*/ 261 w 271"/>
                  <a:gd name="T1" fmla="*/ 20 h 274"/>
                  <a:gd name="T2" fmla="*/ 265 w 271"/>
                  <a:gd name="T3" fmla="*/ 37 h 274"/>
                  <a:gd name="T4" fmla="*/ 271 w 271"/>
                  <a:gd name="T5" fmla="*/ 59 h 274"/>
                  <a:gd name="T6" fmla="*/ 271 w 271"/>
                  <a:gd name="T7" fmla="*/ 68 h 274"/>
                  <a:gd name="T8" fmla="*/ 239 w 271"/>
                  <a:gd name="T9" fmla="*/ 77 h 274"/>
                  <a:gd name="T10" fmla="*/ 227 w 271"/>
                  <a:gd name="T11" fmla="*/ 84 h 274"/>
                  <a:gd name="T12" fmla="*/ 230 w 271"/>
                  <a:gd name="T13" fmla="*/ 89 h 274"/>
                  <a:gd name="T14" fmla="*/ 204 w 271"/>
                  <a:gd name="T15" fmla="*/ 111 h 274"/>
                  <a:gd name="T16" fmla="*/ 182 w 271"/>
                  <a:gd name="T17" fmla="*/ 114 h 274"/>
                  <a:gd name="T18" fmla="*/ 170 w 271"/>
                  <a:gd name="T19" fmla="*/ 118 h 274"/>
                  <a:gd name="T20" fmla="*/ 145 w 271"/>
                  <a:gd name="T21" fmla="*/ 130 h 274"/>
                  <a:gd name="T22" fmla="*/ 145 w 271"/>
                  <a:gd name="T23" fmla="*/ 181 h 274"/>
                  <a:gd name="T24" fmla="*/ 86 w 271"/>
                  <a:gd name="T25" fmla="*/ 228 h 274"/>
                  <a:gd name="T26" fmla="*/ 68 w 271"/>
                  <a:gd name="T27" fmla="*/ 237 h 274"/>
                  <a:gd name="T28" fmla="*/ 68 w 271"/>
                  <a:gd name="T29" fmla="*/ 268 h 274"/>
                  <a:gd name="T30" fmla="*/ 0 w 271"/>
                  <a:gd name="T31" fmla="*/ 274 h 274"/>
                  <a:gd name="T32" fmla="*/ 6 w 271"/>
                  <a:gd name="T33" fmla="*/ 249 h 274"/>
                  <a:gd name="T34" fmla="*/ 13 w 271"/>
                  <a:gd name="T35" fmla="*/ 233 h 274"/>
                  <a:gd name="T36" fmla="*/ 24 w 271"/>
                  <a:gd name="T37" fmla="*/ 219 h 274"/>
                  <a:gd name="T38" fmla="*/ 36 w 271"/>
                  <a:gd name="T39" fmla="*/ 194 h 274"/>
                  <a:gd name="T40" fmla="*/ 61 w 271"/>
                  <a:gd name="T41" fmla="*/ 167 h 274"/>
                  <a:gd name="T42" fmla="*/ 89 w 271"/>
                  <a:gd name="T43" fmla="*/ 145 h 274"/>
                  <a:gd name="T44" fmla="*/ 120 w 271"/>
                  <a:gd name="T45" fmla="*/ 120 h 274"/>
                  <a:gd name="T46" fmla="*/ 123 w 271"/>
                  <a:gd name="T47" fmla="*/ 98 h 274"/>
                  <a:gd name="T48" fmla="*/ 132 w 271"/>
                  <a:gd name="T49" fmla="*/ 72 h 274"/>
                  <a:gd name="T50" fmla="*/ 145 w 271"/>
                  <a:gd name="T51" fmla="*/ 50 h 274"/>
                  <a:gd name="T52" fmla="*/ 175 w 271"/>
                  <a:gd name="T53" fmla="*/ 31 h 274"/>
                  <a:gd name="T54" fmla="*/ 191 w 271"/>
                  <a:gd name="T55" fmla="*/ 0 h 274"/>
                  <a:gd name="T56" fmla="*/ 209 w 271"/>
                  <a:gd name="T57" fmla="*/ 9 h 274"/>
                  <a:gd name="T58" fmla="*/ 234 w 271"/>
                  <a:gd name="T59" fmla="*/ 9 h 274"/>
                  <a:gd name="T60" fmla="*/ 243 w 271"/>
                  <a:gd name="T61" fmla="*/ 13 h 274"/>
                  <a:gd name="T62" fmla="*/ 255 w 271"/>
                  <a:gd name="T63" fmla="*/ 1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1" h="274">
                    <a:moveTo>
                      <a:pt x="255" y="13"/>
                    </a:moveTo>
                    <a:lnTo>
                      <a:pt x="261" y="20"/>
                    </a:lnTo>
                    <a:lnTo>
                      <a:pt x="265" y="29"/>
                    </a:lnTo>
                    <a:lnTo>
                      <a:pt x="265" y="37"/>
                    </a:lnTo>
                    <a:lnTo>
                      <a:pt x="268" y="52"/>
                    </a:lnTo>
                    <a:lnTo>
                      <a:pt x="271" y="59"/>
                    </a:lnTo>
                    <a:lnTo>
                      <a:pt x="271" y="65"/>
                    </a:lnTo>
                    <a:lnTo>
                      <a:pt x="271" y="68"/>
                    </a:lnTo>
                    <a:lnTo>
                      <a:pt x="243" y="72"/>
                    </a:lnTo>
                    <a:lnTo>
                      <a:pt x="239" y="77"/>
                    </a:lnTo>
                    <a:lnTo>
                      <a:pt x="230" y="81"/>
                    </a:lnTo>
                    <a:lnTo>
                      <a:pt x="227" y="84"/>
                    </a:lnTo>
                    <a:lnTo>
                      <a:pt x="230" y="86"/>
                    </a:lnTo>
                    <a:lnTo>
                      <a:pt x="230" y="89"/>
                    </a:lnTo>
                    <a:lnTo>
                      <a:pt x="222" y="95"/>
                    </a:lnTo>
                    <a:lnTo>
                      <a:pt x="204" y="111"/>
                    </a:lnTo>
                    <a:lnTo>
                      <a:pt x="191" y="118"/>
                    </a:lnTo>
                    <a:lnTo>
                      <a:pt x="182" y="114"/>
                    </a:lnTo>
                    <a:lnTo>
                      <a:pt x="175" y="118"/>
                    </a:lnTo>
                    <a:lnTo>
                      <a:pt x="170" y="118"/>
                    </a:lnTo>
                    <a:lnTo>
                      <a:pt x="150" y="127"/>
                    </a:lnTo>
                    <a:lnTo>
                      <a:pt x="145" y="130"/>
                    </a:lnTo>
                    <a:lnTo>
                      <a:pt x="145" y="157"/>
                    </a:lnTo>
                    <a:lnTo>
                      <a:pt x="145" y="181"/>
                    </a:lnTo>
                    <a:lnTo>
                      <a:pt x="86" y="185"/>
                    </a:lnTo>
                    <a:lnTo>
                      <a:pt x="86" y="228"/>
                    </a:lnTo>
                    <a:lnTo>
                      <a:pt x="70" y="230"/>
                    </a:lnTo>
                    <a:lnTo>
                      <a:pt x="68" y="237"/>
                    </a:lnTo>
                    <a:lnTo>
                      <a:pt x="65" y="243"/>
                    </a:lnTo>
                    <a:lnTo>
                      <a:pt x="68" y="268"/>
                    </a:lnTo>
                    <a:lnTo>
                      <a:pt x="4" y="268"/>
                    </a:lnTo>
                    <a:lnTo>
                      <a:pt x="0" y="274"/>
                    </a:lnTo>
                    <a:lnTo>
                      <a:pt x="0" y="255"/>
                    </a:lnTo>
                    <a:lnTo>
                      <a:pt x="6" y="249"/>
                    </a:lnTo>
                    <a:lnTo>
                      <a:pt x="13" y="243"/>
                    </a:lnTo>
                    <a:lnTo>
                      <a:pt x="13" y="233"/>
                    </a:lnTo>
                    <a:lnTo>
                      <a:pt x="18" y="230"/>
                    </a:lnTo>
                    <a:lnTo>
                      <a:pt x="24" y="219"/>
                    </a:lnTo>
                    <a:lnTo>
                      <a:pt x="36" y="209"/>
                    </a:lnTo>
                    <a:lnTo>
                      <a:pt x="36" y="194"/>
                    </a:lnTo>
                    <a:lnTo>
                      <a:pt x="45" y="179"/>
                    </a:lnTo>
                    <a:lnTo>
                      <a:pt x="61" y="167"/>
                    </a:lnTo>
                    <a:lnTo>
                      <a:pt x="70" y="148"/>
                    </a:lnTo>
                    <a:lnTo>
                      <a:pt x="89" y="145"/>
                    </a:lnTo>
                    <a:lnTo>
                      <a:pt x="102" y="136"/>
                    </a:lnTo>
                    <a:lnTo>
                      <a:pt x="120" y="120"/>
                    </a:lnTo>
                    <a:lnTo>
                      <a:pt x="125" y="105"/>
                    </a:lnTo>
                    <a:lnTo>
                      <a:pt x="123" y="98"/>
                    </a:lnTo>
                    <a:lnTo>
                      <a:pt x="125" y="81"/>
                    </a:lnTo>
                    <a:lnTo>
                      <a:pt x="132" y="72"/>
                    </a:lnTo>
                    <a:lnTo>
                      <a:pt x="136" y="61"/>
                    </a:lnTo>
                    <a:lnTo>
                      <a:pt x="145" y="50"/>
                    </a:lnTo>
                    <a:lnTo>
                      <a:pt x="161" y="43"/>
                    </a:lnTo>
                    <a:lnTo>
                      <a:pt x="175" y="31"/>
                    </a:lnTo>
                    <a:lnTo>
                      <a:pt x="182" y="20"/>
                    </a:lnTo>
                    <a:lnTo>
                      <a:pt x="191" y="0"/>
                    </a:lnTo>
                    <a:lnTo>
                      <a:pt x="200" y="0"/>
                    </a:lnTo>
                    <a:lnTo>
                      <a:pt x="209" y="9"/>
                    </a:lnTo>
                    <a:lnTo>
                      <a:pt x="227" y="9"/>
                    </a:lnTo>
                    <a:lnTo>
                      <a:pt x="234" y="9"/>
                    </a:lnTo>
                    <a:lnTo>
                      <a:pt x="239" y="6"/>
                    </a:lnTo>
                    <a:lnTo>
                      <a:pt x="243" y="13"/>
                    </a:lnTo>
                    <a:lnTo>
                      <a:pt x="255" y="13"/>
                    </a:lnTo>
                    <a:lnTo>
                      <a:pt x="25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0" name="Freeform 563"/>
              <p:cNvSpPr>
                <a:spLocks/>
              </p:cNvSpPr>
              <p:nvPr/>
            </p:nvSpPr>
            <p:spPr bwMode="auto">
              <a:xfrm>
                <a:off x="5154613" y="3522663"/>
                <a:ext cx="331788" cy="365125"/>
              </a:xfrm>
              <a:custGeom>
                <a:avLst/>
                <a:gdLst>
                  <a:gd name="T0" fmla="*/ 145 w 209"/>
                  <a:gd name="T1" fmla="*/ 0 h 230"/>
                  <a:gd name="T2" fmla="*/ 209 w 209"/>
                  <a:gd name="T3" fmla="*/ 43 h 230"/>
                  <a:gd name="T4" fmla="*/ 178 w 209"/>
                  <a:gd name="T5" fmla="*/ 43 h 230"/>
                  <a:gd name="T6" fmla="*/ 193 w 209"/>
                  <a:gd name="T7" fmla="*/ 196 h 230"/>
                  <a:gd name="T8" fmla="*/ 200 w 209"/>
                  <a:gd name="T9" fmla="*/ 200 h 230"/>
                  <a:gd name="T10" fmla="*/ 193 w 209"/>
                  <a:gd name="T11" fmla="*/ 216 h 230"/>
                  <a:gd name="T12" fmla="*/ 132 w 209"/>
                  <a:gd name="T13" fmla="*/ 216 h 230"/>
                  <a:gd name="T14" fmla="*/ 129 w 209"/>
                  <a:gd name="T15" fmla="*/ 212 h 230"/>
                  <a:gd name="T16" fmla="*/ 125 w 209"/>
                  <a:gd name="T17" fmla="*/ 219 h 230"/>
                  <a:gd name="T18" fmla="*/ 107 w 209"/>
                  <a:gd name="T19" fmla="*/ 212 h 230"/>
                  <a:gd name="T20" fmla="*/ 102 w 209"/>
                  <a:gd name="T21" fmla="*/ 219 h 230"/>
                  <a:gd name="T22" fmla="*/ 93 w 209"/>
                  <a:gd name="T23" fmla="*/ 210 h 230"/>
                  <a:gd name="T24" fmla="*/ 86 w 209"/>
                  <a:gd name="T25" fmla="*/ 221 h 230"/>
                  <a:gd name="T26" fmla="*/ 86 w 209"/>
                  <a:gd name="T27" fmla="*/ 228 h 230"/>
                  <a:gd name="T28" fmla="*/ 82 w 209"/>
                  <a:gd name="T29" fmla="*/ 230 h 230"/>
                  <a:gd name="T30" fmla="*/ 74 w 209"/>
                  <a:gd name="T31" fmla="*/ 228 h 230"/>
                  <a:gd name="T32" fmla="*/ 70 w 209"/>
                  <a:gd name="T33" fmla="*/ 221 h 230"/>
                  <a:gd name="T34" fmla="*/ 68 w 209"/>
                  <a:gd name="T35" fmla="*/ 219 h 230"/>
                  <a:gd name="T36" fmla="*/ 61 w 209"/>
                  <a:gd name="T37" fmla="*/ 216 h 230"/>
                  <a:gd name="T38" fmla="*/ 59 w 209"/>
                  <a:gd name="T39" fmla="*/ 206 h 230"/>
                  <a:gd name="T40" fmla="*/ 52 w 209"/>
                  <a:gd name="T41" fmla="*/ 206 h 230"/>
                  <a:gd name="T42" fmla="*/ 45 w 209"/>
                  <a:gd name="T43" fmla="*/ 196 h 230"/>
                  <a:gd name="T44" fmla="*/ 39 w 209"/>
                  <a:gd name="T45" fmla="*/ 194 h 230"/>
                  <a:gd name="T46" fmla="*/ 24 w 209"/>
                  <a:gd name="T47" fmla="*/ 196 h 230"/>
                  <a:gd name="T48" fmla="*/ 13 w 209"/>
                  <a:gd name="T49" fmla="*/ 196 h 230"/>
                  <a:gd name="T50" fmla="*/ 6 w 209"/>
                  <a:gd name="T51" fmla="*/ 203 h 230"/>
                  <a:gd name="T52" fmla="*/ 9 w 209"/>
                  <a:gd name="T53" fmla="*/ 191 h 230"/>
                  <a:gd name="T54" fmla="*/ 13 w 209"/>
                  <a:gd name="T55" fmla="*/ 175 h 230"/>
                  <a:gd name="T56" fmla="*/ 13 w 209"/>
                  <a:gd name="T57" fmla="*/ 155 h 230"/>
                  <a:gd name="T58" fmla="*/ 6 w 209"/>
                  <a:gd name="T59" fmla="*/ 148 h 230"/>
                  <a:gd name="T60" fmla="*/ 9 w 209"/>
                  <a:gd name="T61" fmla="*/ 144 h 230"/>
                  <a:gd name="T62" fmla="*/ 13 w 209"/>
                  <a:gd name="T63" fmla="*/ 135 h 230"/>
                  <a:gd name="T64" fmla="*/ 9 w 209"/>
                  <a:gd name="T65" fmla="*/ 123 h 230"/>
                  <a:gd name="T66" fmla="*/ 6 w 209"/>
                  <a:gd name="T67" fmla="*/ 126 h 230"/>
                  <a:gd name="T68" fmla="*/ 4 w 209"/>
                  <a:gd name="T69" fmla="*/ 117 h 230"/>
                  <a:gd name="T70" fmla="*/ 0 w 209"/>
                  <a:gd name="T71" fmla="*/ 117 h 230"/>
                  <a:gd name="T72" fmla="*/ 4 w 209"/>
                  <a:gd name="T73" fmla="*/ 111 h 230"/>
                  <a:gd name="T74" fmla="*/ 68 w 209"/>
                  <a:gd name="T75" fmla="*/ 111 h 230"/>
                  <a:gd name="T76" fmla="*/ 65 w 209"/>
                  <a:gd name="T77" fmla="*/ 86 h 230"/>
                  <a:gd name="T78" fmla="*/ 68 w 209"/>
                  <a:gd name="T79" fmla="*/ 80 h 230"/>
                  <a:gd name="T80" fmla="*/ 70 w 209"/>
                  <a:gd name="T81" fmla="*/ 73 h 230"/>
                  <a:gd name="T82" fmla="*/ 86 w 209"/>
                  <a:gd name="T83" fmla="*/ 71 h 230"/>
                  <a:gd name="T84" fmla="*/ 86 w 209"/>
                  <a:gd name="T85" fmla="*/ 28 h 230"/>
                  <a:gd name="T86" fmla="*/ 145 w 209"/>
                  <a:gd name="T87" fmla="*/ 24 h 230"/>
                  <a:gd name="T88" fmla="*/ 145 w 209"/>
                  <a:gd name="T89" fmla="*/ 0 h 230"/>
                  <a:gd name="T90" fmla="*/ 145 w 209"/>
                  <a:gd name="T91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9" h="230">
                    <a:moveTo>
                      <a:pt x="145" y="0"/>
                    </a:moveTo>
                    <a:lnTo>
                      <a:pt x="209" y="43"/>
                    </a:lnTo>
                    <a:lnTo>
                      <a:pt x="178" y="43"/>
                    </a:lnTo>
                    <a:lnTo>
                      <a:pt x="193" y="196"/>
                    </a:lnTo>
                    <a:lnTo>
                      <a:pt x="200" y="200"/>
                    </a:lnTo>
                    <a:lnTo>
                      <a:pt x="193" y="216"/>
                    </a:lnTo>
                    <a:lnTo>
                      <a:pt x="132" y="216"/>
                    </a:lnTo>
                    <a:lnTo>
                      <a:pt x="129" y="212"/>
                    </a:lnTo>
                    <a:lnTo>
                      <a:pt x="125" y="219"/>
                    </a:lnTo>
                    <a:lnTo>
                      <a:pt x="107" y="212"/>
                    </a:lnTo>
                    <a:lnTo>
                      <a:pt x="102" y="219"/>
                    </a:lnTo>
                    <a:lnTo>
                      <a:pt x="93" y="210"/>
                    </a:lnTo>
                    <a:lnTo>
                      <a:pt x="86" y="221"/>
                    </a:lnTo>
                    <a:lnTo>
                      <a:pt x="86" y="228"/>
                    </a:lnTo>
                    <a:lnTo>
                      <a:pt x="82" y="230"/>
                    </a:lnTo>
                    <a:lnTo>
                      <a:pt x="74" y="228"/>
                    </a:lnTo>
                    <a:lnTo>
                      <a:pt x="70" y="221"/>
                    </a:lnTo>
                    <a:lnTo>
                      <a:pt x="68" y="219"/>
                    </a:lnTo>
                    <a:lnTo>
                      <a:pt x="61" y="216"/>
                    </a:lnTo>
                    <a:lnTo>
                      <a:pt x="59" y="206"/>
                    </a:lnTo>
                    <a:lnTo>
                      <a:pt x="52" y="206"/>
                    </a:lnTo>
                    <a:lnTo>
                      <a:pt x="45" y="196"/>
                    </a:lnTo>
                    <a:lnTo>
                      <a:pt x="39" y="194"/>
                    </a:lnTo>
                    <a:lnTo>
                      <a:pt x="24" y="196"/>
                    </a:lnTo>
                    <a:lnTo>
                      <a:pt x="13" y="196"/>
                    </a:lnTo>
                    <a:lnTo>
                      <a:pt x="6" y="203"/>
                    </a:lnTo>
                    <a:lnTo>
                      <a:pt x="9" y="191"/>
                    </a:lnTo>
                    <a:lnTo>
                      <a:pt x="13" y="175"/>
                    </a:lnTo>
                    <a:lnTo>
                      <a:pt x="13" y="155"/>
                    </a:lnTo>
                    <a:lnTo>
                      <a:pt x="6" y="148"/>
                    </a:lnTo>
                    <a:lnTo>
                      <a:pt x="9" y="144"/>
                    </a:lnTo>
                    <a:lnTo>
                      <a:pt x="13" y="135"/>
                    </a:lnTo>
                    <a:lnTo>
                      <a:pt x="9" y="123"/>
                    </a:lnTo>
                    <a:lnTo>
                      <a:pt x="6" y="126"/>
                    </a:lnTo>
                    <a:lnTo>
                      <a:pt x="4" y="117"/>
                    </a:lnTo>
                    <a:lnTo>
                      <a:pt x="0" y="117"/>
                    </a:lnTo>
                    <a:lnTo>
                      <a:pt x="4" y="111"/>
                    </a:lnTo>
                    <a:lnTo>
                      <a:pt x="68" y="111"/>
                    </a:lnTo>
                    <a:lnTo>
                      <a:pt x="65" y="86"/>
                    </a:lnTo>
                    <a:lnTo>
                      <a:pt x="68" y="80"/>
                    </a:lnTo>
                    <a:lnTo>
                      <a:pt x="70" y="73"/>
                    </a:lnTo>
                    <a:lnTo>
                      <a:pt x="86" y="71"/>
                    </a:lnTo>
                    <a:lnTo>
                      <a:pt x="86" y="28"/>
                    </a:lnTo>
                    <a:lnTo>
                      <a:pt x="145" y="24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1" name="Freeform 564"/>
              <p:cNvSpPr>
                <a:spLocks/>
              </p:cNvSpPr>
              <p:nvPr/>
            </p:nvSpPr>
            <p:spPr bwMode="auto">
              <a:xfrm>
                <a:off x="7173913" y="4867275"/>
                <a:ext cx="14288" cy="19050"/>
              </a:xfrm>
              <a:custGeom>
                <a:avLst/>
                <a:gdLst>
                  <a:gd name="T0" fmla="*/ 3 w 9"/>
                  <a:gd name="T1" fmla="*/ 12 h 12"/>
                  <a:gd name="T2" fmla="*/ 0 w 9"/>
                  <a:gd name="T3" fmla="*/ 9 h 12"/>
                  <a:gd name="T4" fmla="*/ 0 w 9"/>
                  <a:gd name="T5" fmla="*/ 5 h 12"/>
                  <a:gd name="T6" fmla="*/ 5 w 9"/>
                  <a:gd name="T7" fmla="*/ 0 h 12"/>
                  <a:gd name="T8" fmla="*/ 9 w 9"/>
                  <a:gd name="T9" fmla="*/ 5 h 12"/>
                  <a:gd name="T10" fmla="*/ 3 w 9"/>
                  <a:gd name="T11" fmla="*/ 12 h 12"/>
                  <a:gd name="T12" fmla="*/ 3 w 9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2">
                    <a:moveTo>
                      <a:pt x="3" y="12"/>
                    </a:moveTo>
                    <a:lnTo>
                      <a:pt x="0" y="9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9" y="5"/>
                    </a:lnTo>
                    <a:lnTo>
                      <a:pt x="3" y="12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2" name="Freeform 565"/>
              <p:cNvSpPr>
                <a:spLocks/>
              </p:cNvSpPr>
              <p:nvPr/>
            </p:nvSpPr>
            <p:spPr bwMode="auto">
              <a:xfrm>
                <a:off x="6440488" y="4592638"/>
                <a:ext cx="292100" cy="466725"/>
              </a:xfrm>
              <a:custGeom>
                <a:avLst/>
                <a:gdLst>
                  <a:gd name="T0" fmla="*/ 91 w 184"/>
                  <a:gd name="T1" fmla="*/ 16 h 294"/>
                  <a:gd name="T2" fmla="*/ 101 w 184"/>
                  <a:gd name="T3" fmla="*/ 16 h 294"/>
                  <a:gd name="T4" fmla="*/ 114 w 184"/>
                  <a:gd name="T5" fmla="*/ 23 h 294"/>
                  <a:gd name="T6" fmla="*/ 129 w 184"/>
                  <a:gd name="T7" fmla="*/ 20 h 294"/>
                  <a:gd name="T8" fmla="*/ 135 w 184"/>
                  <a:gd name="T9" fmla="*/ 13 h 294"/>
                  <a:gd name="T10" fmla="*/ 144 w 184"/>
                  <a:gd name="T11" fmla="*/ 16 h 294"/>
                  <a:gd name="T12" fmla="*/ 157 w 184"/>
                  <a:gd name="T13" fmla="*/ 13 h 294"/>
                  <a:gd name="T14" fmla="*/ 178 w 184"/>
                  <a:gd name="T15" fmla="*/ 0 h 294"/>
                  <a:gd name="T16" fmla="*/ 178 w 184"/>
                  <a:gd name="T17" fmla="*/ 16 h 294"/>
                  <a:gd name="T18" fmla="*/ 178 w 184"/>
                  <a:gd name="T19" fmla="*/ 37 h 294"/>
                  <a:gd name="T20" fmla="*/ 178 w 184"/>
                  <a:gd name="T21" fmla="*/ 46 h 294"/>
                  <a:gd name="T22" fmla="*/ 182 w 184"/>
                  <a:gd name="T23" fmla="*/ 68 h 294"/>
                  <a:gd name="T24" fmla="*/ 182 w 184"/>
                  <a:gd name="T25" fmla="*/ 78 h 294"/>
                  <a:gd name="T26" fmla="*/ 182 w 184"/>
                  <a:gd name="T27" fmla="*/ 84 h 294"/>
                  <a:gd name="T28" fmla="*/ 169 w 184"/>
                  <a:gd name="T29" fmla="*/ 102 h 294"/>
                  <a:gd name="T30" fmla="*/ 160 w 184"/>
                  <a:gd name="T31" fmla="*/ 109 h 294"/>
                  <a:gd name="T32" fmla="*/ 146 w 184"/>
                  <a:gd name="T33" fmla="*/ 118 h 294"/>
                  <a:gd name="T34" fmla="*/ 114 w 184"/>
                  <a:gd name="T35" fmla="*/ 133 h 294"/>
                  <a:gd name="T36" fmla="*/ 101 w 184"/>
                  <a:gd name="T37" fmla="*/ 148 h 294"/>
                  <a:gd name="T38" fmla="*/ 73 w 184"/>
                  <a:gd name="T39" fmla="*/ 168 h 294"/>
                  <a:gd name="T40" fmla="*/ 76 w 184"/>
                  <a:gd name="T41" fmla="*/ 185 h 294"/>
                  <a:gd name="T42" fmla="*/ 82 w 184"/>
                  <a:gd name="T43" fmla="*/ 214 h 294"/>
                  <a:gd name="T44" fmla="*/ 86 w 184"/>
                  <a:gd name="T45" fmla="*/ 210 h 294"/>
                  <a:gd name="T46" fmla="*/ 82 w 184"/>
                  <a:gd name="T47" fmla="*/ 231 h 294"/>
                  <a:gd name="T48" fmla="*/ 82 w 184"/>
                  <a:gd name="T49" fmla="*/ 241 h 294"/>
                  <a:gd name="T50" fmla="*/ 73 w 184"/>
                  <a:gd name="T51" fmla="*/ 257 h 294"/>
                  <a:gd name="T52" fmla="*/ 43 w 184"/>
                  <a:gd name="T53" fmla="*/ 266 h 294"/>
                  <a:gd name="T54" fmla="*/ 30 w 184"/>
                  <a:gd name="T55" fmla="*/ 278 h 294"/>
                  <a:gd name="T56" fmla="*/ 36 w 184"/>
                  <a:gd name="T57" fmla="*/ 281 h 294"/>
                  <a:gd name="T58" fmla="*/ 36 w 184"/>
                  <a:gd name="T59" fmla="*/ 294 h 294"/>
                  <a:gd name="T60" fmla="*/ 23 w 184"/>
                  <a:gd name="T61" fmla="*/ 294 h 294"/>
                  <a:gd name="T62" fmla="*/ 23 w 184"/>
                  <a:gd name="T63" fmla="*/ 278 h 294"/>
                  <a:gd name="T64" fmla="*/ 23 w 184"/>
                  <a:gd name="T65" fmla="*/ 260 h 294"/>
                  <a:gd name="T66" fmla="*/ 18 w 184"/>
                  <a:gd name="T67" fmla="*/ 231 h 294"/>
                  <a:gd name="T68" fmla="*/ 18 w 184"/>
                  <a:gd name="T69" fmla="*/ 223 h 294"/>
                  <a:gd name="T70" fmla="*/ 34 w 184"/>
                  <a:gd name="T71" fmla="*/ 194 h 294"/>
                  <a:gd name="T72" fmla="*/ 36 w 184"/>
                  <a:gd name="T73" fmla="*/ 182 h 294"/>
                  <a:gd name="T74" fmla="*/ 46 w 184"/>
                  <a:gd name="T75" fmla="*/ 168 h 294"/>
                  <a:gd name="T76" fmla="*/ 43 w 184"/>
                  <a:gd name="T77" fmla="*/ 155 h 294"/>
                  <a:gd name="T78" fmla="*/ 46 w 184"/>
                  <a:gd name="T79" fmla="*/ 146 h 294"/>
                  <a:gd name="T80" fmla="*/ 46 w 184"/>
                  <a:gd name="T81" fmla="*/ 139 h 294"/>
                  <a:gd name="T82" fmla="*/ 46 w 184"/>
                  <a:gd name="T83" fmla="*/ 127 h 294"/>
                  <a:gd name="T84" fmla="*/ 43 w 184"/>
                  <a:gd name="T85" fmla="*/ 109 h 294"/>
                  <a:gd name="T86" fmla="*/ 30 w 184"/>
                  <a:gd name="T87" fmla="*/ 105 h 294"/>
                  <a:gd name="T88" fmla="*/ 21 w 184"/>
                  <a:gd name="T89" fmla="*/ 99 h 294"/>
                  <a:gd name="T90" fmla="*/ 2 w 184"/>
                  <a:gd name="T91" fmla="*/ 96 h 294"/>
                  <a:gd name="T92" fmla="*/ 0 w 184"/>
                  <a:gd name="T93" fmla="*/ 89 h 294"/>
                  <a:gd name="T94" fmla="*/ 0 w 184"/>
                  <a:gd name="T95" fmla="*/ 82 h 294"/>
                  <a:gd name="T96" fmla="*/ 51 w 184"/>
                  <a:gd name="T97" fmla="*/ 59 h 294"/>
                  <a:gd name="T98" fmla="*/ 67 w 184"/>
                  <a:gd name="T99" fmla="*/ 68 h 294"/>
                  <a:gd name="T100" fmla="*/ 76 w 184"/>
                  <a:gd name="T101" fmla="*/ 87 h 294"/>
                  <a:gd name="T102" fmla="*/ 76 w 184"/>
                  <a:gd name="T103" fmla="*/ 102 h 294"/>
                  <a:gd name="T104" fmla="*/ 86 w 184"/>
                  <a:gd name="T105" fmla="*/ 118 h 294"/>
                  <a:gd name="T106" fmla="*/ 89 w 184"/>
                  <a:gd name="T107" fmla="*/ 102 h 294"/>
                  <a:gd name="T108" fmla="*/ 95 w 184"/>
                  <a:gd name="T109" fmla="*/ 96 h 294"/>
                  <a:gd name="T110" fmla="*/ 101 w 184"/>
                  <a:gd name="T111" fmla="*/ 78 h 294"/>
                  <a:gd name="T112" fmla="*/ 89 w 184"/>
                  <a:gd name="T113" fmla="*/ 59 h 294"/>
                  <a:gd name="T114" fmla="*/ 76 w 184"/>
                  <a:gd name="T115" fmla="*/ 53 h 294"/>
                  <a:gd name="T116" fmla="*/ 76 w 184"/>
                  <a:gd name="T117" fmla="*/ 2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4" h="294">
                    <a:moveTo>
                      <a:pt x="76" y="20"/>
                    </a:moveTo>
                    <a:lnTo>
                      <a:pt x="91" y="16"/>
                    </a:lnTo>
                    <a:lnTo>
                      <a:pt x="95" y="20"/>
                    </a:lnTo>
                    <a:lnTo>
                      <a:pt x="101" y="16"/>
                    </a:lnTo>
                    <a:lnTo>
                      <a:pt x="107" y="23"/>
                    </a:lnTo>
                    <a:lnTo>
                      <a:pt x="114" y="23"/>
                    </a:lnTo>
                    <a:lnTo>
                      <a:pt x="119" y="20"/>
                    </a:lnTo>
                    <a:lnTo>
                      <a:pt x="129" y="20"/>
                    </a:lnTo>
                    <a:lnTo>
                      <a:pt x="135" y="16"/>
                    </a:lnTo>
                    <a:lnTo>
                      <a:pt x="135" y="13"/>
                    </a:lnTo>
                    <a:lnTo>
                      <a:pt x="141" y="13"/>
                    </a:lnTo>
                    <a:lnTo>
                      <a:pt x="144" y="16"/>
                    </a:lnTo>
                    <a:lnTo>
                      <a:pt x="150" y="13"/>
                    </a:lnTo>
                    <a:lnTo>
                      <a:pt x="157" y="13"/>
                    </a:lnTo>
                    <a:lnTo>
                      <a:pt x="169" y="7"/>
                    </a:lnTo>
                    <a:lnTo>
                      <a:pt x="178" y="0"/>
                    </a:lnTo>
                    <a:lnTo>
                      <a:pt x="182" y="7"/>
                    </a:lnTo>
                    <a:lnTo>
                      <a:pt x="178" y="16"/>
                    </a:lnTo>
                    <a:lnTo>
                      <a:pt x="178" y="25"/>
                    </a:lnTo>
                    <a:lnTo>
                      <a:pt x="178" y="37"/>
                    </a:lnTo>
                    <a:lnTo>
                      <a:pt x="178" y="44"/>
                    </a:lnTo>
                    <a:lnTo>
                      <a:pt x="178" y="46"/>
                    </a:lnTo>
                    <a:lnTo>
                      <a:pt x="178" y="53"/>
                    </a:lnTo>
                    <a:lnTo>
                      <a:pt x="182" y="68"/>
                    </a:lnTo>
                    <a:lnTo>
                      <a:pt x="184" y="71"/>
                    </a:lnTo>
                    <a:lnTo>
                      <a:pt x="182" y="78"/>
                    </a:lnTo>
                    <a:lnTo>
                      <a:pt x="175" y="84"/>
                    </a:lnTo>
                    <a:lnTo>
                      <a:pt x="182" y="84"/>
                    </a:lnTo>
                    <a:lnTo>
                      <a:pt x="173" y="93"/>
                    </a:lnTo>
                    <a:lnTo>
                      <a:pt x="169" y="102"/>
                    </a:lnTo>
                    <a:lnTo>
                      <a:pt x="162" y="102"/>
                    </a:lnTo>
                    <a:lnTo>
                      <a:pt x="160" y="109"/>
                    </a:lnTo>
                    <a:lnTo>
                      <a:pt x="150" y="112"/>
                    </a:lnTo>
                    <a:lnTo>
                      <a:pt x="146" y="118"/>
                    </a:lnTo>
                    <a:lnTo>
                      <a:pt x="129" y="125"/>
                    </a:lnTo>
                    <a:lnTo>
                      <a:pt x="114" y="133"/>
                    </a:lnTo>
                    <a:lnTo>
                      <a:pt x="110" y="137"/>
                    </a:lnTo>
                    <a:lnTo>
                      <a:pt x="101" y="148"/>
                    </a:lnTo>
                    <a:lnTo>
                      <a:pt x="91" y="152"/>
                    </a:lnTo>
                    <a:lnTo>
                      <a:pt x="73" y="168"/>
                    </a:lnTo>
                    <a:lnTo>
                      <a:pt x="73" y="173"/>
                    </a:lnTo>
                    <a:lnTo>
                      <a:pt x="76" y="185"/>
                    </a:lnTo>
                    <a:lnTo>
                      <a:pt x="80" y="198"/>
                    </a:lnTo>
                    <a:lnTo>
                      <a:pt x="82" y="214"/>
                    </a:lnTo>
                    <a:lnTo>
                      <a:pt x="82" y="210"/>
                    </a:lnTo>
                    <a:lnTo>
                      <a:pt x="86" y="210"/>
                    </a:lnTo>
                    <a:lnTo>
                      <a:pt x="86" y="223"/>
                    </a:lnTo>
                    <a:lnTo>
                      <a:pt x="82" y="231"/>
                    </a:lnTo>
                    <a:lnTo>
                      <a:pt x="80" y="244"/>
                    </a:lnTo>
                    <a:lnTo>
                      <a:pt x="82" y="241"/>
                    </a:lnTo>
                    <a:lnTo>
                      <a:pt x="86" y="247"/>
                    </a:lnTo>
                    <a:lnTo>
                      <a:pt x="73" y="257"/>
                    </a:lnTo>
                    <a:lnTo>
                      <a:pt x="50" y="262"/>
                    </a:lnTo>
                    <a:lnTo>
                      <a:pt x="43" y="266"/>
                    </a:lnTo>
                    <a:lnTo>
                      <a:pt x="36" y="273"/>
                    </a:lnTo>
                    <a:lnTo>
                      <a:pt x="30" y="278"/>
                    </a:lnTo>
                    <a:lnTo>
                      <a:pt x="34" y="284"/>
                    </a:lnTo>
                    <a:lnTo>
                      <a:pt x="36" y="281"/>
                    </a:lnTo>
                    <a:lnTo>
                      <a:pt x="36" y="284"/>
                    </a:lnTo>
                    <a:lnTo>
                      <a:pt x="36" y="294"/>
                    </a:lnTo>
                    <a:lnTo>
                      <a:pt x="30" y="294"/>
                    </a:lnTo>
                    <a:lnTo>
                      <a:pt x="23" y="294"/>
                    </a:lnTo>
                    <a:lnTo>
                      <a:pt x="27" y="284"/>
                    </a:lnTo>
                    <a:lnTo>
                      <a:pt x="23" y="278"/>
                    </a:lnTo>
                    <a:lnTo>
                      <a:pt x="23" y="273"/>
                    </a:lnTo>
                    <a:lnTo>
                      <a:pt x="23" y="260"/>
                    </a:lnTo>
                    <a:lnTo>
                      <a:pt x="23" y="247"/>
                    </a:lnTo>
                    <a:lnTo>
                      <a:pt x="18" y="231"/>
                    </a:lnTo>
                    <a:lnTo>
                      <a:pt x="18" y="226"/>
                    </a:lnTo>
                    <a:lnTo>
                      <a:pt x="18" y="223"/>
                    </a:lnTo>
                    <a:lnTo>
                      <a:pt x="14" y="214"/>
                    </a:lnTo>
                    <a:lnTo>
                      <a:pt x="34" y="194"/>
                    </a:lnTo>
                    <a:lnTo>
                      <a:pt x="36" y="189"/>
                    </a:lnTo>
                    <a:lnTo>
                      <a:pt x="36" y="182"/>
                    </a:lnTo>
                    <a:lnTo>
                      <a:pt x="39" y="177"/>
                    </a:lnTo>
                    <a:lnTo>
                      <a:pt x="46" y="168"/>
                    </a:lnTo>
                    <a:lnTo>
                      <a:pt x="43" y="161"/>
                    </a:lnTo>
                    <a:lnTo>
                      <a:pt x="43" y="155"/>
                    </a:lnTo>
                    <a:lnTo>
                      <a:pt x="43" y="148"/>
                    </a:lnTo>
                    <a:lnTo>
                      <a:pt x="46" y="146"/>
                    </a:lnTo>
                    <a:lnTo>
                      <a:pt x="43" y="142"/>
                    </a:lnTo>
                    <a:lnTo>
                      <a:pt x="46" y="139"/>
                    </a:lnTo>
                    <a:lnTo>
                      <a:pt x="46" y="137"/>
                    </a:lnTo>
                    <a:lnTo>
                      <a:pt x="46" y="127"/>
                    </a:lnTo>
                    <a:lnTo>
                      <a:pt x="46" y="118"/>
                    </a:lnTo>
                    <a:lnTo>
                      <a:pt x="43" y="109"/>
                    </a:lnTo>
                    <a:lnTo>
                      <a:pt x="43" y="105"/>
                    </a:lnTo>
                    <a:lnTo>
                      <a:pt x="30" y="105"/>
                    </a:lnTo>
                    <a:lnTo>
                      <a:pt x="27" y="99"/>
                    </a:lnTo>
                    <a:lnTo>
                      <a:pt x="21" y="99"/>
                    </a:lnTo>
                    <a:lnTo>
                      <a:pt x="18" y="96"/>
                    </a:lnTo>
                    <a:lnTo>
                      <a:pt x="2" y="96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4"/>
                    </a:lnTo>
                    <a:lnTo>
                      <a:pt x="0" y="82"/>
                    </a:lnTo>
                    <a:lnTo>
                      <a:pt x="50" y="62"/>
                    </a:lnTo>
                    <a:lnTo>
                      <a:pt x="51" y="59"/>
                    </a:lnTo>
                    <a:lnTo>
                      <a:pt x="60" y="71"/>
                    </a:lnTo>
                    <a:lnTo>
                      <a:pt x="67" y="68"/>
                    </a:lnTo>
                    <a:lnTo>
                      <a:pt x="73" y="71"/>
                    </a:lnTo>
                    <a:lnTo>
                      <a:pt x="76" y="87"/>
                    </a:lnTo>
                    <a:lnTo>
                      <a:pt x="71" y="93"/>
                    </a:lnTo>
                    <a:lnTo>
                      <a:pt x="76" y="102"/>
                    </a:lnTo>
                    <a:lnTo>
                      <a:pt x="82" y="112"/>
                    </a:lnTo>
                    <a:lnTo>
                      <a:pt x="86" y="118"/>
                    </a:lnTo>
                    <a:lnTo>
                      <a:pt x="86" y="112"/>
                    </a:lnTo>
                    <a:lnTo>
                      <a:pt x="89" y="102"/>
                    </a:lnTo>
                    <a:lnTo>
                      <a:pt x="91" y="99"/>
                    </a:lnTo>
                    <a:lnTo>
                      <a:pt x="95" y="96"/>
                    </a:lnTo>
                    <a:lnTo>
                      <a:pt x="98" y="84"/>
                    </a:lnTo>
                    <a:lnTo>
                      <a:pt x="101" y="78"/>
                    </a:lnTo>
                    <a:lnTo>
                      <a:pt x="95" y="71"/>
                    </a:lnTo>
                    <a:lnTo>
                      <a:pt x="89" y="59"/>
                    </a:lnTo>
                    <a:lnTo>
                      <a:pt x="82" y="53"/>
                    </a:lnTo>
                    <a:lnTo>
                      <a:pt x="76" y="53"/>
                    </a:lnTo>
                    <a:lnTo>
                      <a:pt x="73" y="29"/>
                    </a:lnTo>
                    <a:lnTo>
                      <a:pt x="76" y="20"/>
                    </a:lnTo>
                    <a:lnTo>
                      <a:pt x="76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3" name="Freeform 566"/>
              <p:cNvSpPr>
                <a:spLocks/>
              </p:cNvSpPr>
              <p:nvPr/>
            </p:nvSpPr>
            <p:spPr bwMode="auto">
              <a:xfrm>
                <a:off x="5930900" y="4770438"/>
                <a:ext cx="366713" cy="346075"/>
              </a:xfrm>
              <a:custGeom>
                <a:avLst/>
                <a:gdLst>
                  <a:gd name="T0" fmla="*/ 200 w 231"/>
                  <a:gd name="T1" fmla="*/ 13 h 218"/>
                  <a:gd name="T2" fmla="*/ 212 w 231"/>
                  <a:gd name="T3" fmla="*/ 9 h 218"/>
                  <a:gd name="T4" fmla="*/ 219 w 231"/>
                  <a:gd name="T5" fmla="*/ 9 h 218"/>
                  <a:gd name="T6" fmla="*/ 228 w 231"/>
                  <a:gd name="T7" fmla="*/ 13 h 218"/>
                  <a:gd name="T8" fmla="*/ 231 w 231"/>
                  <a:gd name="T9" fmla="*/ 15 h 218"/>
                  <a:gd name="T10" fmla="*/ 228 w 231"/>
                  <a:gd name="T11" fmla="*/ 15 h 218"/>
                  <a:gd name="T12" fmla="*/ 221 w 231"/>
                  <a:gd name="T13" fmla="*/ 21 h 218"/>
                  <a:gd name="T14" fmla="*/ 216 w 231"/>
                  <a:gd name="T15" fmla="*/ 21 h 218"/>
                  <a:gd name="T16" fmla="*/ 203 w 231"/>
                  <a:gd name="T17" fmla="*/ 27 h 218"/>
                  <a:gd name="T18" fmla="*/ 196 w 231"/>
                  <a:gd name="T19" fmla="*/ 18 h 218"/>
                  <a:gd name="T20" fmla="*/ 185 w 231"/>
                  <a:gd name="T21" fmla="*/ 21 h 218"/>
                  <a:gd name="T22" fmla="*/ 160 w 231"/>
                  <a:gd name="T23" fmla="*/ 25 h 218"/>
                  <a:gd name="T24" fmla="*/ 157 w 231"/>
                  <a:gd name="T25" fmla="*/ 89 h 218"/>
                  <a:gd name="T26" fmla="*/ 142 w 231"/>
                  <a:gd name="T27" fmla="*/ 89 h 218"/>
                  <a:gd name="T28" fmla="*/ 139 w 231"/>
                  <a:gd name="T29" fmla="*/ 141 h 218"/>
                  <a:gd name="T30" fmla="*/ 139 w 231"/>
                  <a:gd name="T31" fmla="*/ 209 h 218"/>
                  <a:gd name="T32" fmla="*/ 128 w 231"/>
                  <a:gd name="T33" fmla="*/ 213 h 218"/>
                  <a:gd name="T34" fmla="*/ 123 w 231"/>
                  <a:gd name="T35" fmla="*/ 216 h 218"/>
                  <a:gd name="T36" fmla="*/ 121 w 231"/>
                  <a:gd name="T37" fmla="*/ 218 h 218"/>
                  <a:gd name="T38" fmla="*/ 114 w 231"/>
                  <a:gd name="T39" fmla="*/ 216 h 218"/>
                  <a:gd name="T40" fmla="*/ 105 w 231"/>
                  <a:gd name="T41" fmla="*/ 218 h 218"/>
                  <a:gd name="T42" fmla="*/ 101 w 231"/>
                  <a:gd name="T43" fmla="*/ 216 h 218"/>
                  <a:gd name="T44" fmla="*/ 92 w 231"/>
                  <a:gd name="T45" fmla="*/ 213 h 218"/>
                  <a:gd name="T46" fmla="*/ 89 w 231"/>
                  <a:gd name="T47" fmla="*/ 207 h 218"/>
                  <a:gd name="T48" fmla="*/ 87 w 231"/>
                  <a:gd name="T49" fmla="*/ 203 h 218"/>
                  <a:gd name="T50" fmla="*/ 83 w 231"/>
                  <a:gd name="T51" fmla="*/ 203 h 218"/>
                  <a:gd name="T52" fmla="*/ 83 w 231"/>
                  <a:gd name="T53" fmla="*/ 209 h 218"/>
                  <a:gd name="T54" fmla="*/ 76 w 231"/>
                  <a:gd name="T55" fmla="*/ 213 h 218"/>
                  <a:gd name="T56" fmla="*/ 64 w 231"/>
                  <a:gd name="T57" fmla="*/ 200 h 218"/>
                  <a:gd name="T58" fmla="*/ 55 w 231"/>
                  <a:gd name="T59" fmla="*/ 184 h 218"/>
                  <a:gd name="T60" fmla="*/ 55 w 231"/>
                  <a:gd name="T61" fmla="*/ 178 h 218"/>
                  <a:gd name="T62" fmla="*/ 53 w 231"/>
                  <a:gd name="T63" fmla="*/ 169 h 218"/>
                  <a:gd name="T64" fmla="*/ 53 w 231"/>
                  <a:gd name="T65" fmla="*/ 148 h 218"/>
                  <a:gd name="T66" fmla="*/ 49 w 231"/>
                  <a:gd name="T67" fmla="*/ 138 h 218"/>
                  <a:gd name="T68" fmla="*/ 46 w 231"/>
                  <a:gd name="T69" fmla="*/ 123 h 218"/>
                  <a:gd name="T70" fmla="*/ 46 w 231"/>
                  <a:gd name="T71" fmla="*/ 108 h 218"/>
                  <a:gd name="T72" fmla="*/ 46 w 231"/>
                  <a:gd name="T73" fmla="*/ 98 h 218"/>
                  <a:gd name="T74" fmla="*/ 39 w 231"/>
                  <a:gd name="T75" fmla="*/ 89 h 218"/>
                  <a:gd name="T76" fmla="*/ 28 w 231"/>
                  <a:gd name="T77" fmla="*/ 61 h 218"/>
                  <a:gd name="T78" fmla="*/ 13 w 231"/>
                  <a:gd name="T79" fmla="*/ 36 h 218"/>
                  <a:gd name="T80" fmla="*/ 11 w 231"/>
                  <a:gd name="T81" fmla="*/ 27 h 218"/>
                  <a:gd name="T82" fmla="*/ 0 w 231"/>
                  <a:gd name="T83" fmla="*/ 15 h 218"/>
                  <a:gd name="T84" fmla="*/ 0 w 231"/>
                  <a:gd name="T85" fmla="*/ 6 h 218"/>
                  <a:gd name="T86" fmla="*/ 7 w 231"/>
                  <a:gd name="T87" fmla="*/ 2 h 218"/>
                  <a:gd name="T88" fmla="*/ 13 w 231"/>
                  <a:gd name="T89" fmla="*/ 6 h 218"/>
                  <a:gd name="T90" fmla="*/ 20 w 231"/>
                  <a:gd name="T91" fmla="*/ 2 h 218"/>
                  <a:gd name="T92" fmla="*/ 25 w 231"/>
                  <a:gd name="T93" fmla="*/ 0 h 218"/>
                  <a:gd name="T94" fmla="*/ 30 w 231"/>
                  <a:gd name="T95" fmla="*/ 2 h 218"/>
                  <a:gd name="T96" fmla="*/ 43 w 231"/>
                  <a:gd name="T97" fmla="*/ 9 h 218"/>
                  <a:gd name="T98" fmla="*/ 46 w 231"/>
                  <a:gd name="T99" fmla="*/ 6 h 218"/>
                  <a:gd name="T100" fmla="*/ 114 w 231"/>
                  <a:gd name="T101" fmla="*/ 6 h 218"/>
                  <a:gd name="T102" fmla="*/ 117 w 231"/>
                  <a:gd name="T103" fmla="*/ 13 h 218"/>
                  <a:gd name="T104" fmla="*/ 123 w 231"/>
                  <a:gd name="T105" fmla="*/ 15 h 218"/>
                  <a:gd name="T106" fmla="*/ 148 w 231"/>
                  <a:gd name="T107" fmla="*/ 18 h 218"/>
                  <a:gd name="T108" fmla="*/ 155 w 231"/>
                  <a:gd name="T109" fmla="*/ 21 h 218"/>
                  <a:gd name="T110" fmla="*/ 160 w 231"/>
                  <a:gd name="T111" fmla="*/ 18 h 218"/>
                  <a:gd name="T112" fmla="*/ 166 w 231"/>
                  <a:gd name="T113" fmla="*/ 21 h 218"/>
                  <a:gd name="T114" fmla="*/ 200 w 231"/>
                  <a:gd name="T115" fmla="*/ 13 h 218"/>
                  <a:gd name="T116" fmla="*/ 200 w 231"/>
                  <a:gd name="T117" fmla="*/ 1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1" h="218">
                    <a:moveTo>
                      <a:pt x="200" y="13"/>
                    </a:moveTo>
                    <a:lnTo>
                      <a:pt x="212" y="9"/>
                    </a:lnTo>
                    <a:lnTo>
                      <a:pt x="219" y="9"/>
                    </a:lnTo>
                    <a:lnTo>
                      <a:pt x="228" y="13"/>
                    </a:lnTo>
                    <a:lnTo>
                      <a:pt x="231" y="15"/>
                    </a:lnTo>
                    <a:lnTo>
                      <a:pt x="228" y="15"/>
                    </a:lnTo>
                    <a:lnTo>
                      <a:pt x="221" y="21"/>
                    </a:lnTo>
                    <a:lnTo>
                      <a:pt x="216" y="21"/>
                    </a:lnTo>
                    <a:lnTo>
                      <a:pt x="203" y="27"/>
                    </a:lnTo>
                    <a:lnTo>
                      <a:pt x="196" y="18"/>
                    </a:lnTo>
                    <a:lnTo>
                      <a:pt x="185" y="21"/>
                    </a:lnTo>
                    <a:lnTo>
                      <a:pt x="160" y="25"/>
                    </a:lnTo>
                    <a:lnTo>
                      <a:pt x="157" y="89"/>
                    </a:lnTo>
                    <a:lnTo>
                      <a:pt x="142" y="89"/>
                    </a:lnTo>
                    <a:lnTo>
                      <a:pt x="139" y="141"/>
                    </a:lnTo>
                    <a:lnTo>
                      <a:pt x="139" y="209"/>
                    </a:lnTo>
                    <a:lnTo>
                      <a:pt x="128" y="213"/>
                    </a:lnTo>
                    <a:lnTo>
                      <a:pt x="123" y="216"/>
                    </a:lnTo>
                    <a:lnTo>
                      <a:pt x="121" y="218"/>
                    </a:lnTo>
                    <a:lnTo>
                      <a:pt x="114" y="216"/>
                    </a:lnTo>
                    <a:lnTo>
                      <a:pt x="105" y="218"/>
                    </a:lnTo>
                    <a:lnTo>
                      <a:pt x="101" y="216"/>
                    </a:lnTo>
                    <a:lnTo>
                      <a:pt x="92" y="213"/>
                    </a:lnTo>
                    <a:lnTo>
                      <a:pt x="89" y="207"/>
                    </a:lnTo>
                    <a:lnTo>
                      <a:pt x="87" y="203"/>
                    </a:lnTo>
                    <a:lnTo>
                      <a:pt x="83" y="203"/>
                    </a:lnTo>
                    <a:lnTo>
                      <a:pt x="83" y="209"/>
                    </a:lnTo>
                    <a:lnTo>
                      <a:pt x="76" y="213"/>
                    </a:lnTo>
                    <a:lnTo>
                      <a:pt x="64" y="200"/>
                    </a:lnTo>
                    <a:lnTo>
                      <a:pt x="55" y="184"/>
                    </a:lnTo>
                    <a:lnTo>
                      <a:pt x="55" y="178"/>
                    </a:lnTo>
                    <a:lnTo>
                      <a:pt x="53" y="169"/>
                    </a:lnTo>
                    <a:lnTo>
                      <a:pt x="53" y="148"/>
                    </a:lnTo>
                    <a:lnTo>
                      <a:pt x="49" y="138"/>
                    </a:lnTo>
                    <a:lnTo>
                      <a:pt x="46" y="123"/>
                    </a:lnTo>
                    <a:lnTo>
                      <a:pt x="46" y="108"/>
                    </a:lnTo>
                    <a:lnTo>
                      <a:pt x="46" y="98"/>
                    </a:lnTo>
                    <a:lnTo>
                      <a:pt x="39" y="89"/>
                    </a:lnTo>
                    <a:lnTo>
                      <a:pt x="28" y="61"/>
                    </a:lnTo>
                    <a:lnTo>
                      <a:pt x="13" y="36"/>
                    </a:lnTo>
                    <a:lnTo>
                      <a:pt x="11" y="27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7" y="2"/>
                    </a:lnTo>
                    <a:lnTo>
                      <a:pt x="13" y="6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0" y="2"/>
                    </a:lnTo>
                    <a:lnTo>
                      <a:pt x="43" y="9"/>
                    </a:lnTo>
                    <a:lnTo>
                      <a:pt x="46" y="6"/>
                    </a:lnTo>
                    <a:lnTo>
                      <a:pt x="114" y="6"/>
                    </a:lnTo>
                    <a:lnTo>
                      <a:pt x="117" y="13"/>
                    </a:lnTo>
                    <a:lnTo>
                      <a:pt x="123" y="15"/>
                    </a:lnTo>
                    <a:lnTo>
                      <a:pt x="148" y="18"/>
                    </a:lnTo>
                    <a:lnTo>
                      <a:pt x="155" y="21"/>
                    </a:lnTo>
                    <a:lnTo>
                      <a:pt x="160" y="18"/>
                    </a:lnTo>
                    <a:lnTo>
                      <a:pt x="166" y="21"/>
                    </a:lnTo>
                    <a:lnTo>
                      <a:pt x="200" y="13"/>
                    </a:lnTo>
                    <a:lnTo>
                      <a:pt x="20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4" name="Freeform 567"/>
              <p:cNvSpPr>
                <a:spLocks/>
              </p:cNvSpPr>
              <p:nvPr/>
            </p:nvSpPr>
            <p:spPr bwMode="auto">
              <a:xfrm>
                <a:off x="5622925" y="3638550"/>
                <a:ext cx="423863" cy="333375"/>
              </a:xfrm>
              <a:custGeom>
                <a:avLst/>
                <a:gdLst>
                  <a:gd name="T0" fmla="*/ 224 w 267"/>
                  <a:gd name="T1" fmla="*/ 3 h 210"/>
                  <a:gd name="T2" fmla="*/ 252 w 267"/>
                  <a:gd name="T3" fmla="*/ 10 h 210"/>
                  <a:gd name="T4" fmla="*/ 256 w 267"/>
                  <a:gd name="T5" fmla="*/ 34 h 210"/>
                  <a:gd name="T6" fmla="*/ 262 w 267"/>
                  <a:gd name="T7" fmla="*/ 46 h 210"/>
                  <a:gd name="T8" fmla="*/ 267 w 267"/>
                  <a:gd name="T9" fmla="*/ 62 h 210"/>
                  <a:gd name="T10" fmla="*/ 237 w 267"/>
                  <a:gd name="T11" fmla="*/ 148 h 210"/>
                  <a:gd name="T12" fmla="*/ 227 w 267"/>
                  <a:gd name="T13" fmla="*/ 164 h 210"/>
                  <a:gd name="T14" fmla="*/ 224 w 267"/>
                  <a:gd name="T15" fmla="*/ 180 h 210"/>
                  <a:gd name="T16" fmla="*/ 216 w 267"/>
                  <a:gd name="T17" fmla="*/ 186 h 210"/>
                  <a:gd name="T18" fmla="*/ 178 w 267"/>
                  <a:gd name="T19" fmla="*/ 182 h 210"/>
                  <a:gd name="T20" fmla="*/ 164 w 267"/>
                  <a:gd name="T21" fmla="*/ 189 h 210"/>
                  <a:gd name="T22" fmla="*/ 135 w 267"/>
                  <a:gd name="T23" fmla="*/ 182 h 210"/>
                  <a:gd name="T24" fmla="*/ 109 w 267"/>
                  <a:gd name="T25" fmla="*/ 180 h 210"/>
                  <a:gd name="T26" fmla="*/ 93 w 267"/>
                  <a:gd name="T27" fmla="*/ 173 h 210"/>
                  <a:gd name="T28" fmla="*/ 75 w 267"/>
                  <a:gd name="T29" fmla="*/ 176 h 210"/>
                  <a:gd name="T30" fmla="*/ 69 w 267"/>
                  <a:gd name="T31" fmla="*/ 189 h 210"/>
                  <a:gd name="T32" fmla="*/ 59 w 267"/>
                  <a:gd name="T33" fmla="*/ 210 h 210"/>
                  <a:gd name="T34" fmla="*/ 46 w 267"/>
                  <a:gd name="T35" fmla="*/ 198 h 210"/>
                  <a:gd name="T36" fmla="*/ 37 w 267"/>
                  <a:gd name="T37" fmla="*/ 205 h 210"/>
                  <a:gd name="T38" fmla="*/ 34 w 267"/>
                  <a:gd name="T39" fmla="*/ 194 h 210"/>
                  <a:gd name="T40" fmla="*/ 25 w 267"/>
                  <a:gd name="T41" fmla="*/ 192 h 210"/>
                  <a:gd name="T42" fmla="*/ 14 w 267"/>
                  <a:gd name="T43" fmla="*/ 180 h 210"/>
                  <a:gd name="T44" fmla="*/ 19 w 267"/>
                  <a:gd name="T45" fmla="*/ 180 h 210"/>
                  <a:gd name="T46" fmla="*/ 7 w 267"/>
                  <a:gd name="T47" fmla="*/ 173 h 210"/>
                  <a:gd name="T48" fmla="*/ 0 w 267"/>
                  <a:gd name="T49" fmla="*/ 161 h 210"/>
                  <a:gd name="T50" fmla="*/ 16 w 267"/>
                  <a:gd name="T51" fmla="*/ 148 h 210"/>
                  <a:gd name="T52" fmla="*/ 50 w 267"/>
                  <a:gd name="T53" fmla="*/ 146 h 210"/>
                  <a:gd name="T54" fmla="*/ 62 w 267"/>
                  <a:gd name="T55" fmla="*/ 133 h 210"/>
                  <a:gd name="T56" fmla="*/ 71 w 267"/>
                  <a:gd name="T57" fmla="*/ 114 h 210"/>
                  <a:gd name="T58" fmla="*/ 99 w 267"/>
                  <a:gd name="T59" fmla="*/ 68 h 210"/>
                  <a:gd name="T60" fmla="*/ 185 w 267"/>
                  <a:gd name="T61" fmla="*/ 10 h 210"/>
                  <a:gd name="T62" fmla="*/ 205 w 267"/>
                  <a:gd name="T63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7" h="210">
                    <a:moveTo>
                      <a:pt x="205" y="0"/>
                    </a:moveTo>
                    <a:lnTo>
                      <a:pt x="224" y="3"/>
                    </a:lnTo>
                    <a:lnTo>
                      <a:pt x="240" y="16"/>
                    </a:lnTo>
                    <a:lnTo>
                      <a:pt x="252" y="10"/>
                    </a:lnTo>
                    <a:lnTo>
                      <a:pt x="256" y="25"/>
                    </a:lnTo>
                    <a:lnTo>
                      <a:pt x="256" y="34"/>
                    </a:lnTo>
                    <a:lnTo>
                      <a:pt x="262" y="41"/>
                    </a:lnTo>
                    <a:lnTo>
                      <a:pt x="262" y="46"/>
                    </a:lnTo>
                    <a:lnTo>
                      <a:pt x="267" y="55"/>
                    </a:lnTo>
                    <a:lnTo>
                      <a:pt x="267" y="62"/>
                    </a:lnTo>
                    <a:lnTo>
                      <a:pt x="262" y="118"/>
                    </a:lnTo>
                    <a:lnTo>
                      <a:pt x="237" y="148"/>
                    </a:lnTo>
                    <a:lnTo>
                      <a:pt x="233" y="157"/>
                    </a:lnTo>
                    <a:lnTo>
                      <a:pt x="227" y="164"/>
                    </a:lnTo>
                    <a:lnTo>
                      <a:pt x="227" y="173"/>
                    </a:lnTo>
                    <a:lnTo>
                      <a:pt x="224" y="180"/>
                    </a:lnTo>
                    <a:lnTo>
                      <a:pt x="222" y="180"/>
                    </a:lnTo>
                    <a:lnTo>
                      <a:pt x="216" y="186"/>
                    </a:lnTo>
                    <a:lnTo>
                      <a:pt x="185" y="180"/>
                    </a:lnTo>
                    <a:lnTo>
                      <a:pt x="178" y="182"/>
                    </a:lnTo>
                    <a:lnTo>
                      <a:pt x="171" y="186"/>
                    </a:lnTo>
                    <a:lnTo>
                      <a:pt x="164" y="189"/>
                    </a:lnTo>
                    <a:lnTo>
                      <a:pt x="155" y="192"/>
                    </a:lnTo>
                    <a:lnTo>
                      <a:pt x="135" y="182"/>
                    </a:lnTo>
                    <a:lnTo>
                      <a:pt x="118" y="186"/>
                    </a:lnTo>
                    <a:lnTo>
                      <a:pt x="109" y="180"/>
                    </a:lnTo>
                    <a:lnTo>
                      <a:pt x="103" y="176"/>
                    </a:lnTo>
                    <a:lnTo>
                      <a:pt x="93" y="173"/>
                    </a:lnTo>
                    <a:lnTo>
                      <a:pt x="89" y="176"/>
                    </a:lnTo>
                    <a:lnTo>
                      <a:pt x="75" y="176"/>
                    </a:lnTo>
                    <a:lnTo>
                      <a:pt x="69" y="180"/>
                    </a:lnTo>
                    <a:lnTo>
                      <a:pt x="69" y="189"/>
                    </a:lnTo>
                    <a:lnTo>
                      <a:pt x="59" y="194"/>
                    </a:lnTo>
                    <a:lnTo>
                      <a:pt x="59" y="210"/>
                    </a:lnTo>
                    <a:lnTo>
                      <a:pt x="50" y="205"/>
                    </a:lnTo>
                    <a:lnTo>
                      <a:pt x="46" y="198"/>
                    </a:lnTo>
                    <a:lnTo>
                      <a:pt x="41" y="201"/>
                    </a:lnTo>
                    <a:lnTo>
                      <a:pt x="37" y="205"/>
                    </a:lnTo>
                    <a:lnTo>
                      <a:pt x="31" y="198"/>
                    </a:lnTo>
                    <a:lnTo>
                      <a:pt x="34" y="194"/>
                    </a:lnTo>
                    <a:lnTo>
                      <a:pt x="31" y="192"/>
                    </a:lnTo>
                    <a:lnTo>
                      <a:pt x="25" y="192"/>
                    </a:lnTo>
                    <a:lnTo>
                      <a:pt x="14" y="186"/>
                    </a:lnTo>
                    <a:lnTo>
                      <a:pt x="14" y="180"/>
                    </a:lnTo>
                    <a:lnTo>
                      <a:pt x="19" y="182"/>
                    </a:lnTo>
                    <a:lnTo>
                      <a:pt x="19" y="180"/>
                    </a:lnTo>
                    <a:lnTo>
                      <a:pt x="14" y="180"/>
                    </a:lnTo>
                    <a:lnTo>
                      <a:pt x="7" y="173"/>
                    </a:lnTo>
                    <a:lnTo>
                      <a:pt x="3" y="167"/>
                    </a:lnTo>
                    <a:lnTo>
                      <a:pt x="0" y="161"/>
                    </a:lnTo>
                    <a:lnTo>
                      <a:pt x="0" y="151"/>
                    </a:lnTo>
                    <a:lnTo>
                      <a:pt x="16" y="148"/>
                    </a:lnTo>
                    <a:lnTo>
                      <a:pt x="19" y="146"/>
                    </a:lnTo>
                    <a:lnTo>
                      <a:pt x="50" y="146"/>
                    </a:lnTo>
                    <a:lnTo>
                      <a:pt x="59" y="146"/>
                    </a:lnTo>
                    <a:lnTo>
                      <a:pt x="62" y="133"/>
                    </a:lnTo>
                    <a:lnTo>
                      <a:pt x="69" y="118"/>
                    </a:lnTo>
                    <a:lnTo>
                      <a:pt x="71" y="114"/>
                    </a:lnTo>
                    <a:lnTo>
                      <a:pt x="71" y="78"/>
                    </a:lnTo>
                    <a:lnTo>
                      <a:pt x="99" y="68"/>
                    </a:lnTo>
                    <a:lnTo>
                      <a:pt x="126" y="46"/>
                    </a:lnTo>
                    <a:lnTo>
                      <a:pt x="185" y="10"/>
                    </a:lnTo>
                    <a:lnTo>
                      <a:pt x="205" y="0"/>
                    </a:lnTo>
                    <a:lnTo>
                      <a:pt x="20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5" name="Freeform 568"/>
              <p:cNvSpPr>
                <a:spLocks/>
              </p:cNvSpPr>
              <p:nvPr/>
            </p:nvSpPr>
            <p:spPr bwMode="auto">
              <a:xfrm>
                <a:off x="5692775" y="3913188"/>
                <a:ext cx="325438" cy="263525"/>
              </a:xfrm>
              <a:custGeom>
                <a:avLst/>
                <a:gdLst>
                  <a:gd name="T0" fmla="*/ 189 w 205"/>
                  <a:gd name="T1" fmla="*/ 7 h 166"/>
                  <a:gd name="T2" fmla="*/ 196 w 205"/>
                  <a:gd name="T3" fmla="*/ 25 h 166"/>
                  <a:gd name="T4" fmla="*/ 205 w 205"/>
                  <a:gd name="T5" fmla="*/ 41 h 166"/>
                  <a:gd name="T6" fmla="*/ 193 w 205"/>
                  <a:gd name="T7" fmla="*/ 43 h 166"/>
                  <a:gd name="T8" fmla="*/ 183 w 205"/>
                  <a:gd name="T9" fmla="*/ 62 h 166"/>
                  <a:gd name="T10" fmla="*/ 180 w 205"/>
                  <a:gd name="T11" fmla="*/ 74 h 166"/>
                  <a:gd name="T12" fmla="*/ 172 w 205"/>
                  <a:gd name="T13" fmla="*/ 87 h 166"/>
                  <a:gd name="T14" fmla="*/ 157 w 205"/>
                  <a:gd name="T15" fmla="*/ 114 h 166"/>
                  <a:gd name="T16" fmla="*/ 157 w 205"/>
                  <a:gd name="T17" fmla="*/ 118 h 166"/>
                  <a:gd name="T18" fmla="*/ 145 w 205"/>
                  <a:gd name="T19" fmla="*/ 126 h 166"/>
                  <a:gd name="T20" fmla="*/ 138 w 205"/>
                  <a:gd name="T21" fmla="*/ 118 h 166"/>
                  <a:gd name="T22" fmla="*/ 127 w 205"/>
                  <a:gd name="T23" fmla="*/ 118 h 166"/>
                  <a:gd name="T24" fmla="*/ 107 w 205"/>
                  <a:gd name="T25" fmla="*/ 135 h 166"/>
                  <a:gd name="T26" fmla="*/ 98 w 205"/>
                  <a:gd name="T27" fmla="*/ 161 h 166"/>
                  <a:gd name="T28" fmla="*/ 82 w 205"/>
                  <a:gd name="T29" fmla="*/ 164 h 166"/>
                  <a:gd name="T30" fmla="*/ 70 w 205"/>
                  <a:gd name="T31" fmla="*/ 166 h 166"/>
                  <a:gd name="T32" fmla="*/ 52 w 205"/>
                  <a:gd name="T33" fmla="*/ 164 h 166"/>
                  <a:gd name="T34" fmla="*/ 45 w 205"/>
                  <a:gd name="T35" fmla="*/ 148 h 166"/>
                  <a:gd name="T36" fmla="*/ 39 w 205"/>
                  <a:gd name="T37" fmla="*/ 146 h 166"/>
                  <a:gd name="T38" fmla="*/ 25 w 205"/>
                  <a:gd name="T39" fmla="*/ 130 h 166"/>
                  <a:gd name="T40" fmla="*/ 0 w 205"/>
                  <a:gd name="T41" fmla="*/ 114 h 166"/>
                  <a:gd name="T42" fmla="*/ 2 w 205"/>
                  <a:gd name="T43" fmla="*/ 83 h 166"/>
                  <a:gd name="T44" fmla="*/ 9 w 205"/>
                  <a:gd name="T45" fmla="*/ 71 h 166"/>
                  <a:gd name="T46" fmla="*/ 15 w 205"/>
                  <a:gd name="T47" fmla="*/ 62 h 166"/>
                  <a:gd name="T48" fmla="*/ 15 w 205"/>
                  <a:gd name="T49" fmla="*/ 43 h 166"/>
                  <a:gd name="T50" fmla="*/ 15 w 205"/>
                  <a:gd name="T51" fmla="*/ 21 h 166"/>
                  <a:gd name="T52" fmla="*/ 25 w 205"/>
                  <a:gd name="T53" fmla="*/ 7 h 166"/>
                  <a:gd name="T54" fmla="*/ 45 w 205"/>
                  <a:gd name="T55" fmla="*/ 3 h 166"/>
                  <a:gd name="T56" fmla="*/ 59 w 205"/>
                  <a:gd name="T57" fmla="*/ 3 h 166"/>
                  <a:gd name="T58" fmla="*/ 74 w 205"/>
                  <a:gd name="T59" fmla="*/ 13 h 166"/>
                  <a:gd name="T60" fmla="*/ 111 w 205"/>
                  <a:gd name="T61" fmla="*/ 19 h 166"/>
                  <a:gd name="T62" fmla="*/ 127 w 205"/>
                  <a:gd name="T63" fmla="*/ 13 h 166"/>
                  <a:gd name="T64" fmla="*/ 141 w 205"/>
                  <a:gd name="T65" fmla="*/ 7 h 166"/>
                  <a:gd name="T66" fmla="*/ 178 w 205"/>
                  <a:gd name="T67" fmla="*/ 7 h 166"/>
                  <a:gd name="T68" fmla="*/ 183 w 205"/>
                  <a:gd name="T69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5" h="166">
                    <a:moveTo>
                      <a:pt x="183" y="0"/>
                    </a:moveTo>
                    <a:lnTo>
                      <a:pt x="189" y="7"/>
                    </a:lnTo>
                    <a:lnTo>
                      <a:pt x="196" y="13"/>
                    </a:lnTo>
                    <a:lnTo>
                      <a:pt x="196" y="25"/>
                    </a:lnTo>
                    <a:lnTo>
                      <a:pt x="203" y="28"/>
                    </a:lnTo>
                    <a:lnTo>
                      <a:pt x="205" y="41"/>
                    </a:lnTo>
                    <a:lnTo>
                      <a:pt x="196" y="46"/>
                    </a:lnTo>
                    <a:lnTo>
                      <a:pt x="193" y="43"/>
                    </a:lnTo>
                    <a:lnTo>
                      <a:pt x="183" y="56"/>
                    </a:lnTo>
                    <a:lnTo>
                      <a:pt x="183" y="62"/>
                    </a:lnTo>
                    <a:lnTo>
                      <a:pt x="180" y="66"/>
                    </a:lnTo>
                    <a:lnTo>
                      <a:pt x="180" y="74"/>
                    </a:lnTo>
                    <a:lnTo>
                      <a:pt x="175" y="77"/>
                    </a:lnTo>
                    <a:lnTo>
                      <a:pt x="172" y="87"/>
                    </a:lnTo>
                    <a:lnTo>
                      <a:pt x="166" y="93"/>
                    </a:lnTo>
                    <a:lnTo>
                      <a:pt x="157" y="114"/>
                    </a:lnTo>
                    <a:lnTo>
                      <a:pt x="161" y="118"/>
                    </a:lnTo>
                    <a:lnTo>
                      <a:pt x="157" y="118"/>
                    </a:lnTo>
                    <a:lnTo>
                      <a:pt x="150" y="126"/>
                    </a:lnTo>
                    <a:lnTo>
                      <a:pt x="145" y="126"/>
                    </a:lnTo>
                    <a:lnTo>
                      <a:pt x="141" y="123"/>
                    </a:lnTo>
                    <a:lnTo>
                      <a:pt x="138" y="118"/>
                    </a:lnTo>
                    <a:lnTo>
                      <a:pt x="132" y="121"/>
                    </a:lnTo>
                    <a:lnTo>
                      <a:pt x="127" y="118"/>
                    </a:lnTo>
                    <a:lnTo>
                      <a:pt x="117" y="126"/>
                    </a:lnTo>
                    <a:lnTo>
                      <a:pt x="107" y="135"/>
                    </a:lnTo>
                    <a:lnTo>
                      <a:pt x="104" y="148"/>
                    </a:lnTo>
                    <a:lnTo>
                      <a:pt x="98" y="161"/>
                    </a:lnTo>
                    <a:lnTo>
                      <a:pt x="95" y="161"/>
                    </a:lnTo>
                    <a:lnTo>
                      <a:pt x="82" y="164"/>
                    </a:lnTo>
                    <a:lnTo>
                      <a:pt x="74" y="161"/>
                    </a:lnTo>
                    <a:lnTo>
                      <a:pt x="70" y="166"/>
                    </a:lnTo>
                    <a:lnTo>
                      <a:pt x="61" y="166"/>
                    </a:lnTo>
                    <a:lnTo>
                      <a:pt x="52" y="164"/>
                    </a:lnTo>
                    <a:lnTo>
                      <a:pt x="43" y="151"/>
                    </a:lnTo>
                    <a:lnTo>
                      <a:pt x="45" y="148"/>
                    </a:lnTo>
                    <a:lnTo>
                      <a:pt x="45" y="146"/>
                    </a:lnTo>
                    <a:lnTo>
                      <a:pt x="39" y="146"/>
                    </a:lnTo>
                    <a:lnTo>
                      <a:pt x="36" y="135"/>
                    </a:lnTo>
                    <a:lnTo>
                      <a:pt x="25" y="130"/>
                    </a:lnTo>
                    <a:lnTo>
                      <a:pt x="2" y="130"/>
                    </a:lnTo>
                    <a:lnTo>
                      <a:pt x="0" y="114"/>
                    </a:lnTo>
                    <a:lnTo>
                      <a:pt x="0" y="93"/>
                    </a:lnTo>
                    <a:lnTo>
                      <a:pt x="2" y="83"/>
                    </a:lnTo>
                    <a:lnTo>
                      <a:pt x="6" y="80"/>
                    </a:lnTo>
                    <a:lnTo>
                      <a:pt x="9" y="71"/>
                    </a:lnTo>
                    <a:lnTo>
                      <a:pt x="15" y="66"/>
                    </a:lnTo>
                    <a:lnTo>
                      <a:pt x="15" y="62"/>
                    </a:lnTo>
                    <a:lnTo>
                      <a:pt x="18" y="53"/>
                    </a:lnTo>
                    <a:lnTo>
                      <a:pt x="15" y="43"/>
                    </a:lnTo>
                    <a:lnTo>
                      <a:pt x="15" y="37"/>
                    </a:lnTo>
                    <a:lnTo>
                      <a:pt x="15" y="21"/>
                    </a:lnTo>
                    <a:lnTo>
                      <a:pt x="25" y="16"/>
                    </a:lnTo>
                    <a:lnTo>
                      <a:pt x="25" y="7"/>
                    </a:lnTo>
                    <a:lnTo>
                      <a:pt x="31" y="3"/>
                    </a:lnTo>
                    <a:lnTo>
                      <a:pt x="45" y="3"/>
                    </a:lnTo>
                    <a:lnTo>
                      <a:pt x="49" y="0"/>
                    </a:lnTo>
                    <a:lnTo>
                      <a:pt x="59" y="3"/>
                    </a:lnTo>
                    <a:lnTo>
                      <a:pt x="65" y="7"/>
                    </a:lnTo>
                    <a:lnTo>
                      <a:pt x="74" y="13"/>
                    </a:lnTo>
                    <a:lnTo>
                      <a:pt x="91" y="9"/>
                    </a:lnTo>
                    <a:lnTo>
                      <a:pt x="111" y="19"/>
                    </a:lnTo>
                    <a:lnTo>
                      <a:pt x="120" y="16"/>
                    </a:lnTo>
                    <a:lnTo>
                      <a:pt x="127" y="13"/>
                    </a:lnTo>
                    <a:lnTo>
                      <a:pt x="134" y="9"/>
                    </a:lnTo>
                    <a:lnTo>
                      <a:pt x="141" y="7"/>
                    </a:lnTo>
                    <a:lnTo>
                      <a:pt x="172" y="13"/>
                    </a:lnTo>
                    <a:lnTo>
                      <a:pt x="178" y="7"/>
                    </a:lnTo>
                    <a:lnTo>
                      <a:pt x="180" y="7"/>
                    </a:lnTo>
                    <a:lnTo>
                      <a:pt x="183" y="0"/>
                    </a:lnTo>
                    <a:lnTo>
                      <a:pt x="18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6" name="Freeform 569"/>
              <p:cNvSpPr>
                <a:spLocks/>
              </p:cNvSpPr>
              <p:nvPr/>
            </p:nvSpPr>
            <p:spPr bwMode="auto">
              <a:xfrm>
                <a:off x="6411913" y="4329113"/>
                <a:ext cx="50800" cy="44450"/>
              </a:xfrm>
              <a:custGeom>
                <a:avLst/>
                <a:gdLst>
                  <a:gd name="T0" fmla="*/ 15 w 32"/>
                  <a:gd name="T1" fmla="*/ 3 h 28"/>
                  <a:gd name="T2" fmla="*/ 18 w 32"/>
                  <a:gd name="T3" fmla="*/ 3 h 28"/>
                  <a:gd name="T4" fmla="*/ 18 w 32"/>
                  <a:gd name="T5" fmla="*/ 5 h 28"/>
                  <a:gd name="T6" fmla="*/ 26 w 32"/>
                  <a:gd name="T7" fmla="*/ 0 h 28"/>
                  <a:gd name="T8" fmla="*/ 30 w 32"/>
                  <a:gd name="T9" fmla="*/ 9 h 28"/>
                  <a:gd name="T10" fmla="*/ 32 w 32"/>
                  <a:gd name="T11" fmla="*/ 21 h 28"/>
                  <a:gd name="T12" fmla="*/ 32 w 32"/>
                  <a:gd name="T13" fmla="*/ 25 h 28"/>
                  <a:gd name="T14" fmla="*/ 26 w 32"/>
                  <a:gd name="T15" fmla="*/ 28 h 28"/>
                  <a:gd name="T16" fmla="*/ 26 w 32"/>
                  <a:gd name="T17" fmla="*/ 21 h 28"/>
                  <a:gd name="T18" fmla="*/ 18 w 32"/>
                  <a:gd name="T19" fmla="*/ 21 h 28"/>
                  <a:gd name="T20" fmla="*/ 18 w 32"/>
                  <a:gd name="T21" fmla="*/ 28 h 28"/>
                  <a:gd name="T22" fmla="*/ 11 w 32"/>
                  <a:gd name="T23" fmla="*/ 28 h 28"/>
                  <a:gd name="T24" fmla="*/ 9 w 32"/>
                  <a:gd name="T25" fmla="*/ 25 h 28"/>
                  <a:gd name="T26" fmla="*/ 0 w 32"/>
                  <a:gd name="T27" fmla="*/ 28 h 28"/>
                  <a:gd name="T28" fmla="*/ 0 w 32"/>
                  <a:gd name="T29" fmla="*/ 25 h 28"/>
                  <a:gd name="T30" fmla="*/ 2 w 32"/>
                  <a:gd name="T31" fmla="*/ 21 h 28"/>
                  <a:gd name="T32" fmla="*/ 5 w 32"/>
                  <a:gd name="T33" fmla="*/ 9 h 28"/>
                  <a:gd name="T34" fmla="*/ 11 w 32"/>
                  <a:gd name="T35" fmla="*/ 5 h 28"/>
                  <a:gd name="T36" fmla="*/ 15 w 32"/>
                  <a:gd name="T37" fmla="*/ 3 h 28"/>
                  <a:gd name="T38" fmla="*/ 15 w 32"/>
                  <a:gd name="T39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8">
                    <a:moveTo>
                      <a:pt x="15" y="3"/>
                    </a:moveTo>
                    <a:lnTo>
                      <a:pt x="18" y="3"/>
                    </a:lnTo>
                    <a:lnTo>
                      <a:pt x="18" y="5"/>
                    </a:lnTo>
                    <a:lnTo>
                      <a:pt x="26" y="0"/>
                    </a:lnTo>
                    <a:lnTo>
                      <a:pt x="30" y="9"/>
                    </a:lnTo>
                    <a:lnTo>
                      <a:pt x="32" y="21"/>
                    </a:lnTo>
                    <a:lnTo>
                      <a:pt x="32" y="25"/>
                    </a:lnTo>
                    <a:lnTo>
                      <a:pt x="26" y="28"/>
                    </a:lnTo>
                    <a:lnTo>
                      <a:pt x="26" y="21"/>
                    </a:lnTo>
                    <a:lnTo>
                      <a:pt x="18" y="21"/>
                    </a:lnTo>
                    <a:lnTo>
                      <a:pt x="18" y="28"/>
                    </a:lnTo>
                    <a:lnTo>
                      <a:pt x="11" y="28"/>
                    </a:lnTo>
                    <a:lnTo>
                      <a:pt x="9" y="25"/>
                    </a:lnTo>
                    <a:lnTo>
                      <a:pt x="0" y="28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5" y="9"/>
                    </a:lnTo>
                    <a:lnTo>
                      <a:pt x="11" y="5"/>
                    </a:lnTo>
                    <a:lnTo>
                      <a:pt x="15" y="3"/>
                    </a:lnTo>
                    <a:lnTo>
                      <a:pt x="15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7" name="Freeform 570"/>
              <p:cNvSpPr>
                <a:spLocks/>
              </p:cNvSpPr>
              <p:nvPr/>
            </p:nvSpPr>
            <p:spPr bwMode="auto">
              <a:xfrm>
                <a:off x="6213475" y="4524375"/>
                <a:ext cx="328613" cy="279400"/>
              </a:xfrm>
              <a:custGeom>
                <a:avLst/>
                <a:gdLst>
                  <a:gd name="T0" fmla="*/ 164 w 207"/>
                  <a:gd name="T1" fmla="*/ 9 h 176"/>
                  <a:gd name="T2" fmla="*/ 173 w 207"/>
                  <a:gd name="T3" fmla="*/ 16 h 176"/>
                  <a:gd name="T4" fmla="*/ 186 w 207"/>
                  <a:gd name="T5" fmla="*/ 16 h 176"/>
                  <a:gd name="T6" fmla="*/ 194 w 207"/>
                  <a:gd name="T7" fmla="*/ 22 h 176"/>
                  <a:gd name="T8" fmla="*/ 200 w 207"/>
                  <a:gd name="T9" fmla="*/ 34 h 176"/>
                  <a:gd name="T10" fmla="*/ 207 w 207"/>
                  <a:gd name="T11" fmla="*/ 43 h 176"/>
                  <a:gd name="T12" fmla="*/ 200 w 207"/>
                  <a:gd name="T13" fmla="*/ 53 h 176"/>
                  <a:gd name="T14" fmla="*/ 198 w 207"/>
                  <a:gd name="T15" fmla="*/ 68 h 176"/>
                  <a:gd name="T16" fmla="*/ 198 w 207"/>
                  <a:gd name="T17" fmla="*/ 77 h 176"/>
                  <a:gd name="T18" fmla="*/ 194 w 207"/>
                  <a:gd name="T19" fmla="*/ 87 h 176"/>
                  <a:gd name="T20" fmla="*/ 193 w 207"/>
                  <a:gd name="T21" fmla="*/ 105 h 176"/>
                  <a:gd name="T22" fmla="*/ 143 w 207"/>
                  <a:gd name="T23" fmla="*/ 127 h 176"/>
                  <a:gd name="T24" fmla="*/ 140 w 207"/>
                  <a:gd name="T25" fmla="*/ 132 h 176"/>
                  <a:gd name="T26" fmla="*/ 118 w 207"/>
                  <a:gd name="T27" fmla="*/ 139 h 176"/>
                  <a:gd name="T28" fmla="*/ 109 w 207"/>
                  <a:gd name="T29" fmla="*/ 152 h 176"/>
                  <a:gd name="T30" fmla="*/ 87 w 207"/>
                  <a:gd name="T31" fmla="*/ 173 h 176"/>
                  <a:gd name="T32" fmla="*/ 77 w 207"/>
                  <a:gd name="T33" fmla="*/ 173 h 176"/>
                  <a:gd name="T34" fmla="*/ 53 w 207"/>
                  <a:gd name="T35" fmla="*/ 170 h 176"/>
                  <a:gd name="T36" fmla="*/ 41 w 207"/>
                  <a:gd name="T37" fmla="*/ 164 h 176"/>
                  <a:gd name="T38" fmla="*/ 22 w 207"/>
                  <a:gd name="T39" fmla="*/ 168 h 176"/>
                  <a:gd name="T40" fmla="*/ 0 w 207"/>
                  <a:gd name="T41" fmla="*/ 142 h 176"/>
                  <a:gd name="T42" fmla="*/ 38 w 207"/>
                  <a:gd name="T43" fmla="*/ 87 h 176"/>
                  <a:gd name="T44" fmla="*/ 38 w 207"/>
                  <a:gd name="T45" fmla="*/ 77 h 176"/>
                  <a:gd name="T46" fmla="*/ 38 w 207"/>
                  <a:gd name="T47" fmla="*/ 47 h 176"/>
                  <a:gd name="T48" fmla="*/ 43 w 207"/>
                  <a:gd name="T49" fmla="*/ 59 h 176"/>
                  <a:gd name="T50" fmla="*/ 62 w 207"/>
                  <a:gd name="T51" fmla="*/ 59 h 176"/>
                  <a:gd name="T52" fmla="*/ 81 w 207"/>
                  <a:gd name="T53" fmla="*/ 66 h 176"/>
                  <a:gd name="T54" fmla="*/ 90 w 207"/>
                  <a:gd name="T55" fmla="*/ 59 h 176"/>
                  <a:gd name="T56" fmla="*/ 102 w 207"/>
                  <a:gd name="T57" fmla="*/ 72 h 176"/>
                  <a:gd name="T58" fmla="*/ 121 w 207"/>
                  <a:gd name="T59" fmla="*/ 87 h 176"/>
                  <a:gd name="T60" fmla="*/ 134 w 207"/>
                  <a:gd name="T61" fmla="*/ 89 h 176"/>
                  <a:gd name="T62" fmla="*/ 136 w 207"/>
                  <a:gd name="T63" fmla="*/ 72 h 176"/>
                  <a:gd name="T64" fmla="*/ 130 w 207"/>
                  <a:gd name="T65" fmla="*/ 77 h 176"/>
                  <a:gd name="T66" fmla="*/ 114 w 207"/>
                  <a:gd name="T67" fmla="*/ 66 h 176"/>
                  <a:gd name="T68" fmla="*/ 114 w 207"/>
                  <a:gd name="T69" fmla="*/ 53 h 176"/>
                  <a:gd name="T70" fmla="*/ 118 w 207"/>
                  <a:gd name="T71" fmla="*/ 41 h 176"/>
                  <a:gd name="T72" fmla="*/ 114 w 207"/>
                  <a:gd name="T73" fmla="*/ 22 h 176"/>
                  <a:gd name="T74" fmla="*/ 125 w 207"/>
                  <a:gd name="T75" fmla="*/ 9 h 176"/>
                  <a:gd name="T76" fmla="*/ 155 w 207"/>
                  <a:gd name="T77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7" h="176">
                    <a:moveTo>
                      <a:pt x="155" y="0"/>
                    </a:moveTo>
                    <a:lnTo>
                      <a:pt x="164" y="9"/>
                    </a:lnTo>
                    <a:lnTo>
                      <a:pt x="170" y="13"/>
                    </a:lnTo>
                    <a:lnTo>
                      <a:pt x="173" y="16"/>
                    </a:lnTo>
                    <a:lnTo>
                      <a:pt x="179" y="16"/>
                    </a:lnTo>
                    <a:lnTo>
                      <a:pt x="186" y="16"/>
                    </a:lnTo>
                    <a:lnTo>
                      <a:pt x="193" y="22"/>
                    </a:lnTo>
                    <a:lnTo>
                      <a:pt x="194" y="22"/>
                    </a:lnTo>
                    <a:lnTo>
                      <a:pt x="198" y="28"/>
                    </a:lnTo>
                    <a:lnTo>
                      <a:pt x="200" y="34"/>
                    </a:lnTo>
                    <a:lnTo>
                      <a:pt x="207" y="37"/>
                    </a:lnTo>
                    <a:lnTo>
                      <a:pt x="207" y="43"/>
                    </a:lnTo>
                    <a:lnTo>
                      <a:pt x="200" y="47"/>
                    </a:lnTo>
                    <a:lnTo>
                      <a:pt x="200" y="53"/>
                    </a:lnTo>
                    <a:lnTo>
                      <a:pt x="198" y="66"/>
                    </a:lnTo>
                    <a:lnTo>
                      <a:pt x="198" y="68"/>
                    </a:lnTo>
                    <a:lnTo>
                      <a:pt x="200" y="75"/>
                    </a:lnTo>
                    <a:lnTo>
                      <a:pt x="198" y="77"/>
                    </a:lnTo>
                    <a:lnTo>
                      <a:pt x="194" y="80"/>
                    </a:lnTo>
                    <a:lnTo>
                      <a:pt x="194" y="87"/>
                    </a:lnTo>
                    <a:lnTo>
                      <a:pt x="193" y="96"/>
                    </a:lnTo>
                    <a:lnTo>
                      <a:pt x="193" y="105"/>
                    </a:lnTo>
                    <a:lnTo>
                      <a:pt x="143" y="125"/>
                    </a:lnTo>
                    <a:lnTo>
                      <a:pt x="143" y="127"/>
                    </a:lnTo>
                    <a:lnTo>
                      <a:pt x="143" y="132"/>
                    </a:lnTo>
                    <a:lnTo>
                      <a:pt x="140" y="132"/>
                    </a:lnTo>
                    <a:lnTo>
                      <a:pt x="130" y="132"/>
                    </a:lnTo>
                    <a:lnTo>
                      <a:pt x="118" y="139"/>
                    </a:lnTo>
                    <a:lnTo>
                      <a:pt x="118" y="148"/>
                    </a:lnTo>
                    <a:lnTo>
                      <a:pt x="109" y="152"/>
                    </a:lnTo>
                    <a:lnTo>
                      <a:pt x="98" y="157"/>
                    </a:lnTo>
                    <a:lnTo>
                      <a:pt x="87" y="173"/>
                    </a:lnTo>
                    <a:lnTo>
                      <a:pt x="81" y="176"/>
                    </a:lnTo>
                    <a:lnTo>
                      <a:pt x="77" y="173"/>
                    </a:lnTo>
                    <a:lnTo>
                      <a:pt x="62" y="173"/>
                    </a:lnTo>
                    <a:lnTo>
                      <a:pt x="53" y="170"/>
                    </a:lnTo>
                    <a:lnTo>
                      <a:pt x="50" y="168"/>
                    </a:lnTo>
                    <a:lnTo>
                      <a:pt x="41" y="164"/>
                    </a:lnTo>
                    <a:lnTo>
                      <a:pt x="34" y="164"/>
                    </a:lnTo>
                    <a:lnTo>
                      <a:pt x="22" y="168"/>
                    </a:lnTo>
                    <a:lnTo>
                      <a:pt x="16" y="155"/>
                    </a:lnTo>
                    <a:lnTo>
                      <a:pt x="0" y="142"/>
                    </a:lnTo>
                    <a:lnTo>
                      <a:pt x="3" y="84"/>
                    </a:lnTo>
                    <a:lnTo>
                      <a:pt x="38" y="87"/>
                    </a:lnTo>
                    <a:lnTo>
                      <a:pt x="34" y="80"/>
                    </a:lnTo>
                    <a:lnTo>
                      <a:pt x="38" y="77"/>
                    </a:lnTo>
                    <a:lnTo>
                      <a:pt x="38" y="66"/>
                    </a:lnTo>
                    <a:lnTo>
                      <a:pt x="38" y="47"/>
                    </a:lnTo>
                    <a:lnTo>
                      <a:pt x="43" y="50"/>
                    </a:lnTo>
                    <a:lnTo>
                      <a:pt x="43" y="59"/>
                    </a:lnTo>
                    <a:lnTo>
                      <a:pt x="59" y="50"/>
                    </a:lnTo>
                    <a:lnTo>
                      <a:pt x="62" y="59"/>
                    </a:lnTo>
                    <a:lnTo>
                      <a:pt x="75" y="66"/>
                    </a:lnTo>
                    <a:lnTo>
                      <a:pt x="81" y="66"/>
                    </a:lnTo>
                    <a:lnTo>
                      <a:pt x="90" y="66"/>
                    </a:lnTo>
                    <a:lnTo>
                      <a:pt x="90" y="59"/>
                    </a:lnTo>
                    <a:lnTo>
                      <a:pt x="93" y="59"/>
                    </a:lnTo>
                    <a:lnTo>
                      <a:pt x="102" y="72"/>
                    </a:lnTo>
                    <a:lnTo>
                      <a:pt x="111" y="75"/>
                    </a:lnTo>
                    <a:lnTo>
                      <a:pt x="121" y="87"/>
                    </a:lnTo>
                    <a:lnTo>
                      <a:pt x="125" y="89"/>
                    </a:lnTo>
                    <a:lnTo>
                      <a:pt x="134" y="89"/>
                    </a:lnTo>
                    <a:lnTo>
                      <a:pt x="136" y="93"/>
                    </a:lnTo>
                    <a:lnTo>
                      <a:pt x="136" y="72"/>
                    </a:lnTo>
                    <a:lnTo>
                      <a:pt x="130" y="72"/>
                    </a:lnTo>
                    <a:lnTo>
                      <a:pt x="130" y="77"/>
                    </a:lnTo>
                    <a:lnTo>
                      <a:pt x="125" y="72"/>
                    </a:lnTo>
                    <a:lnTo>
                      <a:pt x="114" y="66"/>
                    </a:lnTo>
                    <a:lnTo>
                      <a:pt x="111" y="63"/>
                    </a:lnTo>
                    <a:lnTo>
                      <a:pt x="114" y="53"/>
                    </a:lnTo>
                    <a:lnTo>
                      <a:pt x="114" y="47"/>
                    </a:lnTo>
                    <a:lnTo>
                      <a:pt x="118" y="41"/>
                    </a:lnTo>
                    <a:lnTo>
                      <a:pt x="118" y="28"/>
                    </a:lnTo>
                    <a:lnTo>
                      <a:pt x="114" y="22"/>
                    </a:lnTo>
                    <a:lnTo>
                      <a:pt x="121" y="16"/>
                    </a:lnTo>
                    <a:lnTo>
                      <a:pt x="125" y="9"/>
                    </a:lnTo>
                    <a:lnTo>
                      <a:pt x="125" y="4"/>
                    </a:lnTo>
                    <a:lnTo>
                      <a:pt x="155" y="0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8" name="Freeform 571"/>
              <p:cNvSpPr>
                <a:spLocks/>
              </p:cNvSpPr>
              <p:nvPr/>
            </p:nvSpPr>
            <p:spPr bwMode="auto">
              <a:xfrm>
                <a:off x="5138738" y="3830638"/>
                <a:ext cx="166688" cy="122238"/>
              </a:xfrm>
              <a:custGeom>
                <a:avLst/>
                <a:gdLst>
                  <a:gd name="T0" fmla="*/ 10 w 105"/>
                  <a:gd name="T1" fmla="*/ 50 h 77"/>
                  <a:gd name="T2" fmla="*/ 7 w 105"/>
                  <a:gd name="T3" fmla="*/ 43 h 77"/>
                  <a:gd name="T4" fmla="*/ 0 w 105"/>
                  <a:gd name="T5" fmla="*/ 36 h 77"/>
                  <a:gd name="T6" fmla="*/ 3 w 105"/>
                  <a:gd name="T7" fmla="*/ 30 h 77"/>
                  <a:gd name="T8" fmla="*/ 14 w 105"/>
                  <a:gd name="T9" fmla="*/ 22 h 77"/>
                  <a:gd name="T10" fmla="*/ 16 w 105"/>
                  <a:gd name="T11" fmla="*/ 9 h 77"/>
                  <a:gd name="T12" fmla="*/ 16 w 105"/>
                  <a:gd name="T13" fmla="*/ 9 h 77"/>
                  <a:gd name="T14" fmla="*/ 23 w 105"/>
                  <a:gd name="T15" fmla="*/ 2 h 77"/>
                  <a:gd name="T16" fmla="*/ 34 w 105"/>
                  <a:gd name="T17" fmla="*/ 2 h 77"/>
                  <a:gd name="T18" fmla="*/ 49 w 105"/>
                  <a:gd name="T19" fmla="*/ 0 h 77"/>
                  <a:gd name="T20" fmla="*/ 55 w 105"/>
                  <a:gd name="T21" fmla="*/ 2 h 77"/>
                  <a:gd name="T22" fmla="*/ 62 w 105"/>
                  <a:gd name="T23" fmla="*/ 12 h 77"/>
                  <a:gd name="T24" fmla="*/ 69 w 105"/>
                  <a:gd name="T25" fmla="*/ 12 h 77"/>
                  <a:gd name="T26" fmla="*/ 71 w 105"/>
                  <a:gd name="T27" fmla="*/ 22 h 77"/>
                  <a:gd name="T28" fmla="*/ 78 w 105"/>
                  <a:gd name="T29" fmla="*/ 25 h 77"/>
                  <a:gd name="T30" fmla="*/ 80 w 105"/>
                  <a:gd name="T31" fmla="*/ 27 h 77"/>
                  <a:gd name="T32" fmla="*/ 84 w 105"/>
                  <a:gd name="T33" fmla="*/ 34 h 77"/>
                  <a:gd name="T34" fmla="*/ 92 w 105"/>
                  <a:gd name="T35" fmla="*/ 36 h 77"/>
                  <a:gd name="T36" fmla="*/ 92 w 105"/>
                  <a:gd name="T37" fmla="*/ 43 h 77"/>
                  <a:gd name="T38" fmla="*/ 92 w 105"/>
                  <a:gd name="T39" fmla="*/ 46 h 77"/>
                  <a:gd name="T40" fmla="*/ 92 w 105"/>
                  <a:gd name="T41" fmla="*/ 55 h 77"/>
                  <a:gd name="T42" fmla="*/ 96 w 105"/>
                  <a:gd name="T43" fmla="*/ 61 h 77"/>
                  <a:gd name="T44" fmla="*/ 99 w 105"/>
                  <a:gd name="T45" fmla="*/ 59 h 77"/>
                  <a:gd name="T46" fmla="*/ 105 w 105"/>
                  <a:gd name="T47" fmla="*/ 68 h 77"/>
                  <a:gd name="T48" fmla="*/ 105 w 105"/>
                  <a:gd name="T49" fmla="*/ 73 h 77"/>
                  <a:gd name="T50" fmla="*/ 96 w 105"/>
                  <a:gd name="T51" fmla="*/ 77 h 77"/>
                  <a:gd name="T52" fmla="*/ 92 w 105"/>
                  <a:gd name="T53" fmla="*/ 73 h 77"/>
                  <a:gd name="T54" fmla="*/ 84 w 105"/>
                  <a:gd name="T55" fmla="*/ 77 h 77"/>
                  <a:gd name="T56" fmla="*/ 78 w 105"/>
                  <a:gd name="T57" fmla="*/ 73 h 77"/>
                  <a:gd name="T58" fmla="*/ 75 w 105"/>
                  <a:gd name="T59" fmla="*/ 71 h 77"/>
                  <a:gd name="T60" fmla="*/ 62 w 105"/>
                  <a:gd name="T61" fmla="*/ 71 h 77"/>
                  <a:gd name="T62" fmla="*/ 38 w 105"/>
                  <a:gd name="T63" fmla="*/ 71 h 77"/>
                  <a:gd name="T64" fmla="*/ 32 w 105"/>
                  <a:gd name="T65" fmla="*/ 73 h 77"/>
                  <a:gd name="T66" fmla="*/ 23 w 105"/>
                  <a:gd name="T67" fmla="*/ 73 h 77"/>
                  <a:gd name="T68" fmla="*/ 10 w 105"/>
                  <a:gd name="T69" fmla="*/ 77 h 77"/>
                  <a:gd name="T70" fmla="*/ 23 w 105"/>
                  <a:gd name="T71" fmla="*/ 71 h 77"/>
                  <a:gd name="T72" fmla="*/ 10 w 105"/>
                  <a:gd name="T73" fmla="*/ 71 h 77"/>
                  <a:gd name="T74" fmla="*/ 10 w 105"/>
                  <a:gd name="T75" fmla="*/ 65 h 77"/>
                  <a:gd name="T76" fmla="*/ 25 w 105"/>
                  <a:gd name="T77" fmla="*/ 61 h 77"/>
                  <a:gd name="T78" fmla="*/ 25 w 105"/>
                  <a:gd name="T79" fmla="*/ 59 h 77"/>
                  <a:gd name="T80" fmla="*/ 34 w 105"/>
                  <a:gd name="T81" fmla="*/ 59 h 77"/>
                  <a:gd name="T82" fmla="*/ 40 w 105"/>
                  <a:gd name="T83" fmla="*/ 55 h 77"/>
                  <a:gd name="T84" fmla="*/ 55 w 105"/>
                  <a:gd name="T85" fmla="*/ 61 h 77"/>
                  <a:gd name="T86" fmla="*/ 62 w 105"/>
                  <a:gd name="T87" fmla="*/ 55 h 77"/>
                  <a:gd name="T88" fmla="*/ 55 w 105"/>
                  <a:gd name="T89" fmla="*/ 55 h 77"/>
                  <a:gd name="T90" fmla="*/ 44 w 105"/>
                  <a:gd name="T91" fmla="*/ 50 h 77"/>
                  <a:gd name="T92" fmla="*/ 32 w 105"/>
                  <a:gd name="T93" fmla="*/ 52 h 77"/>
                  <a:gd name="T94" fmla="*/ 14 w 105"/>
                  <a:gd name="T95" fmla="*/ 55 h 77"/>
                  <a:gd name="T96" fmla="*/ 10 w 105"/>
                  <a:gd name="T97" fmla="*/ 5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5" h="77">
                    <a:moveTo>
                      <a:pt x="10" y="50"/>
                    </a:moveTo>
                    <a:lnTo>
                      <a:pt x="7" y="43"/>
                    </a:lnTo>
                    <a:lnTo>
                      <a:pt x="0" y="36"/>
                    </a:lnTo>
                    <a:lnTo>
                      <a:pt x="3" y="30"/>
                    </a:lnTo>
                    <a:lnTo>
                      <a:pt x="14" y="22"/>
                    </a:lnTo>
                    <a:lnTo>
                      <a:pt x="16" y="9"/>
                    </a:lnTo>
                    <a:lnTo>
                      <a:pt x="16" y="9"/>
                    </a:lnTo>
                    <a:lnTo>
                      <a:pt x="23" y="2"/>
                    </a:lnTo>
                    <a:lnTo>
                      <a:pt x="34" y="2"/>
                    </a:lnTo>
                    <a:lnTo>
                      <a:pt x="49" y="0"/>
                    </a:lnTo>
                    <a:lnTo>
                      <a:pt x="55" y="2"/>
                    </a:lnTo>
                    <a:lnTo>
                      <a:pt x="62" y="12"/>
                    </a:lnTo>
                    <a:lnTo>
                      <a:pt x="69" y="12"/>
                    </a:lnTo>
                    <a:lnTo>
                      <a:pt x="71" y="22"/>
                    </a:lnTo>
                    <a:lnTo>
                      <a:pt x="78" y="25"/>
                    </a:lnTo>
                    <a:lnTo>
                      <a:pt x="80" y="27"/>
                    </a:lnTo>
                    <a:lnTo>
                      <a:pt x="84" y="34"/>
                    </a:lnTo>
                    <a:lnTo>
                      <a:pt x="92" y="36"/>
                    </a:lnTo>
                    <a:lnTo>
                      <a:pt x="92" y="43"/>
                    </a:lnTo>
                    <a:lnTo>
                      <a:pt x="92" y="46"/>
                    </a:lnTo>
                    <a:lnTo>
                      <a:pt x="92" y="55"/>
                    </a:lnTo>
                    <a:lnTo>
                      <a:pt x="96" y="61"/>
                    </a:lnTo>
                    <a:lnTo>
                      <a:pt x="99" y="59"/>
                    </a:lnTo>
                    <a:lnTo>
                      <a:pt x="105" y="68"/>
                    </a:lnTo>
                    <a:lnTo>
                      <a:pt x="105" y="73"/>
                    </a:lnTo>
                    <a:lnTo>
                      <a:pt x="96" y="77"/>
                    </a:lnTo>
                    <a:lnTo>
                      <a:pt x="92" y="73"/>
                    </a:lnTo>
                    <a:lnTo>
                      <a:pt x="84" y="77"/>
                    </a:lnTo>
                    <a:lnTo>
                      <a:pt x="78" y="73"/>
                    </a:lnTo>
                    <a:lnTo>
                      <a:pt x="75" y="71"/>
                    </a:lnTo>
                    <a:lnTo>
                      <a:pt x="62" y="71"/>
                    </a:lnTo>
                    <a:lnTo>
                      <a:pt x="38" y="71"/>
                    </a:lnTo>
                    <a:lnTo>
                      <a:pt x="32" y="73"/>
                    </a:lnTo>
                    <a:lnTo>
                      <a:pt x="23" y="73"/>
                    </a:lnTo>
                    <a:lnTo>
                      <a:pt x="10" y="77"/>
                    </a:lnTo>
                    <a:lnTo>
                      <a:pt x="23" y="71"/>
                    </a:lnTo>
                    <a:lnTo>
                      <a:pt x="10" y="71"/>
                    </a:lnTo>
                    <a:lnTo>
                      <a:pt x="10" y="65"/>
                    </a:lnTo>
                    <a:lnTo>
                      <a:pt x="25" y="61"/>
                    </a:lnTo>
                    <a:lnTo>
                      <a:pt x="25" y="59"/>
                    </a:lnTo>
                    <a:lnTo>
                      <a:pt x="34" y="59"/>
                    </a:lnTo>
                    <a:lnTo>
                      <a:pt x="40" y="55"/>
                    </a:lnTo>
                    <a:lnTo>
                      <a:pt x="55" y="61"/>
                    </a:lnTo>
                    <a:lnTo>
                      <a:pt x="62" y="55"/>
                    </a:lnTo>
                    <a:lnTo>
                      <a:pt x="55" y="55"/>
                    </a:lnTo>
                    <a:lnTo>
                      <a:pt x="44" y="50"/>
                    </a:lnTo>
                    <a:lnTo>
                      <a:pt x="32" y="52"/>
                    </a:lnTo>
                    <a:lnTo>
                      <a:pt x="14" y="55"/>
                    </a:lnTo>
                    <a:lnTo>
                      <a:pt x="10" y="5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9" name="Freeform 572"/>
              <p:cNvSpPr>
                <a:spLocks/>
              </p:cNvSpPr>
              <p:nvPr/>
            </p:nvSpPr>
            <p:spPr bwMode="auto">
              <a:xfrm>
                <a:off x="5248275" y="4017963"/>
                <a:ext cx="87313" cy="90488"/>
              </a:xfrm>
              <a:custGeom>
                <a:avLst/>
                <a:gdLst>
                  <a:gd name="T0" fmla="*/ 0 w 55"/>
                  <a:gd name="T1" fmla="*/ 17 h 57"/>
                  <a:gd name="T2" fmla="*/ 9 w 55"/>
                  <a:gd name="T3" fmla="*/ 11 h 57"/>
                  <a:gd name="T4" fmla="*/ 11 w 55"/>
                  <a:gd name="T5" fmla="*/ 11 h 57"/>
                  <a:gd name="T6" fmla="*/ 15 w 55"/>
                  <a:gd name="T7" fmla="*/ 2 h 57"/>
                  <a:gd name="T8" fmla="*/ 20 w 55"/>
                  <a:gd name="T9" fmla="*/ 0 h 57"/>
                  <a:gd name="T10" fmla="*/ 36 w 55"/>
                  <a:gd name="T11" fmla="*/ 0 h 57"/>
                  <a:gd name="T12" fmla="*/ 43 w 55"/>
                  <a:gd name="T13" fmla="*/ 8 h 57"/>
                  <a:gd name="T14" fmla="*/ 45 w 55"/>
                  <a:gd name="T15" fmla="*/ 14 h 57"/>
                  <a:gd name="T16" fmla="*/ 48 w 55"/>
                  <a:gd name="T17" fmla="*/ 17 h 57"/>
                  <a:gd name="T18" fmla="*/ 48 w 55"/>
                  <a:gd name="T19" fmla="*/ 27 h 57"/>
                  <a:gd name="T20" fmla="*/ 55 w 55"/>
                  <a:gd name="T21" fmla="*/ 27 h 57"/>
                  <a:gd name="T22" fmla="*/ 55 w 55"/>
                  <a:gd name="T23" fmla="*/ 32 h 57"/>
                  <a:gd name="T24" fmla="*/ 48 w 55"/>
                  <a:gd name="T25" fmla="*/ 32 h 57"/>
                  <a:gd name="T26" fmla="*/ 48 w 55"/>
                  <a:gd name="T27" fmla="*/ 39 h 57"/>
                  <a:gd name="T28" fmla="*/ 43 w 55"/>
                  <a:gd name="T29" fmla="*/ 45 h 57"/>
                  <a:gd name="T30" fmla="*/ 36 w 55"/>
                  <a:gd name="T31" fmla="*/ 57 h 57"/>
                  <a:gd name="T32" fmla="*/ 23 w 55"/>
                  <a:gd name="T33" fmla="*/ 48 h 57"/>
                  <a:gd name="T34" fmla="*/ 9 w 55"/>
                  <a:gd name="T35" fmla="*/ 43 h 57"/>
                  <a:gd name="T36" fmla="*/ 9 w 55"/>
                  <a:gd name="T37" fmla="*/ 39 h 57"/>
                  <a:gd name="T38" fmla="*/ 2 w 55"/>
                  <a:gd name="T39" fmla="*/ 30 h 57"/>
                  <a:gd name="T40" fmla="*/ 2 w 55"/>
                  <a:gd name="T41" fmla="*/ 21 h 57"/>
                  <a:gd name="T42" fmla="*/ 0 w 55"/>
                  <a:gd name="T43" fmla="*/ 17 h 57"/>
                  <a:gd name="T44" fmla="*/ 0 w 55"/>
                  <a:gd name="T45" fmla="*/ 1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57">
                    <a:moveTo>
                      <a:pt x="0" y="17"/>
                    </a:moveTo>
                    <a:lnTo>
                      <a:pt x="9" y="11"/>
                    </a:lnTo>
                    <a:lnTo>
                      <a:pt x="11" y="11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36" y="0"/>
                    </a:lnTo>
                    <a:lnTo>
                      <a:pt x="43" y="8"/>
                    </a:lnTo>
                    <a:lnTo>
                      <a:pt x="45" y="14"/>
                    </a:lnTo>
                    <a:lnTo>
                      <a:pt x="48" y="17"/>
                    </a:lnTo>
                    <a:lnTo>
                      <a:pt x="48" y="27"/>
                    </a:lnTo>
                    <a:lnTo>
                      <a:pt x="55" y="27"/>
                    </a:lnTo>
                    <a:lnTo>
                      <a:pt x="55" y="32"/>
                    </a:lnTo>
                    <a:lnTo>
                      <a:pt x="48" y="32"/>
                    </a:lnTo>
                    <a:lnTo>
                      <a:pt x="48" y="39"/>
                    </a:lnTo>
                    <a:lnTo>
                      <a:pt x="43" y="45"/>
                    </a:lnTo>
                    <a:lnTo>
                      <a:pt x="36" y="57"/>
                    </a:lnTo>
                    <a:lnTo>
                      <a:pt x="23" y="48"/>
                    </a:lnTo>
                    <a:lnTo>
                      <a:pt x="9" y="43"/>
                    </a:lnTo>
                    <a:lnTo>
                      <a:pt x="9" y="39"/>
                    </a:lnTo>
                    <a:lnTo>
                      <a:pt x="2" y="30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0" name="Freeform 573"/>
              <p:cNvSpPr>
                <a:spLocks/>
              </p:cNvSpPr>
              <p:nvPr/>
            </p:nvSpPr>
            <p:spPr bwMode="auto">
              <a:xfrm>
                <a:off x="6297613" y="4733925"/>
                <a:ext cx="215900" cy="198438"/>
              </a:xfrm>
              <a:custGeom>
                <a:avLst/>
                <a:gdLst>
                  <a:gd name="T0" fmla="*/ 0 w 136"/>
                  <a:gd name="T1" fmla="*/ 38 h 125"/>
                  <a:gd name="T2" fmla="*/ 9 w 136"/>
                  <a:gd name="T3" fmla="*/ 41 h 125"/>
                  <a:gd name="T4" fmla="*/ 24 w 136"/>
                  <a:gd name="T5" fmla="*/ 41 h 125"/>
                  <a:gd name="T6" fmla="*/ 28 w 136"/>
                  <a:gd name="T7" fmla="*/ 44 h 125"/>
                  <a:gd name="T8" fmla="*/ 34 w 136"/>
                  <a:gd name="T9" fmla="*/ 41 h 125"/>
                  <a:gd name="T10" fmla="*/ 45 w 136"/>
                  <a:gd name="T11" fmla="*/ 25 h 125"/>
                  <a:gd name="T12" fmla="*/ 56 w 136"/>
                  <a:gd name="T13" fmla="*/ 20 h 125"/>
                  <a:gd name="T14" fmla="*/ 65 w 136"/>
                  <a:gd name="T15" fmla="*/ 16 h 125"/>
                  <a:gd name="T16" fmla="*/ 65 w 136"/>
                  <a:gd name="T17" fmla="*/ 7 h 125"/>
                  <a:gd name="T18" fmla="*/ 77 w 136"/>
                  <a:gd name="T19" fmla="*/ 0 h 125"/>
                  <a:gd name="T20" fmla="*/ 87 w 136"/>
                  <a:gd name="T21" fmla="*/ 0 h 125"/>
                  <a:gd name="T22" fmla="*/ 90 w 136"/>
                  <a:gd name="T23" fmla="*/ 0 h 125"/>
                  <a:gd name="T24" fmla="*/ 92 w 136"/>
                  <a:gd name="T25" fmla="*/ 4 h 125"/>
                  <a:gd name="T26" fmla="*/ 92 w 136"/>
                  <a:gd name="T27" fmla="*/ 7 h 125"/>
                  <a:gd name="T28" fmla="*/ 108 w 136"/>
                  <a:gd name="T29" fmla="*/ 7 h 125"/>
                  <a:gd name="T30" fmla="*/ 111 w 136"/>
                  <a:gd name="T31" fmla="*/ 10 h 125"/>
                  <a:gd name="T32" fmla="*/ 117 w 136"/>
                  <a:gd name="T33" fmla="*/ 10 h 125"/>
                  <a:gd name="T34" fmla="*/ 120 w 136"/>
                  <a:gd name="T35" fmla="*/ 16 h 125"/>
                  <a:gd name="T36" fmla="*/ 133 w 136"/>
                  <a:gd name="T37" fmla="*/ 16 h 125"/>
                  <a:gd name="T38" fmla="*/ 133 w 136"/>
                  <a:gd name="T39" fmla="*/ 20 h 125"/>
                  <a:gd name="T40" fmla="*/ 136 w 136"/>
                  <a:gd name="T41" fmla="*/ 29 h 125"/>
                  <a:gd name="T42" fmla="*/ 136 w 136"/>
                  <a:gd name="T43" fmla="*/ 38 h 125"/>
                  <a:gd name="T44" fmla="*/ 136 w 136"/>
                  <a:gd name="T45" fmla="*/ 48 h 125"/>
                  <a:gd name="T46" fmla="*/ 136 w 136"/>
                  <a:gd name="T47" fmla="*/ 50 h 125"/>
                  <a:gd name="T48" fmla="*/ 133 w 136"/>
                  <a:gd name="T49" fmla="*/ 53 h 125"/>
                  <a:gd name="T50" fmla="*/ 136 w 136"/>
                  <a:gd name="T51" fmla="*/ 57 h 125"/>
                  <a:gd name="T52" fmla="*/ 133 w 136"/>
                  <a:gd name="T53" fmla="*/ 59 h 125"/>
                  <a:gd name="T54" fmla="*/ 133 w 136"/>
                  <a:gd name="T55" fmla="*/ 66 h 125"/>
                  <a:gd name="T56" fmla="*/ 133 w 136"/>
                  <a:gd name="T57" fmla="*/ 72 h 125"/>
                  <a:gd name="T58" fmla="*/ 136 w 136"/>
                  <a:gd name="T59" fmla="*/ 79 h 125"/>
                  <a:gd name="T60" fmla="*/ 129 w 136"/>
                  <a:gd name="T61" fmla="*/ 88 h 125"/>
                  <a:gd name="T62" fmla="*/ 126 w 136"/>
                  <a:gd name="T63" fmla="*/ 93 h 125"/>
                  <a:gd name="T64" fmla="*/ 126 w 136"/>
                  <a:gd name="T65" fmla="*/ 100 h 125"/>
                  <a:gd name="T66" fmla="*/ 124 w 136"/>
                  <a:gd name="T67" fmla="*/ 105 h 125"/>
                  <a:gd name="T68" fmla="*/ 104 w 136"/>
                  <a:gd name="T69" fmla="*/ 125 h 125"/>
                  <a:gd name="T70" fmla="*/ 98 w 136"/>
                  <a:gd name="T71" fmla="*/ 121 h 125"/>
                  <a:gd name="T72" fmla="*/ 90 w 136"/>
                  <a:gd name="T73" fmla="*/ 121 h 125"/>
                  <a:gd name="T74" fmla="*/ 81 w 136"/>
                  <a:gd name="T75" fmla="*/ 118 h 125"/>
                  <a:gd name="T76" fmla="*/ 72 w 136"/>
                  <a:gd name="T77" fmla="*/ 118 h 125"/>
                  <a:gd name="T78" fmla="*/ 65 w 136"/>
                  <a:gd name="T79" fmla="*/ 121 h 125"/>
                  <a:gd name="T80" fmla="*/ 65 w 136"/>
                  <a:gd name="T81" fmla="*/ 112 h 125"/>
                  <a:gd name="T82" fmla="*/ 56 w 136"/>
                  <a:gd name="T83" fmla="*/ 105 h 125"/>
                  <a:gd name="T84" fmla="*/ 49 w 136"/>
                  <a:gd name="T85" fmla="*/ 105 h 125"/>
                  <a:gd name="T86" fmla="*/ 45 w 136"/>
                  <a:gd name="T87" fmla="*/ 100 h 125"/>
                  <a:gd name="T88" fmla="*/ 43 w 136"/>
                  <a:gd name="T89" fmla="*/ 88 h 125"/>
                  <a:gd name="T90" fmla="*/ 37 w 136"/>
                  <a:gd name="T91" fmla="*/ 88 h 125"/>
                  <a:gd name="T92" fmla="*/ 34 w 136"/>
                  <a:gd name="T93" fmla="*/ 79 h 125"/>
                  <a:gd name="T94" fmla="*/ 28 w 136"/>
                  <a:gd name="T95" fmla="*/ 75 h 125"/>
                  <a:gd name="T96" fmla="*/ 15 w 136"/>
                  <a:gd name="T97" fmla="*/ 66 h 125"/>
                  <a:gd name="T98" fmla="*/ 15 w 136"/>
                  <a:gd name="T99" fmla="*/ 59 h 125"/>
                  <a:gd name="T100" fmla="*/ 6 w 136"/>
                  <a:gd name="T101" fmla="*/ 48 h 125"/>
                  <a:gd name="T102" fmla="*/ 0 w 136"/>
                  <a:gd name="T103" fmla="*/ 38 h 125"/>
                  <a:gd name="T104" fmla="*/ 0 w 136"/>
                  <a:gd name="T105" fmla="*/ 38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6" h="125">
                    <a:moveTo>
                      <a:pt x="0" y="38"/>
                    </a:moveTo>
                    <a:lnTo>
                      <a:pt x="9" y="41"/>
                    </a:lnTo>
                    <a:lnTo>
                      <a:pt x="24" y="41"/>
                    </a:lnTo>
                    <a:lnTo>
                      <a:pt x="28" y="44"/>
                    </a:lnTo>
                    <a:lnTo>
                      <a:pt x="34" y="41"/>
                    </a:lnTo>
                    <a:lnTo>
                      <a:pt x="45" y="25"/>
                    </a:lnTo>
                    <a:lnTo>
                      <a:pt x="56" y="20"/>
                    </a:lnTo>
                    <a:lnTo>
                      <a:pt x="65" y="16"/>
                    </a:lnTo>
                    <a:lnTo>
                      <a:pt x="65" y="7"/>
                    </a:lnTo>
                    <a:lnTo>
                      <a:pt x="77" y="0"/>
                    </a:lnTo>
                    <a:lnTo>
                      <a:pt x="87" y="0"/>
                    </a:lnTo>
                    <a:lnTo>
                      <a:pt x="90" y="0"/>
                    </a:lnTo>
                    <a:lnTo>
                      <a:pt x="92" y="4"/>
                    </a:lnTo>
                    <a:lnTo>
                      <a:pt x="92" y="7"/>
                    </a:lnTo>
                    <a:lnTo>
                      <a:pt x="108" y="7"/>
                    </a:lnTo>
                    <a:lnTo>
                      <a:pt x="111" y="10"/>
                    </a:lnTo>
                    <a:lnTo>
                      <a:pt x="117" y="10"/>
                    </a:lnTo>
                    <a:lnTo>
                      <a:pt x="120" y="16"/>
                    </a:lnTo>
                    <a:lnTo>
                      <a:pt x="133" y="16"/>
                    </a:lnTo>
                    <a:lnTo>
                      <a:pt x="133" y="20"/>
                    </a:lnTo>
                    <a:lnTo>
                      <a:pt x="136" y="29"/>
                    </a:lnTo>
                    <a:lnTo>
                      <a:pt x="136" y="38"/>
                    </a:lnTo>
                    <a:lnTo>
                      <a:pt x="136" y="48"/>
                    </a:lnTo>
                    <a:lnTo>
                      <a:pt x="136" y="50"/>
                    </a:lnTo>
                    <a:lnTo>
                      <a:pt x="133" y="53"/>
                    </a:lnTo>
                    <a:lnTo>
                      <a:pt x="136" y="57"/>
                    </a:lnTo>
                    <a:lnTo>
                      <a:pt x="133" y="59"/>
                    </a:lnTo>
                    <a:lnTo>
                      <a:pt x="133" y="66"/>
                    </a:lnTo>
                    <a:lnTo>
                      <a:pt x="133" y="72"/>
                    </a:lnTo>
                    <a:lnTo>
                      <a:pt x="136" y="79"/>
                    </a:lnTo>
                    <a:lnTo>
                      <a:pt x="129" y="88"/>
                    </a:lnTo>
                    <a:lnTo>
                      <a:pt x="126" y="93"/>
                    </a:lnTo>
                    <a:lnTo>
                      <a:pt x="126" y="100"/>
                    </a:lnTo>
                    <a:lnTo>
                      <a:pt x="124" y="105"/>
                    </a:lnTo>
                    <a:lnTo>
                      <a:pt x="104" y="125"/>
                    </a:lnTo>
                    <a:lnTo>
                      <a:pt x="98" y="121"/>
                    </a:lnTo>
                    <a:lnTo>
                      <a:pt x="90" y="121"/>
                    </a:lnTo>
                    <a:lnTo>
                      <a:pt x="81" y="118"/>
                    </a:lnTo>
                    <a:lnTo>
                      <a:pt x="72" y="118"/>
                    </a:lnTo>
                    <a:lnTo>
                      <a:pt x="65" y="121"/>
                    </a:lnTo>
                    <a:lnTo>
                      <a:pt x="65" y="112"/>
                    </a:lnTo>
                    <a:lnTo>
                      <a:pt x="56" y="105"/>
                    </a:lnTo>
                    <a:lnTo>
                      <a:pt x="49" y="105"/>
                    </a:lnTo>
                    <a:lnTo>
                      <a:pt x="45" y="100"/>
                    </a:lnTo>
                    <a:lnTo>
                      <a:pt x="43" y="88"/>
                    </a:lnTo>
                    <a:lnTo>
                      <a:pt x="37" y="88"/>
                    </a:lnTo>
                    <a:lnTo>
                      <a:pt x="34" y="79"/>
                    </a:lnTo>
                    <a:lnTo>
                      <a:pt x="28" y="75"/>
                    </a:lnTo>
                    <a:lnTo>
                      <a:pt x="15" y="66"/>
                    </a:lnTo>
                    <a:lnTo>
                      <a:pt x="15" y="59"/>
                    </a:lnTo>
                    <a:lnTo>
                      <a:pt x="6" y="4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1" name="Freeform 574"/>
              <p:cNvSpPr>
                <a:spLocks/>
              </p:cNvSpPr>
              <p:nvPr/>
            </p:nvSpPr>
            <p:spPr bwMode="auto">
              <a:xfrm>
                <a:off x="6748463" y="3971925"/>
                <a:ext cx="273050" cy="371475"/>
              </a:xfrm>
              <a:custGeom>
                <a:avLst/>
                <a:gdLst>
                  <a:gd name="T0" fmla="*/ 30 w 172"/>
                  <a:gd name="T1" fmla="*/ 16 h 234"/>
                  <a:gd name="T2" fmla="*/ 30 w 172"/>
                  <a:gd name="T3" fmla="*/ 13 h 234"/>
                  <a:gd name="T4" fmla="*/ 34 w 172"/>
                  <a:gd name="T5" fmla="*/ 9 h 234"/>
                  <a:gd name="T6" fmla="*/ 47 w 172"/>
                  <a:gd name="T7" fmla="*/ 25 h 234"/>
                  <a:gd name="T8" fmla="*/ 57 w 172"/>
                  <a:gd name="T9" fmla="*/ 25 h 234"/>
                  <a:gd name="T10" fmla="*/ 77 w 172"/>
                  <a:gd name="T11" fmla="*/ 19 h 234"/>
                  <a:gd name="T12" fmla="*/ 92 w 172"/>
                  <a:gd name="T13" fmla="*/ 22 h 234"/>
                  <a:gd name="T14" fmla="*/ 107 w 172"/>
                  <a:gd name="T15" fmla="*/ 13 h 234"/>
                  <a:gd name="T16" fmla="*/ 113 w 172"/>
                  <a:gd name="T17" fmla="*/ 16 h 234"/>
                  <a:gd name="T18" fmla="*/ 129 w 172"/>
                  <a:gd name="T19" fmla="*/ 13 h 234"/>
                  <a:gd name="T20" fmla="*/ 141 w 172"/>
                  <a:gd name="T21" fmla="*/ 9 h 234"/>
                  <a:gd name="T22" fmla="*/ 150 w 172"/>
                  <a:gd name="T23" fmla="*/ 6 h 234"/>
                  <a:gd name="T24" fmla="*/ 157 w 172"/>
                  <a:gd name="T25" fmla="*/ 4 h 234"/>
                  <a:gd name="T26" fmla="*/ 163 w 172"/>
                  <a:gd name="T27" fmla="*/ 0 h 234"/>
                  <a:gd name="T28" fmla="*/ 172 w 172"/>
                  <a:gd name="T29" fmla="*/ 0 h 234"/>
                  <a:gd name="T30" fmla="*/ 166 w 172"/>
                  <a:gd name="T31" fmla="*/ 13 h 234"/>
                  <a:gd name="T32" fmla="*/ 168 w 172"/>
                  <a:gd name="T33" fmla="*/ 16 h 234"/>
                  <a:gd name="T34" fmla="*/ 168 w 172"/>
                  <a:gd name="T35" fmla="*/ 29 h 234"/>
                  <a:gd name="T36" fmla="*/ 166 w 172"/>
                  <a:gd name="T37" fmla="*/ 29 h 234"/>
                  <a:gd name="T38" fmla="*/ 166 w 172"/>
                  <a:gd name="T39" fmla="*/ 43 h 234"/>
                  <a:gd name="T40" fmla="*/ 153 w 172"/>
                  <a:gd name="T41" fmla="*/ 65 h 234"/>
                  <a:gd name="T42" fmla="*/ 147 w 172"/>
                  <a:gd name="T43" fmla="*/ 72 h 234"/>
                  <a:gd name="T44" fmla="*/ 147 w 172"/>
                  <a:gd name="T45" fmla="*/ 77 h 234"/>
                  <a:gd name="T46" fmla="*/ 136 w 172"/>
                  <a:gd name="T47" fmla="*/ 95 h 234"/>
                  <a:gd name="T48" fmla="*/ 136 w 172"/>
                  <a:gd name="T49" fmla="*/ 102 h 234"/>
                  <a:gd name="T50" fmla="*/ 113 w 172"/>
                  <a:gd name="T51" fmla="*/ 132 h 234"/>
                  <a:gd name="T52" fmla="*/ 89 w 172"/>
                  <a:gd name="T53" fmla="*/ 161 h 234"/>
                  <a:gd name="T54" fmla="*/ 68 w 172"/>
                  <a:gd name="T55" fmla="*/ 177 h 234"/>
                  <a:gd name="T56" fmla="*/ 34 w 172"/>
                  <a:gd name="T57" fmla="*/ 204 h 234"/>
                  <a:gd name="T58" fmla="*/ 9 w 172"/>
                  <a:gd name="T59" fmla="*/ 234 h 234"/>
                  <a:gd name="T60" fmla="*/ 0 w 172"/>
                  <a:gd name="T61" fmla="*/ 220 h 234"/>
                  <a:gd name="T62" fmla="*/ 0 w 172"/>
                  <a:gd name="T63" fmla="*/ 157 h 234"/>
                  <a:gd name="T64" fmla="*/ 14 w 172"/>
                  <a:gd name="T65" fmla="*/ 139 h 234"/>
                  <a:gd name="T66" fmla="*/ 21 w 172"/>
                  <a:gd name="T67" fmla="*/ 132 h 234"/>
                  <a:gd name="T68" fmla="*/ 30 w 172"/>
                  <a:gd name="T69" fmla="*/ 132 h 234"/>
                  <a:gd name="T70" fmla="*/ 36 w 172"/>
                  <a:gd name="T71" fmla="*/ 124 h 234"/>
                  <a:gd name="T72" fmla="*/ 61 w 172"/>
                  <a:gd name="T73" fmla="*/ 120 h 234"/>
                  <a:gd name="T74" fmla="*/ 68 w 172"/>
                  <a:gd name="T75" fmla="*/ 120 h 234"/>
                  <a:gd name="T76" fmla="*/ 116 w 172"/>
                  <a:gd name="T77" fmla="*/ 68 h 234"/>
                  <a:gd name="T78" fmla="*/ 100 w 172"/>
                  <a:gd name="T79" fmla="*/ 68 h 234"/>
                  <a:gd name="T80" fmla="*/ 47 w 172"/>
                  <a:gd name="T81" fmla="*/ 46 h 234"/>
                  <a:gd name="T82" fmla="*/ 36 w 172"/>
                  <a:gd name="T83" fmla="*/ 40 h 234"/>
                  <a:gd name="T84" fmla="*/ 24 w 172"/>
                  <a:gd name="T85" fmla="*/ 22 h 234"/>
                  <a:gd name="T86" fmla="*/ 30 w 172"/>
                  <a:gd name="T87" fmla="*/ 16 h 234"/>
                  <a:gd name="T88" fmla="*/ 30 w 172"/>
                  <a:gd name="T89" fmla="*/ 16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2" h="234">
                    <a:moveTo>
                      <a:pt x="30" y="16"/>
                    </a:moveTo>
                    <a:lnTo>
                      <a:pt x="30" y="13"/>
                    </a:lnTo>
                    <a:lnTo>
                      <a:pt x="34" y="9"/>
                    </a:lnTo>
                    <a:lnTo>
                      <a:pt x="47" y="25"/>
                    </a:lnTo>
                    <a:lnTo>
                      <a:pt x="57" y="25"/>
                    </a:lnTo>
                    <a:lnTo>
                      <a:pt x="77" y="19"/>
                    </a:lnTo>
                    <a:lnTo>
                      <a:pt x="92" y="22"/>
                    </a:lnTo>
                    <a:lnTo>
                      <a:pt x="107" y="13"/>
                    </a:lnTo>
                    <a:lnTo>
                      <a:pt x="113" y="16"/>
                    </a:lnTo>
                    <a:lnTo>
                      <a:pt x="129" y="13"/>
                    </a:lnTo>
                    <a:lnTo>
                      <a:pt x="141" y="9"/>
                    </a:lnTo>
                    <a:lnTo>
                      <a:pt x="150" y="6"/>
                    </a:lnTo>
                    <a:lnTo>
                      <a:pt x="157" y="4"/>
                    </a:lnTo>
                    <a:lnTo>
                      <a:pt x="163" y="0"/>
                    </a:lnTo>
                    <a:lnTo>
                      <a:pt x="172" y="0"/>
                    </a:lnTo>
                    <a:lnTo>
                      <a:pt x="166" y="13"/>
                    </a:lnTo>
                    <a:lnTo>
                      <a:pt x="168" y="16"/>
                    </a:lnTo>
                    <a:lnTo>
                      <a:pt x="168" y="29"/>
                    </a:lnTo>
                    <a:lnTo>
                      <a:pt x="166" y="29"/>
                    </a:lnTo>
                    <a:lnTo>
                      <a:pt x="166" y="43"/>
                    </a:lnTo>
                    <a:lnTo>
                      <a:pt x="153" y="65"/>
                    </a:lnTo>
                    <a:lnTo>
                      <a:pt x="147" y="72"/>
                    </a:lnTo>
                    <a:lnTo>
                      <a:pt x="147" y="77"/>
                    </a:lnTo>
                    <a:lnTo>
                      <a:pt x="136" y="95"/>
                    </a:lnTo>
                    <a:lnTo>
                      <a:pt x="136" y="102"/>
                    </a:lnTo>
                    <a:lnTo>
                      <a:pt x="113" y="132"/>
                    </a:lnTo>
                    <a:lnTo>
                      <a:pt x="89" y="161"/>
                    </a:lnTo>
                    <a:lnTo>
                      <a:pt x="68" y="177"/>
                    </a:lnTo>
                    <a:lnTo>
                      <a:pt x="34" y="204"/>
                    </a:lnTo>
                    <a:lnTo>
                      <a:pt x="9" y="234"/>
                    </a:lnTo>
                    <a:lnTo>
                      <a:pt x="0" y="220"/>
                    </a:lnTo>
                    <a:lnTo>
                      <a:pt x="0" y="157"/>
                    </a:lnTo>
                    <a:lnTo>
                      <a:pt x="14" y="139"/>
                    </a:lnTo>
                    <a:lnTo>
                      <a:pt x="21" y="132"/>
                    </a:lnTo>
                    <a:lnTo>
                      <a:pt x="30" y="132"/>
                    </a:lnTo>
                    <a:lnTo>
                      <a:pt x="36" y="124"/>
                    </a:lnTo>
                    <a:lnTo>
                      <a:pt x="61" y="120"/>
                    </a:lnTo>
                    <a:lnTo>
                      <a:pt x="68" y="120"/>
                    </a:lnTo>
                    <a:lnTo>
                      <a:pt x="116" y="68"/>
                    </a:lnTo>
                    <a:lnTo>
                      <a:pt x="100" y="68"/>
                    </a:lnTo>
                    <a:lnTo>
                      <a:pt x="47" y="46"/>
                    </a:lnTo>
                    <a:lnTo>
                      <a:pt x="36" y="40"/>
                    </a:lnTo>
                    <a:lnTo>
                      <a:pt x="24" y="22"/>
                    </a:lnTo>
                    <a:lnTo>
                      <a:pt x="30" y="16"/>
                    </a:lnTo>
                    <a:lnTo>
                      <a:pt x="30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2" name="Freeform 575"/>
              <p:cNvSpPr>
                <a:spLocks/>
              </p:cNvSpPr>
              <p:nvPr/>
            </p:nvSpPr>
            <p:spPr bwMode="auto">
              <a:xfrm>
                <a:off x="6051550" y="4921250"/>
                <a:ext cx="446088" cy="376238"/>
              </a:xfrm>
              <a:custGeom>
                <a:avLst/>
                <a:gdLst>
                  <a:gd name="T0" fmla="*/ 213 w 281"/>
                  <a:gd name="T1" fmla="*/ 7 h 237"/>
                  <a:gd name="T2" fmla="*/ 198 w 281"/>
                  <a:gd name="T3" fmla="*/ 19 h 237"/>
                  <a:gd name="T4" fmla="*/ 192 w 281"/>
                  <a:gd name="T5" fmla="*/ 21 h 237"/>
                  <a:gd name="T6" fmla="*/ 183 w 281"/>
                  <a:gd name="T7" fmla="*/ 30 h 237"/>
                  <a:gd name="T8" fmla="*/ 173 w 281"/>
                  <a:gd name="T9" fmla="*/ 43 h 237"/>
                  <a:gd name="T10" fmla="*/ 157 w 281"/>
                  <a:gd name="T11" fmla="*/ 62 h 237"/>
                  <a:gd name="T12" fmla="*/ 140 w 281"/>
                  <a:gd name="T13" fmla="*/ 66 h 237"/>
                  <a:gd name="T14" fmla="*/ 118 w 281"/>
                  <a:gd name="T15" fmla="*/ 55 h 237"/>
                  <a:gd name="T16" fmla="*/ 109 w 281"/>
                  <a:gd name="T17" fmla="*/ 71 h 237"/>
                  <a:gd name="T18" fmla="*/ 94 w 281"/>
                  <a:gd name="T19" fmla="*/ 80 h 237"/>
                  <a:gd name="T20" fmla="*/ 84 w 281"/>
                  <a:gd name="T21" fmla="*/ 83 h 237"/>
                  <a:gd name="T22" fmla="*/ 75 w 281"/>
                  <a:gd name="T23" fmla="*/ 77 h 237"/>
                  <a:gd name="T24" fmla="*/ 75 w 281"/>
                  <a:gd name="T25" fmla="*/ 66 h 237"/>
                  <a:gd name="T26" fmla="*/ 63 w 281"/>
                  <a:gd name="T27" fmla="*/ 46 h 237"/>
                  <a:gd name="T28" fmla="*/ 52 w 281"/>
                  <a:gd name="T29" fmla="*/ 118 h 237"/>
                  <a:gd name="T30" fmla="*/ 45 w 281"/>
                  <a:gd name="T31" fmla="*/ 123 h 237"/>
                  <a:gd name="T32" fmla="*/ 29 w 281"/>
                  <a:gd name="T33" fmla="*/ 123 h 237"/>
                  <a:gd name="T34" fmla="*/ 16 w 281"/>
                  <a:gd name="T35" fmla="*/ 118 h 237"/>
                  <a:gd name="T36" fmla="*/ 11 w 281"/>
                  <a:gd name="T37" fmla="*/ 108 h 237"/>
                  <a:gd name="T38" fmla="*/ 7 w 281"/>
                  <a:gd name="T39" fmla="*/ 114 h 237"/>
                  <a:gd name="T40" fmla="*/ 7 w 281"/>
                  <a:gd name="T41" fmla="*/ 130 h 237"/>
                  <a:gd name="T42" fmla="*/ 29 w 281"/>
                  <a:gd name="T43" fmla="*/ 176 h 237"/>
                  <a:gd name="T44" fmla="*/ 29 w 281"/>
                  <a:gd name="T45" fmla="*/ 198 h 237"/>
                  <a:gd name="T46" fmla="*/ 20 w 281"/>
                  <a:gd name="T47" fmla="*/ 201 h 237"/>
                  <a:gd name="T48" fmla="*/ 29 w 281"/>
                  <a:gd name="T49" fmla="*/ 228 h 237"/>
                  <a:gd name="T50" fmla="*/ 31 w 281"/>
                  <a:gd name="T51" fmla="*/ 222 h 237"/>
                  <a:gd name="T52" fmla="*/ 38 w 281"/>
                  <a:gd name="T53" fmla="*/ 228 h 237"/>
                  <a:gd name="T54" fmla="*/ 47 w 281"/>
                  <a:gd name="T55" fmla="*/ 235 h 237"/>
                  <a:gd name="T56" fmla="*/ 59 w 281"/>
                  <a:gd name="T57" fmla="*/ 235 h 237"/>
                  <a:gd name="T58" fmla="*/ 79 w 281"/>
                  <a:gd name="T59" fmla="*/ 228 h 237"/>
                  <a:gd name="T60" fmla="*/ 94 w 281"/>
                  <a:gd name="T61" fmla="*/ 222 h 237"/>
                  <a:gd name="T62" fmla="*/ 118 w 281"/>
                  <a:gd name="T63" fmla="*/ 222 h 237"/>
                  <a:gd name="T64" fmla="*/ 140 w 281"/>
                  <a:gd name="T65" fmla="*/ 222 h 237"/>
                  <a:gd name="T66" fmla="*/ 155 w 281"/>
                  <a:gd name="T67" fmla="*/ 219 h 237"/>
                  <a:gd name="T68" fmla="*/ 200 w 281"/>
                  <a:gd name="T69" fmla="*/ 194 h 237"/>
                  <a:gd name="T70" fmla="*/ 232 w 281"/>
                  <a:gd name="T71" fmla="*/ 167 h 237"/>
                  <a:gd name="T72" fmla="*/ 245 w 281"/>
                  <a:gd name="T73" fmla="*/ 146 h 237"/>
                  <a:gd name="T74" fmla="*/ 268 w 281"/>
                  <a:gd name="T75" fmla="*/ 121 h 237"/>
                  <a:gd name="T76" fmla="*/ 281 w 281"/>
                  <a:gd name="T77" fmla="*/ 87 h 237"/>
                  <a:gd name="T78" fmla="*/ 268 w 281"/>
                  <a:gd name="T79" fmla="*/ 87 h 237"/>
                  <a:gd name="T80" fmla="*/ 253 w 281"/>
                  <a:gd name="T81" fmla="*/ 93 h 237"/>
                  <a:gd name="T82" fmla="*/ 257 w 281"/>
                  <a:gd name="T83" fmla="*/ 68 h 237"/>
                  <a:gd name="T84" fmla="*/ 268 w 281"/>
                  <a:gd name="T85" fmla="*/ 66 h 237"/>
                  <a:gd name="T86" fmla="*/ 268 w 281"/>
                  <a:gd name="T87" fmla="*/ 40 h 237"/>
                  <a:gd name="T88" fmla="*/ 263 w 281"/>
                  <a:gd name="T89" fmla="*/ 19 h 237"/>
                  <a:gd name="T90" fmla="*/ 259 w 281"/>
                  <a:gd name="T91" fmla="*/ 7 h 237"/>
                  <a:gd name="T92" fmla="*/ 245 w 281"/>
                  <a:gd name="T93" fmla="*/ 3 h 237"/>
                  <a:gd name="T94" fmla="*/ 227 w 281"/>
                  <a:gd name="T95" fmla="*/ 0 h 237"/>
                  <a:gd name="T96" fmla="*/ 220 w 281"/>
                  <a:gd name="T97" fmla="*/ 3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1" h="237">
                    <a:moveTo>
                      <a:pt x="220" y="3"/>
                    </a:moveTo>
                    <a:lnTo>
                      <a:pt x="213" y="7"/>
                    </a:lnTo>
                    <a:lnTo>
                      <a:pt x="207" y="7"/>
                    </a:lnTo>
                    <a:lnTo>
                      <a:pt x="198" y="19"/>
                    </a:lnTo>
                    <a:lnTo>
                      <a:pt x="195" y="19"/>
                    </a:lnTo>
                    <a:lnTo>
                      <a:pt x="192" y="21"/>
                    </a:lnTo>
                    <a:lnTo>
                      <a:pt x="186" y="24"/>
                    </a:lnTo>
                    <a:lnTo>
                      <a:pt x="183" y="30"/>
                    </a:lnTo>
                    <a:lnTo>
                      <a:pt x="179" y="40"/>
                    </a:lnTo>
                    <a:lnTo>
                      <a:pt x="173" y="43"/>
                    </a:lnTo>
                    <a:lnTo>
                      <a:pt x="164" y="46"/>
                    </a:lnTo>
                    <a:lnTo>
                      <a:pt x="157" y="62"/>
                    </a:lnTo>
                    <a:lnTo>
                      <a:pt x="148" y="66"/>
                    </a:lnTo>
                    <a:lnTo>
                      <a:pt x="140" y="66"/>
                    </a:lnTo>
                    <a:lnTo>
                      <a:pt x="130" y="62"/>
                    </a:lnTo>
                    <a:lnTo>
                      <a:pt x="118" y="55"/>
                    </a:lnTo>
                    <a:lnTo>
                      <a:pt x="109" y="59"/>
                    </a:lnTo>
                    <a:lnTo>
                      <a:pt x="109" y="71"/>
                    </a:lnTo>
                    <a:lnTo>
                      <a:pt x="100" y="77"/>
                    </a:lnTo>
                    <a:lnTo>
                      <a:pt x="94" y="80"/>
                    </a:lnTo>
                    <a:lnTo>
                      <a:pt x="90" y="83"/>
                    </a:lnTo>
                    <a:lnTo>
                      <a:pt x="84" y="83"/>
                    </a:lnTo>
                    <a:lnTo>
                      <a:pt x="75" y="87"/>
                    </a:lnTo>
                    <a:lnTo>
                      <a:pt x="75" y="77"/>
                    </a:lnTo>
                    <a:lnTo>
                      <a:pt x="75" y="68"/>
                    </a:lnTo>
                    <a:lnTo>
                      <a:pt x="75" y="66"/>
                    </a:lnTo>
                    <a:lnTo>
                      <a:pt x="68" y="53"/>
                    </a:lnTo>
                    <a:lnTo>
                      <a:pt x="63" y="46"/>
                    </a:lnTo>
                    <a:lnTo>
                      <a:pt x="63" y="114"/>
                    </a:lnTo>
                    <a:lnTo>
                      <a:pt x="52" y="118"/>
                    </a:lnTo>
                    <a:lnTo>
                      <a:pt x="47" y="121"/>
                    </a:lnTo>
                    <a:lnTo>
                      <a:pt x="45" y="123"/>
                    </a:lnTo>
                    <a:lnTo>
                      <a:pt x="38" y="121"/>
                    </a:lnTo>
                    <a:lnTo>
                      <a:pt x="29" y="123"/>
                    </a:lnTo>
                    <a:lnTo>
                      <a:pt x="25" y="121"/>
                    </a:lnTo>
                    <a:lnTo>
                      <a:pt x="16" y="118"/>
                    </a:lnTo>
                    <a:lnTo>
                      <a:pt x="13" y="112"/>
                    </a:lnTo>
                    <a:lnTo>
                      <a:pt x="11" y="108"/>
                    </a:lnTo>
                    <a:lnTo>
                      <a:pt x="7" y="108"/>
                    </a:lnTo>
                    <a:lnTo>
                      <a:pt x="7" y="114"/>
                    </a:lnTo>
                    <a:lnTo>
                      <a:pt x="0" y="118"/>
                    </a:lnTo>
                    <a:lnTo>
                      <a:pt x="7" y="130"/>
                    </a:lnTo>
                    <a:lnTo>
                      <a:pt x="13" y="151"/>
                    </a:lnTo>
                    <a:lnTo>
                      <a:pt x="29" y="176"/>
                    </a:lnTo>
                    <a:lnTo>
                      <a:pt x="31" y="187"/>
                    </a:lnTo>
                    <a:lnTo>
                      <a:pt x="29" y="198"/>
                    </a:lnTo>
                    <a:lnTo>
                      <a:pt x="22" y="198"/>
                    </a:lnTo>
                    <a:lnTo>
                      <a:pt x="20" y="201"/>
                    </a:lnTo>
                    <a:lnTo>
                      <a:pt x="31" y="216"/>
                    </a:lnTo>
                    <a:lnTo>
                      <a:pt x="29" y="228"/>
                    </a:lnTo>
                    <a:lnTo>
                      <a:pt x="31" y="225"/>
                    </a:lnTo>
                    <a:lnTo>
                      <a:pt x="31" y="222"/>
                    </a:lnTo>
                    <a:lnTo>
                      <a:pt x="35" y="222"/>
                    </a:lnTo>
                    <a:lnTo>
                      <a:pt x="38" y="228"/>
                    </a:lnTo>
                    <a:lnTo>
                      <a:pt x="41" y="228"/>
                    </a:lnTo>
                    <a:lnTo>
                      <a:pt x="47" y="235"/>
                    </a:lnTo>
                    <a:lnTo>
                      <a:pt x="56" y="237"/>
                    </a:lnTo>
                    <a:lnTo>
                      <a:pt x="59" y="235"/>
                    </a:lnTo>
                    <a:lnTo>
                      <a:pt x="63" y="231"/>
                    </a:lnTo>
                    <a:lnTo>
                      <a:pt x="79" y="228"/>
                    </a:lnTo>
                    <a:lnTo>
                      <a:pt x="94" y="225"/>
                    </a:lnTo>
                    <a:lnTo>
                      <a:pt x="94" y="222"/>
                    </a:lnTo>
                    <a:lnTo>
                      <a:pt x="109" y="222"/>
                    </a:lnTo>
                    <a:lnTo>
                      <a:pt x="118" y="222"/>
                    </a:lnTo>
                    <a:lnTo>
                      <a:pt x="136" y="225"/>
                    </a:lnTo>
                    <a:lnTo>
                      <a:pt x="140" y="222"/>
                    </a:lnTo>
                    <a:lnTo>
                      <a:pt x="152" y="222"/>
                    </a:lnTo>
                    <a:lnTo>
                      <a:pt x="155" y="219"/>
                    </a:lnTo>
                    <a:lnTo>
                      <a:pt x="168" y="219"/>
                    </a:lnTo>
                    <a:lnTo>
                      <a:pt x="200" y="194"/>
                    </a:lnTo>
                    <a:lnTo>
                      <a:pt x="216" y="178"/>
                    </a:lnTo>
                    <a:lnTo>
                      <a:pt x="232" y="167"/>
                    </a:lnTo>
                    <a:lnTo>
                      <a:pt x="232" y="164"/>
                    </a:lnTo>
                    <a:lnTo>
                      <a:pt x="245" y="146"/>
                    </a:lnTo>
                    <a:lnTo>
                      <a:pt x="247" y="139"/>
                    </a:lnTo>
                    <a:lnTo>
                      <a:pt x="268" y="121"/>
                    </a:lnTo>
                    <a:lnTo>
                      <a:pt x="275" y="108"/>
                    </a:lnTo>
                    <a:lnTo>
                      <a:pt x="281" y="87"/>
                    </a:lnTo>
                    <a:lnTo>
                      <a:pt x="275" y="87"/>
                    </a:lnTo>
                    <a:lnTo>
                      <a:pt x="268" y="87"/>
                    </a:lnTo>
                    <a:lnTo>
                      <a:pt x="266" y="93"/>
                    </a:lnTo>
                    <a:lnTo>
                      <a:pt x="253" y="93"/>
                    </a:lnTo>
                    <a:lnTo>
                      <a:pt x="245" y="80"/>
                    </a:lnTo>
                    <a:lnTo>
                      <a:pt x="257" y="68"/>
                    </a:lnTo>
                    <a:lnTo>
                      <a:pt x="268" y="71"/>
                    </a:lnTo>
                    <a:lnTo>
                      <a:pt x="268" y="66"/>
                    </a:lnTo>
                    <a:lnTo>
                      <a:pt x="268" y="53"/>
                    </a:lnTo>
                    <a:lnTo>
                      <a:pt x="268" y="40"/>
                    </a:lnTo>
                    <a:lnTo>
                      <a:pt x="263" y="24"/>
                    </a:lnTo>
                    <a:lnTo>
                      <a:pt x="263" y="19"/>
                    </a:lnTo>
                    <a:lnTo>
                      <a:pt x="263" y="16"/>
                    </a:lnTo>
                    <a:lnTo>
                      <a:pt x="259" y="7"/>
                    </a:lnTo>
                    <a:lnTo>
                      <a:pt x="253" y="3"/>
                    </a:lnTo>
                    <a:lnTo>
                      <a:pt x="245" y="3"/>
                    </a:lnTo>
                    <a:lnTo>
                      <a:pt x="236" y="0"/>
                    </a:lnTo>
                    <a:lnTo>
                      <a:pt x="227" y="0"/>
                    </a:lnTo>
                    <a:lnTo>
                      <a:pt x="220" y="3"/>
                    </a:lnTo>
                    <a:lnTo>
                      <a:pt x="220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3" name="Freeform 576"/>
              <p:cNvSpPr>
                <a:spLocks/>
              </p:cNvSpPr>
              <p:nvPr/>
            </p:nvSpPr>
            <p:spPr bwMode="auto">
              <a:xfrm>
                <a:off x="6218238" y="3678238"/>
                <a:ext cx="450850" cy="523875"/>
              </a:xfrm>
              <a:custGeom>
                <a:avLst/>
                <a:gdLst>
                  <a:gd name="T0" fmla="*/ 247 w 284"/>
                  <a:gd name="T1" fmla="*/ 4 h 330"/>
                  <a:gd name="T2" fmla="*/ 256 w 284"/>
                  <a:gd name="T3" fmla="*/ 19 h 330"/>
                  <a:gd name="T4" fmla="*/ 263 w 284"/>
                  <a:gd name="T5" fmla="*/ 62 h 330"/>
                  <a:gd name="T6" fmla="*/ 279 w 284"/>
                  <a:gd name="T7" fmla="*/ 74 h 330"/>
                  <a:gd name="T8" fmla="*/ 279 w 284"/>
                  <a:gd name="T9" fmla="*/ 83 h 330"/>
                  <a:gd name="T10" fmla="*/ 265 w 284"/>
                  <a:gd name="T11" fmla="*/ 87 h 330"/>
                  <a:gd name="T12" fmla="*/ 259 w 284"/>
                  <a:gd name="T13" fmla="*/ 93 h 330"/>
                  <a:gd name="T14" fmla="*/ 256 w 284"/>
                  <a:gd name="T15" fmla="*/ 112 h 330"/>
                  <a:gd name="T16" fmla="*/ 247 w 284"/>
                  <a:gd name="T17" fmla="*/ 157 h 330"/>
                  <a:gd name="T18" fmla="*/ 238 w 284"/>
                  <a:gd name="T19" fmla="*/ 173 h 330"/>
                  <a:gd name="T20" fmla="*/ 226 w 284"/>
                  <a:gd name="T21" fmla="*/ 198 h 330"/>
                  <a:gd name="T22" fmla="*/ 220 w 284"/>
                  <a:gd name="T23" fmla="*/ 204 h 330"/>
                  <a:gd name="T24" fmla="*/ 216 w 284"/>
                  <a:gd name="T25" fmla="*/ 216 h 330"/>
                  <a:gd name="T26" fmla="*/ 213 w 284"/>
                  <a:gd name="T27" fmla="*/ 244 h 330"/>
                  <a:gd name="T28" fmla="*/ 191 w 284"/>
                  <a:gd name="T29" fmla="*/ 246 h 330"/>
                  <a:gd name="T30" fmla="*/ 204 w 284"/>
                  <a:gd name="T31" fmla="*/ 262 h 330"/>
                  <a:gd name="T32" fmla="*/ 226 w 284"/>
                  <a:gd name="T33" fmla="*/ 280 h 330"/>
                  <a:gd name="T34" fmla="*/ 235 w 284"/>
                  <a:gd name="T35" fmla="*/ 299 h 330"/>
                  <a:gd name="T36" fmla="*/ 243 w 284"/>
                  <a:gd name="T37" fmla="*/ 312 h 330"/>
                  <a:gd name="T38" fmla="*/ 235 w 284"/>
                  <a:gd name="T39" fmla="*/ 305 h 330"/>
                  <a:gd name="T40" fmla="*/ 216 w 284"/>
                  <a:gd name="T41" fmla="*/ 312 h 330"/>
                  <a:gd name="T42" fmla="*/ 200 w 284"/>
                  <a:gd name="T43" fmla="*/ 326 h 330"/>
                  <a:gd name="T44" fmla="*/ 179 w 284"/>
                  <a:gd name="T45" fmla="*/ 326 h 330"/>
                  <a:gd name="T46" fmla="*/ 170 w 284"/>
                  <a:gd name="T47" fmla="*/ 326 h 330"/>
                  <a:gd name="T48" fmla="*/ 154 w 284"/>
                  <a:gd name="T49" fmla="*/ 326 h 330"/>
                  <a:gd name="T50" fmla="*/ 137 w 284"/>
                  <a:gd name="T51" fmla="*/ 312 h 330"/>
                  <a:gd name="T52" fmla="*/ 131 w 284"/>
                  <a:gd name="T53" fmla="*/ 314 h 330"/>
                  <a:gd name="T54" fmla="*/ 122 w 284"/>
                  <a:gd name="T55" fmla="*/ 312 h 330"/>
                  <a:gd name="T56" fmla="*/ 115 w 284"/>
                  <a:gd name="T57" fmla="*/ 314 h 330"/>
                  <a:gd name="T58" fmla="*/ 102 w 284"/>
                  <a:gd name="T59" fmla="*/ 309 h 330"/>
                  <a:gd name="T60" fmla="*/ 95 w 284"/>
                  <a:gd name="T61" fmla="*/ 299 h 330"/>
                  <a:gd name="T62" fmla="*/ 81 w 284"/>
                  <a:gd name="T63" fmla="*/ 283 h 330"/>
                  <a:gd name="T64" fmla="*/ 74 w 284"/>
                  <a:gd name="T65" fmla="*/ 271 h 330"/>
                  <a:gd name="T66" fmla="*/ 68 w 284"/>
                  <a:gd name="T67" fmla="*/ 266 h 330"/>
                  <a:gd name="T68" fmla="*/ 56 w 284"/>
                  <a:gd name="T69" fmla="*/ 253 h 330"/>
                  <a:gd name="T70" fmla="*/ 40 w 284"/>
                  <a:gd name="T71" fmla="*/ 244 h 330"/>
                  <a:gd name="T72" fmla="*/ 31 w 284"/>
                  <a:gd name="T73" fmla="*/ 237 h 330"/>
                  <a:gd name="T74" fmla="*/ 29 w 284"/>
                  <a:gd name="T75" fmla="*/ 231 h 330"/>
                  <a:gd name="T76" fmla="*/ 29 w 284"/>
                  <a:gd name="T77" fmla="*/ 225 h 330"/>
                  <a:gd name="T78" fmla="*/ 19 w 284"/>
                  <a:gd name="T79" fmla="*/ 204 h 330"/>
                  <a:gd name="T80" fmla="*/ 15 w 284"/>
                  <a:gd name="T81" fmla="*/ 191 h 330"/>
                  <a:gd name="T82" fmla="*/ 10 w 284"/>
                  <a:gd name="T83" fmla="*/ 180 h 330"/>
                  <a:gd name="T84" fmla="*/ 6 w 284"/>
                  <a:gd name="T85" fmla="*/ 169 h 330"/>
                  <a:gd name="T86" fmla="*/ 0 w 284"/>
                  <a:gd name="T87" fmla="*/ 169 h 330"/>
                  <a:gd name="T88" fmla="*/ 6 w 284"/>
                  <a:gd name="T89" fmla="*/ 157 h 330"/>
                  <a:gd name="T90" fmla="*/ 10 w 284"/>
                  <a:gd name="T91" fmla="*/ 142 h 330"/>
                  <a:gd name="T92" fmla="*/ 10 w 284"/>
                  <a:gd name="T93" fmla="*/ 132 h 330"/>
                  <a:gd name="T94" fmla="*/ 15 w 284"/>
                  <a:gd name="T95" fmla="*/ 118 h 330"/>
                  <a:gd name="T96" fmla="*/ 35 w 284"/>
                  <a:gd name="T97" fmla="*/ 112 h 330"/>
                  <a:gd name="T98" fmla="*/ 31 w 284"/>
                  <a:gd name="T99" fmla="*/ 41 h 330"/>
                  <a:gd name="T100" fmla="*/ 50 w 284"/>
                  <a:gd name="T101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4" h="330">
                    <a:moveTo>
                      <a:pt x="50" y="0"/>
                    </a:moveTo>
                    <a:lnTo>
                      <a:pt x="247" y="4"/>
                    </a:lnTo>
                    <a:lnTo>
                      <a:pt x="254" y="13"/>
                    </a:lnTo>
                    <a:lnTo>
                      <a:pt x="256" y="19"/>
                    </a:lnTo>
                    <a:lnTo>
                      <a:pt x="254" y="19"/>
                    </a:lnTo>
                    <a:lnTo>
                      <a:pt x="263" y="62"/>
                    </a:lnTo>
                    <a:lnTo>
                      <a:pt x="272" y="66"/>
                    </a:lnTo>
                    <a:lnTo>
                      <a:pt x="279" y="74"/>
                    </a:lnTo>
                    <a:lnTo>
                      <a:pt x="284" y="77"/>
                    </a:lnTo>
                    <a:lnTo>
                      <a:pt x="279" y="83"/>
                    </a:lnTo>
                    <a:lnTo>
                      <a:pt x="275" y="83"/>
                    </a:lnTo>
                    <a:lnTo>
                      <a:pt x="265" y="87"/>
                    </a:lnTo>
                    <a:lnTo>
                      <a:pt x="265" y="93"/>
                    </a:lnTo>
                    <a:lnTo>
                      <a:pt x="259" y="93"/>
                    </a:lnTo>
                    <a:lnTo>
                      <a:pt x="256" y="102"/>
                    </a:lnTo>
                    <a:lnTo>
                      <a:pt x="256" y="112"/>
                    </a:lnTo>
                    <a:lnTo>
                      <a:pt x="250" y="136"/>
                    </a:lnTo>
                    <a:lnTo>
                      <a:pt x="247" y="157"/>
                    </a:lnTo>
                    <a:lnTo>
                      <a:pt x="243" y="167"/>
                    </a:lnTo>
                    <a:lnTo>
                      <a:pt x="238" y="173"/>
                    </a:lnTo>
                    <a:lnTo>
                      <a:pt x="231" y="182"/>
                    </a:lnTo>
                    <a:lnTo>
                      <a:pt x="226" y="198"/>
                    </a:lnTo>
                    <a:lnTo>
                      <a:pt x="226" y="204"/>
                    </a:lnTo>
                    <a:lnTo>
                      <a:pt x="220" y="204"/>
                    </a:lnTo>
                    <a:lnTo>
                      <a:pt x="216" y="210"/>
                    </a:lnTo>
                    <a:lnTo>
                      <a:pt x="216" y="216"/>
                    </a:lnTo>
                    <a:lnTo>
                      <a:pt x="213" y="222"/>
                    </a:lnTo>
                    <a:lnTo>
                      <a:pt x="213" y="244"/>
                    </a:lnTo>
                    <a:lnTo>
                      <a:pt x="204" y="244"/>
                    </a:lnTo>
                    <a:lnTo>
                      <a:pt x="191" y="246"/>
                    </a:lnTo>
                    <a:lnTo>
                      <a:pt x="191" y="257"/>
                    </a:lnTo>
                    <a:lnTo>
                      <a:pt x="204" y="262"/>
                    </a:lnTo>
                    <a:lnTo>
                      <a:pt x="213" y="271"/>
                    </a:lnTo>
                    <a:lnTo>
                      <a:pt x="226" y="280"/>
                    </a:lnTo>
                    <a:lnTo>
                      <a:pt x="231" y="290"/>
                    </a:lnTo>
                    <a:lnTo>
                      <a:pt x="235" y="299"/>
                    </a:lnTo>
                    <a:lnTo>
                      <a:pt x="241" y="299"/>
                    </a:lnTo>
                    <a:lnTo>
                      <a:pt x="243" y="312"/>
                    </a:lnTo>
                    <a:lnTo>
                      <a:pt x="238" y="312"/>
                    </a:lnTo>
                    <a:lnTo>
                      <a:pt x="235" y="305"/>
                    </a:lnTo>
                    <a:lnTo>
                      <a:pt x="226" y="309"/>
                    </a:lnTo>
                    <a:lnTo>
                      <a:pt x="216" y="312"/>
                    </a:lnTo>
                    <a:lnTo>
                      <a:pt x="211" y="317"/>
                    </a:lnTo>
                    <a:lnTo>
                      <a:pt x="200" y="326"/>
                    </a:lnTo>
                    <a:lnTo>
                      <a:pt x="191" y="324"/>
                    </a:lnTo>
                    <a:lnTo>
                      <a:pt x="179" y="326"/>
                    </a:lnTo>
                    <a:lnTo>
                      <a:pt x="176" y="330"/>
                    </a:lnTo>
                    <a:lnTo>
                      <a:pt x="170" y="326"/>
                    </a:lnTo>
                    <a:lnTo>
                      <a:pt x="158" y="324"/>
                    </a:lnTo>
                    <a:lnTo>
                      <a:pt x="154" y="326"/>
                    </a:lnTo>
                    <a:lnTo>
                      <a:pt x="140" y="317"/>
                    </a:lnTo>
                    <a:lnTo>
                      <a:pt x="137" y="312"/>
                    </a:lnTo>
                    <a:lnTo>
                      <a:pt x="133" y="312"/>
                    </a:lnTo>
                    <a:lnTo>
                      <a:pt x="131" y="314"/>
                    </a:lnTo>
                    <a:lnTo>
                      <a:pt x="124" y="314"/>
                    </a:lnTo>
                    <a:lnTo>
                      <a:pt x="122" y="312"/>
                    </a:lnTo>
                    <a:lnTo>
                      <a:pt x="118" y="312"/>
                    </a:lnTo>
                    <a:lnTo>
                      <a:pt x="115" y="314"/>
                    </a:lnTo>
                    <a:lnTo>
                      <a:pt x="106" y="312"/>
                    </a:lnTo>
                    <a:lnTo>
                      <a:pt x="102" y="309"/>
                    </a:lnTo>
                    <a:lnTo>
                      <a:pt x="102" y="303"/>
                    </a:lnTo>
                    <a:lnTo>
                      <a:pt x="95" y="299"/>
                    </a:lnTo>
                    <a:lnTo>
                      <a:pt x="93" y="290"/>
                    </a:lnTo>
                    <a:lnTo>
                      <a:pt x="81" y="283"/>
                    </a:lnTo>
                    <a:lnTo>
                      <a:pt x="78" y="274"/>
                    </a:lnTo>
                    <a:lnTo>
                      <a:pt x="74" y="271"/>
                    </a:lnTo>
                    <a:lnTo>
                      <a:pt x="72" y="269"/>
                    </a:lnTo>
                    <a:lnTo>
                      <a:pt x="68" y="266"/>
                    </a:lnTo>
                    <a:lnTo>
                      <a:pt x="59" y="262"/>
                    </a:lnTo>
                    <a:lnTo>
                      <a:pt x="56" y="253"/>
                    </a:lnTo>
                    <a:lnTo>
                      <a:pt x="50" y="246"/>
                    </a:lnTo>
                    <a:lnTo>
                      <a:pt x="40" y="244"/>
                    </a:lnTo>
                    <a:lnTo>
                      <a:pt x="40" y="237"/>
                    </a:lnTo>
                    <a:lnTo>
                      <a:pt x="31" y="237"/>
                    </a:lnTo>
                    <a:lnTo>
                      <a:pt x="29" y="235"/>
                    </a:lnTo>
                    <a:lnTo>
                      <a:pt x="29" y="231"/>
                    </a:lnTo>
                    <a:lnTo>
                      <a:pt x="25" y="228"/>
                    </a:lnTo>
                    <a:lnTo>
                      <a:pt x="29" y="225"/>
                    </a:lnTo>
                    <a:lnTo>
                      <a:pt x="29" y="214"/>
                    </a:lnTo>
                    <a:lnTo>
                      <a:pt x="19" y="204"/>
                    </a:lnTo>
                    <a:lnTo>
                      <a:pt x="15" y="198"/>
                    </a:lnTo>
                    <a:lnTo>
                      <a:pt x="15" y="191"/>
                    </a:lnTo>
                    <a:lnTo>
                      <a:pt x="13" y="189"/>
                    </a:lnTo>
                    <a:lnTo>
                      <a:pt x="10" y="180"/>
                    </a:lnTo>
                    <a:lnTo>
                      <a:pt x="6" y="173"/>
                    </a:lnTo>
                    <a:lnTo>
                      <a:pt x="6" y="169"/>
                    </a:lnTo>
                    <a:lnTo>
                      <a:pt x="4" y="167"/>
                    </a:lnTo>
                    <a:lnTo>
                      <a:pt x="0" y="169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4" y="146"/>
                    </a:lnTo>
                    <a:lnTo>
                      <a:pt x="10" y="142"/>
                    </a:lnTo>
                    <a:lnTo>
                      <a:pt x="6" y="136"/>
                    </a:lnTo>
                    <a:lnTo>
                      <a:pt x="10" y="132"/>
                    </a:lnTo>
                    <a:lnTo>
                      <a:pt x="15" y="123"/>
                    </a:lnTo>
                    <a:lnTo>
                      <a:pt x="15" y="118"/>
                    </a:lnTo>
                    <a:lnTo>
                      <a:pt x="19" y="114"/>
                    </a:lnTo>
                    <a:lnTo>
                      <a:pt x="35" y="112"/>
                    </a:lnTo>
                    <a:lnTo>
                      <a:pt x="31" y="50"/>
                    </a:lnTo>
                    <a:lnTo>
                      <a:pt x="31" y="41"/>
                    </a:lnTo>
                    <a:lnTo>
                      <a:pt x="50" y="4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4" name="Freeform 577"/>
              <p:cNvSpPr>
                <a:spLocks/>
              </p:cNvSpPr>
              <p:nvPr/>
            </p:nvSpPr>
            <p:spPr bwMode="auto">
              <a:xfrm>
                <a:off x="6440488" y="5029200"/>
                <a:ext cx="42863" cy="39688"/>
              </a:xfrm>
              <a:custGeom>
                <a:avLst/>
                <a:gdLst>
                  <a:gd name="T0" fmla="*/ 23 w 27"/>
                  <a:gd name="T1" fmla="*/ 3 h 25"/>
                  <a:gd name="T2" fmla="*/ 27 w 27"/>
                  <a:gd name="T3" fmla="*/ 9 h 25"/>
                  <a:gd name="T4" fmla="*/ 23 w 27"/>
                  <a:gd name="T5" fmla="*/ 19 h 25"/>
                  <a:gd name="T6" fmla="*/ 21 w 27"/>
                  <a:gd name="T7" fmla="*/ 25 h 25"/>
                  <a:gd name="T8" fmla="*/ 8 w 27"/>
                  <a:gd name="T9" fmla="*/ 25 h 25"/>
                  <a:gd name="T10" fmla="*/ 0 w 27"/>
                  <a:gd name="T11" fmla="*/ 12 h 25"/>
                  <a:gd name="T12" fmla="*/ 12 w 27"/>
                  <a:gd name="T13" fmla="*/ 0 h 25"/>
                  <a:gd name="T14" fmla="*/ 23 w 27"/>
                  <a:gd name="T15" fmla="*/ 3 h 25"/>
                  <a:gd name="T16" fmla="*/ 23 w 27"/>
                  <a:gd name="T17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25">
                    <a:moveTo>
                      <a:pt x="23" y="3"/>
                    </a:moveTo>
                    <a:lnTo>
                      <a:pt x="27" y="9"/>
                    </a:lnTo>
                    <a:lnTo>
                      <a:pt x="23" y="19"/>
                    </a:lnTo>
                    <a:lnTo>
                      <a:pt x="21" y="25"/>
                    </a:lnTo>
                    <a:lnTo>
                      <a:pt x="8" y="25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23" y="3"/>
                    </a:lnTo>
                    <a:lnTo>
                      <a:pt x="23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5" name="Freeform 578"/>
              <p:cNvSpPr>
                <a:spLocks/>
              </p:cNvSpPr>
              <p:nvPr/>
            </p:nvSpPr>
            <p:spPr bwMode="auto">
              <a:xfrm>
                <a:off x="6426200" y="4324350"/>
                <a:ext cx="296863" cy="304800"/>
              </a:xfrm>
              <a:custGeom>
                <a:avLst/>
                <a:gdLst>
                  <a:gd name="T0" fmla="*/ 27 w 187"/>
                  <a:gd name="T1" fmla="*/ 0 h 192"/>
                  <a:gd name="T2" fmla="*/ 80 w 187"/>
                  <a:gd name="T3" fmla="*/ 0 h 192"/>
                  <a:gd name="T4" fmla="*/ 144 w 187"/>
                  <a:gd name="T5" fmla="*/ 37 h 192"/>
                  <a:gd name="T6" fmla="*/ 169 w 187"/>
                  <a:gd name="T7" fmla="*/ 67 h 192"/>
                  <a:gd name="T8" fmla="*/ 162 w 187"/>
                  <a:gd name="T9" fmla="*/ 92 h 192"/>
                  <a:gd name="T10" fmla="*/ 169 w 187"/>
                  <a:gd name="T11" fmla="*/ 105 h 192"/>
                  <a:gd name="T12" fmla="*/ 169 w 187"/>
                  <a:gd name="T13" fmla="*/ 114 h 192"/>
                  <a:gd name="T14" fmla="*/ 169 w 187"/>
                  <a:gd name="T15" fmla="*/ 135 h 192"/>
                  <a:gd name="T16" fmla="*/ 175 w 187"/>
                  <a:gd name="T17" fmla="*/ 160 h 192"/>
                  <a:gd name="T18" fmla="*/ 187 w 187"/>
                  <a:gd name="T19" fmla="*/ 167 h 192"/>
                  <a:gd name="T20" fmla="*/ 178 w 187"/>
                  <a:gd name="T21" fmla="*/ 176 h 192"/>
                  <a:gd name="T22" fmla="*/ 159 w 187"/>
                  <a:gd name="T23" fmla="*/ 182 h 192"/>
                  <a:gd name="T24" fmla="*/ 150 w 187"/>
                  <a:gd name="T25" fmla="*/ 182 h 192"/>
                  <a:gd name="T26" fmla="*/ 144 w 187"/>
                  <a:gd name="T27" fmla="*/ 185 h 192"/>
                  <a:gd name="T28" fmla="*/ 128 w 187"/>
                  <a:gd name="T29" fmla="*/ 189 h 192"/>
                  <a:gd name="T30" fmla="*/ 116 w 187"/>
                  <a:gd name="T31" fmla="*/ 192 h 192"/>
                  <a:gd name="T32" fmla="*/ 104 w 187"/>
                  <a:gd name="T33" fmla="*/ 189 h 192"/>
                  <a:gd name="T34" fmla="*/ 85 w 187"/>
                  <a:gd name="T35" fmla="*/ 189 h 192"/>
                  <a:gd name="T36" fmla="*/ 82 w 187"/>
                  <a:gd name="T37" fmla="*/ 176 h 192"/>
                  <a:gd name="T38" fmla="*/ 69 w 187"/>
                  <a:gd name="T39" fmla="*/ 151 h 192"/>
                  <a:gd name="T40" fmla="*/ 59 w 187"/>
                  <a:gd name="T41" fmla="*/ 148 h 192"/>
                  <a:gd name="T42" fmla="*/ 45 w 187"/>
                  <a:gd name="T43" fmla="*/ 142 h 192"/>
                  <a:gd name="T44" fmla="*/ 36 w 187"/>
                  <a:gd name="T45" fmla="*/ 139 h 192"/>
                  <a:gd name="T46" fmla="*/ 21 w 187"/>
                  <a:gd name="T47" fmla="*/ 126 h 192"/>
                  <a:gd name="T48" fmla="*/ 6 w 187"/>
                  <a:gd name="T49" fmla="*/ 103 h 192"/>
                  <a:gd name="T50" fmla="*/ 2 w 187"/>
                  <a:gd name="T51" fmla="*/ 80 h 192"/>
                  <a:gd name="T52" fmla="*/ 0 w 187"/>
                  <a:gd name="T53" fmla="*/ 62 h 192"/>
                  <a:gd name="T54" fmla="*/ 17 w 187"/>
                  <a:gd name="T55" fmla="*/ 50 h 192"/>
                  <a:gd name="T56" fmla="*/ 27 w 187"/>
                  <a:gd name="T57" fmla="*/ 37 h 192"/>
                  <a:gd name="T58" fmla="*/ 17 w 187"/>
                  <a:gd name="T59" fmla="*/ 31 h 192"/>
                  <a:gd name="T60" fmla="*/ 23 w 187"/>
                  <a:gd name="T61" fmla="*/ 24 h 192"/>
                  <a:gd name="T62" fmla="*/ 17 w 187"/>
                  <a:gd name="T63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7" h="192">
                    <a:moveTo>
                      <a:pt x="17" y="3"/>
                    </a:moveTo>
                    <a:lnTo>
                      <a:pt x="27" y="0"/>
                    </a:lnTo>
                    <a:lnTo>
                      <a:pt x="52" y="0"/>
                    </a:lnTo>
                    <a:lnTo>
                      <a:pt x="80" y="0"/>
                    </a:lnTo>
                    <a:lnTo>
                      <a:pt x="82" y="3"/>
                    </a:lnTo>
                    <a:lnTo>
                      <a:pt x="144" y="37"/>
                    </a:lnTo>
                    <a:lnTo>
                      <a:pt x="144" y="50"/>
                    </a:lnTo>
                    <a:lnTo>
                      <a:pt x="169" y="67"/>
                    </a:lnTo>
                    <a:lnTo>
                      <a:pt x="162" y="80"/>
                    </a:lnTo>
                    <a:lnTo>
                      <a:pt x="162" y="92"/>
                    </a:lnTo>
                    <a:lnTo>
                      <a:pt x="166" y="103"/>
                    </a:lnTo>
                    <a:lnTo>
                      <a:pt x="169" y="105"/>
                    </a:lnTo>
                    <a:lnTo>
                      <a:pt x="171" y="108"/>
                    </a:lnTo>
                    <a:lnTo>
                      <a:pt x="169" y="114"/>
                    </a:lnTo>
                    <a:lnTo>
                      <a:pt x="171" y="124"/>
                    </a:lnTo>
                    <a:lnTo>
                      <a:pt x="169" y="135"/>
                    </a:lnTo>
                    <a:lnTo>
                      <a:pt x="171" y="148"/>
                    </a:lnTo>
                    <a:lnTo>
                      <a:pt x="175" y="160"/>
                    </a:lnTo>
                    <a:lnTo>
                      <a:pt x="184" y="163"/>
                    </a:lnTo>
                    <a:lnTo>
                      <a:pt x="187" y="167"/>
                    </a:lnTo>
                    <a:lnTo>
                      <a:pt x="187" y="169"/>
                    </a:lnTo>
                    <a:lnTo>
                      <a:pt x="178" y="176"/>
                    </a:lnTo>
                    <a:lnTo>
                      <a:pt x="166" y="182"/>
                    </a:lnTo>
                    <a:lnTo>
                      <a:pt x="159" y="182"/>
                    </a:lnTo>
                    <a:lnTo>
                      <a:pt x="153" y="185"/>
                    </a:lnTo>
                    <a:lnTo>
                      <a:pt x="150" y="182"/>
                    </a:lnTo>
                    <a:lnTo>
                      <a:pt x="144" y="182"/>
                    </a:lnTo>
                    <a:lnTo>
                      <a:pt x="144" y="185"/>
                    </a:lnTo>
                    <a:lnTo>
                      <a:pt x="138" y="189"/>
                    </a:lnTo>
                    <a:lnTo>
                      <a:pt x="128" y="189"/>
                    </a:lnTo>
                    <a:lnTo>
                      <a:pt x="123" y="192"/>
                    </a:lnTo>
                    <a:lnTo>
                      <a:pt x="116" y="192"/>
                    </a:lnTo>
                    <a:lnTo>
                      <a:pt x="110" y="185"/>
                    </a:lnTo>
                    <a:lnTo>
                      <a:pt x="104" y="189"/>
                    </a:lnTo>
                    <a:lnTo>
                      <a:pt x="100" y="185"/>
                    </a:lnTo>
                    <a:lnTo>
                      <a:pt x="85" y="189"/>
                    </a:lnTo>
                    <a:lnTo>
                      <a:pt x="85" y="185"/>
                    </a:lnTo>
                    <a:lnTo>
                      <a:pt x="82" y="176"/>
                    </a:lnTo>
                    <a:lnTo>
                      <a:pt x="76" y="154"/>
                    </a:lnTo>
                    <a:lnTo>
                      <a:pt x="69" y="151"/>
                    </a:lnTo>
                    <a:lnTo>
                      <a:pt x="60" y="148"/>
                    </a:lnTo>
                    <a:lnTo>
                      <a:pt x="59" y="148"/>
                    </a:lnTo>
                    <a:lnTo>
                      <a:pt x="52" y="142"/>
                    </a:lnTo>
                    <a:lnTo>
                      <a:pt x="45" y="142"/>
                    </a:lnTo>
                    <a:lnTo>
                      <a:pt x="39" y="142"/>
                    </a:lnTo>
                    <a:lnTo>
                      <a:pt x="36" y="139"/>
                    </a:lnTo>
                    <a:lnTo>
                      <a:pt x="30" y="135"/>
                    </a:lnTo>
                    <a:lnTo>
                      <a:pt x="21" y="126"/>
                    </a:lnTo>
                    <a:lnTo>
                      <a:pt x="14" y="110"/>
                    </a:lnTo>
                    <a:lnTo>
                      <a:pt x="6" y="103"/>
                    </a:lnTo>
                    <a:lnTo>
                      <a:pt x="2" y="89"/>
                    </a:lnTo>
                    <a:lnTo>
                      <a:pt x="2" y="80"/>
                    </a:lnTo>
                    <a:lnTo>
                      <a:pt x="0" y="67"/>
                    </a:lnTo>
                    <a:lnTo>
                      <a:pt x="0" y="62"/>
                    </a:lnTo>
                    <a:lnTo>
                      <a:pt x="9" y="58"/>
                    </a:lnTo>
                    <a:lnTo>
                      <a:pt x="17" y="50"/>
                    </a:lnTo>
                    <a:lnTo>
                      <a:pt x="23" y="44"/>
                    </a:lnTo>
                    <a:lnTo>
                      <a:pt x="27" y="37"/>
                    </a:lnTo>
                    <a:lnTo>
                      <a:pt x="21" y="34"/>
                    </a:lnTo>
                    <a:lnTo>
                      <a:pt x="17" y="31"/>
                    </a:lnTo>
                    <a:lnTo>
                      <a:pt x="23" y="28"/>
                    </a:lnTo>
                    <a:lnTo>
                      <a:pt x="23" y="24"/>
                    </a:lnTo>
                    <a:lnTo>
                      <a:pt x="21" y="12"/>
                    </a:lnTo>
                    <a:lnTo>
                      <a:pt x="17" y="3"/>
                    </a:lnTo>
                    <a:lnTo>
                      <a:pt x="17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6" name="Freeform 579"/>
              <p:cNvSpPr>
                <a:spLocks/>
              </p:cNvSpPr>
              <p:nvPr/>
            </p:nvSpPr>
            <p:spPr bwMode="auto">
              <a:xfrm>
                <a:off x="5613400" y="3992563"/>
                <a:ext cx="49213" cy="134938"/>
              </a:xfrm>
              <a:custGeom>
                <a:avLst/>
                <a:gdLst>
                  <a:gd name="T0" fmla="*/ 4 w 31"/>
                  <a:gd name="T1" fmla="*/ 0 h 85"/>
                  <a:gd name="T2" fmla="*/ 9 w 31"/>
                  <a:gd name="T3" fmla="*/ 0 h 85"/>
                  <a:gd name="T4" fmla="*/ 16 w 31"/>
                  <a:gd name="T5" fmla="*/ 0 h 85"/>
                  <a:gd name="T6" fmla="*/ 16 w 31"/>
                  <a:gd name="T7" fmla="*/ 12 h 85"/>
                  <a:gd name="T8" fmla="*/ 25 w 31"/>
                  <a:gd name="T9" fmla="*/ 16 h 85"/>
                  <a:gd name="T10" fmla="*/ 25 w 31"/>
                  <a:gd name="T11" fmla="*/ 24 h 85"/>
                  <a:gd name="T12" fmla="*/ 31 w 31"/>
                  <a:gd name="T13" fmla="*/ 30 h 85"/>
                  <a:gd name="T14" fmla="*/ 31 w 31"/>
                  <a:gd name="T15" fmla="*/ 73 h 85"/>
                  <a:gd name="T16" fmla="*/ 31 w 31"/>
                  <a:gd name="T17" fmla="*/ 76 h 85"/>
                  <a:gd name="T18" fmla="*/ 31 w 31"/>
                  <a:gd name="T19" fmla="*/ 82 h 85"/>
                  <a:gd name="T20" fmla="*/ 29 w 31"/>
                  <a:gd name="T21" fmla="*/ 82 h 85"/>
                  <a:gd name="T22" fmla="*/ 22 w 31"/>
                  <a:gd name="T23" fmla="*/ 85 h 85"/>
                  <a:gd name="T24" fmla="*/ 13 w 31"/>
                  <a:gd name="T25" fmla="*/ 80 h 85"/>
                  <a:gd name="T26" fmla="*/ 13 w 31"/>
                  <a:gd name="T27" fmla="*/ 64 h 85"/>
                  <a:gd name="T28" fmla="*/ 13 w 31"/>
                  <a:gd name="T29" fmla="*/ 59 h 85"/>
                  <a:gd name="T30" fmla="*/ 13 w 31"/>
                  <a:gd name="T31" fmla="*/ 48 h 85"/>
                  <a:gd name="T32" fmla="*/ 16 w 31"/>
                  <a:gd name="T33" fmla="*/ 46 h 85"/>
                  <a:gd name="T34" fmla="*/ 9 w 31"/>
                  <a:gd name="T35" fmla="*/ 37 h 85"/>
                  <a:gd name="T36" fmla="*/ 9 w 31"/>
                  <a:gd name="T37" fmla="*/ 33 h 85"/>
                  <a:gd name="T38" fmla="*/ 9 w 31"/>
                  <a:gd name="T39" fmla="*/ 27 h 85"/>
                  <a:gd name="T40" fmla="*/ 6 w 31"/>
                  <a:gd name="T41" fmla="*/ 24 h 85"/>
                  <a:gd name="T42" fmla="*/ 6 w 31"/>
                  <a:gd name="T43" fmla="*/ 18 h 85"/>
                  <a:gd name="T44" fmla="*/ 6 w 31"/>
                  <a:gd name="T45" fmla="*/ 12 h 85"/>
                  <a:gd name="T46" fmla="*/ 0 w 31"/>
                  <a:gd name="T47" fmla="*/ 3 h 85"/>
                  <a:gd name="T48" fmla="*/ 4 w 31"/>
                  <a:gd name="T49" fmla="*/ 0 h 85"/>
                  <a:gd name="T50" fmla="*/ 4 w 31"/>
                  <a:gd name="T51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" h="85">
                    <a:moveTo>
                      <a:pt x="4" y="0"/>
                    </a:moveTo>
                    <a:lnTo>
                      <a:pt x="9" y="0"/>
                    </a:lnTo>
                    <a:lnTo>
                      <a:pt x="16" y="0"/>
                    </a:lnTo>
                    <a:lnTo>
                      <a:pt x="16" y="12"/>
                    </a:lnTo>
                    <a:lnTo>
                      <a:pt x="25" y="16"/>
                    </a:lnTo>
                    <a:lnTo>
                      <a:pt x="25" y="24"/>
                    </a:lnTo>
                    <a:lnTo>
                      <a:pt x="31" y="30"/>
                    </a:lnTo>
                    <a:lnTo>
                      <a:pt x="31" y="73"/>
                    </a:lnTo>
                    <a:lnTo>
                      <a:pt x="31" y="76"/>
                    </a:lnTo>
                    <a:lnTo>
                      <a:pt x="31" y="82"/>
                    </a:lnTo>
                    <a:lnTo>
                      <a:pt x="29" y="82"/>
                    </a:lnTo>
                    <a:lnTo>
                      <a:pt x="22" y="85"/>
                    </a:lnTo>
                    <a:lnTo>
                      <a:pt x="13" y="80"/>
                    </a:lnTo>
                    <a:lnTo>
                      <a:pt x="13" y="64"/>
                    </a:lnTo>
                    <a:lnTo>
                      <a:pt x="13" y="59"/>
                    </a:lnTo>
                    <a:lnTo>
                      <a:pt x="13" y="48"/>
                    </a:lnTo>
                    <a:lnTo>
                      <a:pt x="16" y="46"/>
                    </a:lnTo>
                    <a:lnTo>
                      <a:pt x="9" y="37"/>
                    </a:lnTo>
                    <a:lnTo>
                      <a:pt x="9" y="33"/>
                    </a:lnTo>
                    <a:lnTo>
                      <a:pt x="9" y="27"/>
                    </a:lnTo>
                    <a:lnTo>
                      <a:pt x="6" y="24"/>
                    </a:lnTo>
                    <a:lnTo>
                      <a:pt x="6" y="18"/>
                    </a:lnTo>
                    <a:lnTo>
                      <a:pt x="6" y="12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7" name="Freeform 580"/>
              <p:cNvSpPr>
                <a:spLocks/>
              </p:cNvSpPr>
              <p:nvPr/>
            </p:nvSpPr>
            <p:spPr bwMode="auto">
              <a:xfrm>
                <a:off x="5983288" y="3638550"/>
                <a:ext cx="290513" cy="450850"/>
              </a:xfrm>
              <a:custGeom>
                <a:avLst/>
                <a:gdLst>
                  <a:gd name="T0" fmla="*/ 43 w 183"/>
                  <a:gd name="T1" fmla="*/ 0 h 284"/>
                  <a:gd name="T2" fmla="*/ 183 w 183"/>
                  <a:gd name="T3" fmla="*/ 137 h 284"/>
                  <a:gd name="T4" fmla="*/ 163 w 183"/>
                  <a:gd name="T5" fmla="*/ 143 h 284"/>
                  <a:gd name="T6" fmla="*/ 158 w 183"/>
                  <a:gd name="T7" fmla="*/ 157 h 284"/>
                  <a:gd name="T8" fmla="*/ 158 w 183"/>
                  <a:gd name="T9" fmla="*/ 167 h 284"/>
                  <a:gd name="T10" fmla="*/ 154 w 183"/>
                  <a:gd name="T11" fmla="*/ 182 h 284"/>
                  <a:gd name="T12" fmla="*/ 148 w 183"/>
                  <a:gd name="T13" fmla="*/ 194 h 284"/>
                  <a:gd name="T14" fmla="*/ 154 w 183"/>
                  <a:gd name="T15" fmla="*/ 194 h 284"/>
                  <a:gd name="T16" fmla="*/ 158 w 183"/>
                  <a:gd name="T17" fmla="*/ 205 h 284"/>
                  <a:gd name="T18" fmla="*/ 163 w 183"/>
                  <a:gd name="T19" fmla="*/ 216 h 284"/>
                  <a:gd name="T20" fmla="*/ 154 w 183"/>
                  <a:gd name="T21" fmla="*/ 226 h 284"/>
                  <a:gd name="T22" fmla="*/ 143 w 183"/>
                  <a:gd name="T23" fmla="*/ 235 h 284"/>
                  <a:gd name="T24" fmla="*/ 127 w 183"/>
                  <a:gd name="T25" fmla="*/ 247 h 284"/>
                  <a:gd name="T26" fmla="*/ 118 w 183"/>
                  <a:gd name="T27" fmla="*/ 256 h 284"/>
                  <a:gd name="T28" fmla="*/ 95 w 183"/>
                  <a:gd name="T29" fmla="*/ 260 h 284"/>
                  <a:gd name="T30" fmla="*/ 95 w 183"/>
                  <a:gd name="T31" fmla="*/ 269 h 284"/>
                  <a:gd name="T32" fmla="*/ 84 w 183"/>
                  <a:gd name="T33" fmla="*/ 275 h 284"/>
                  <a:gd name="T34" fmla="*/ 72 w 183"/>
                  <a:gd name="T35" fmla="*/ 275 h 284"/>
                  <a:gd name="T36" fmla="*/ 56 w 183"/>
                  <a:gd name="T37" fmla="*/ 282 h 284"/>
                  <a:gd name="T38" fmla="*/ 43 w 183"/>
                  <a:gd name="T39" fmla="*/ 282 h 284"/>
                  <a:gd name="T40" fmla="*/ 38 w 183"/>
                  <a:gd name="T41" fmla="*/ 278 h 284"/>
                  <a:gd name="T42" fmla="*/ 31 w 183"/>
                  <a:gd name="T43" fmla="*/ 262 h 284"/>
                  <a:gd name="T44" fmla="*/ 13 w 183"/>
                  <a:gd name="T45" fmla="*/ 247 h 284"/>
                  <a:gd name="T46" fmla="*/ 22 w 183"/>
                  <a:gd name="T47" fmla="*/ 241 h 284"/>
                  <a:gd name="T48" fmla="*/ 31 w 183"/>
                  <a:gd name="T49" fmla="*/ 235 h 284"/>
                  <a:gd name="T50" fmla="*/ 29 w 183"/>
                  <a:gd name="T51" fmla="*/ 214 h 284"/>
                  <a:gd name="T52" fmla="*/ 22 w 183"/>
                  <a:gd name="T53" fmla="*/ 198 h 284"/>
                  <a:gd name="T54" fmla="*/ 20 w 183"/>
                  <a:gd name="T55" fmla="*/ 186 h 284"/>
                  <a:gd name="T56" fmla="*/ 6 w 183"/>
                  <a:gd name="T57" fmla="*/ 180 h 284"/>
                  <a:gd name="T58" fmla="*/ 0 w 183"/>
                  <a:gd name="T59" fmla="*/ 164 h 284"/>
                  <a:gd name="T60" fmla="*/ 10 w 183"/>
                  <a:gd name="T61" fmla="*/ 148 h 284"/>
                  <a:gd name="T62" fmla="*/ 40 w 183"/>
                  <a:gd name="T63" fmla="*/ 62 h 284"/>
                  <a:gd name="T64" fmla="*/ 35 w 183"/>
                  <a:gd name="T65" fmla="*/ 46 h 284"/>
                  <a:gd name="T66" fmla="*/ 29 w 183"/>
                  <a:gd name="T67" fmla="*/ 34 h 284"/>
                  <a:gd name="T68" fmla="*/ 25 w 183"/>
                  <a:gd name="T69" fmla="*/ 1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3" h="284">
                    <a:moveTo>
                      <a:pt x="25" y="10"/>
                    </a:moveTo>
                    <a:lnTo>
                      <a:pt x="43" y="0"/>
                    </a:lnTo>
                    <a:lnTo>
                      <a:pt x="179" y="75"/>
                    </a:lnTo>
                    <a:lnTo>
                      <a:pt x="183" y="137"/>
                    </a:lnTo>
                    <a:lnTo>
                      <a:pt x="167" y="139"/>
                    </a:lnTo>
                    <a:lnTo>
                      <a:pt x="163" y="143"/>
                    </a:lnTo>
                    <a:lnTo>
                      <a:pt x="163" y="148"/>
                    </a:lnTo>
                    <a:lnTo>
                      <a:pt x="158" y="157"/>
                    </a:lnTo>
                    <a:lnTo>
                      <a:pt x="154" y="161"/>
                    </a:lnTo>
                    <a:lnTo>
                      <a:pt x="158" y="167"/>
                    </a:lnTo>
                    <a:lnTo>
                      <a:pt x="152" y="171"/>
                    </a:lnTo>
                    <a:lnTo>
                      <a:pt x="154" y="182"/>
                    </a:lnTo>
                    <a:lnTo>
                      <a:pt x="148" y="189"/>
                    </a:lnTo>
                    <a:lnTo>
                      <a:pt x="148" y="194"/>
                    </a:lnTo>
                    <a:lnTo>
                      <a:pt x="152" y="192"/>
                    </a:lnTo>
                    <a:lnTo>
                      <a:pt x="154" y="194"/>
                    </a:lnTo>
                    <a:lnTo>
                      <a:pt x="154" y="198"/>
                    </a:lnTo>
                    <a:lnTo>
                      <a:pt x="158" y="205"/>
                    </a:lnTo>
                    <a:lnTo>
                      <a:pt x="161" y="214"/>
                    </a:lnTo>
                    <a:lnTo>
                      <a:pt x="163" y="216"/>
                    </a:lnTo>
                    <a:lnTo>
                      <a:pt x="163" y="223"/>
                    </a:lnTo>
                    <a:lnTo>
                      <a:pt x="154" y="226"/>
                    </a:lnTo>
                    <a:lnTo>
                      <a:pt x="145" y="229"/>
                    </a:lnTo>
                    <a:lnTo>
                      <a:pt x="143" y="235"/>
                    </a:lnTo>
                    <a:lnTo>
                      <a:pt x="137" y="241"/>
                    </a:lnTo>
                    <a:lnTo>
                      <a:pt x="127" y="247"/>
                    </a:lnTo>
                    <a:lnTo>
                      <a:pt x="124" y="250"/>
                    </a:lnTo>
                    <a:lnTo>
                      <a:pt x="118" y="256"/>
                    </a:lnTo>
                    <a:lnTo>
                      <a:pt x="102" y="256"/>
                    </a:lnTo>
                    <a:lnTo>
                      <a:pt x="95" y="260"/>
                    </a:lnTo>
                    <a:lnTo>
                      <a:pt x="99" y="262"/>
                    </a:lnTo>
                    <a:lnTo>
                      <a:pt x="95" y="269"/>
                    </a:lnTo>
                    <a:lnTo>
                      <a:pt x="88" y="271"/>
                    </a:lnTo>
                    <a:lnTo>
                      <a:pt x="84" y="275"/>
                    </a:lnTo>
                    <a:lnTo>
                      <a:pt x="74" y="278"/>
                    </a:lnTo>
                    <a:lnTo>
                      <a:pt x="72" y="275"/>
                    </a:lnTo>
                    <a:lnTo>
                      <a:pt x="65" y="278"/>
                    </a:lnTo>
                    <a:lnTo>
                      <a:pt x="56" y="282"/>
                    </a:lnTo>
                    <a:lnTo>
                      <a:pt x="54" y="278"/>
                    </a:lnTo>
                    <a:lnTo>
                      <a:pt x="43" y="282"/>
                    </a:lnTo>
                    <a:lnTo>
                      <a:pt x="40" y="284"/>
                    </a:lnTo>
                    <a:lnTo>
                      <a:pt x="38" y="278"/>
                    </a:lnTo>
                    <a:lnTo>
                      <a:pt x="35" y="278"/>
                    </a:lnTo>
                    <a:lnTo>
                      <a:pt x="31" y="262"/>
                    </a:lnTo>
                    <a:lnTo>
                      <a:pt x="25" y="260"/>
                    </a:lnTo>
                    <a:lnTo>
                      <a:pt x="13" y="247"/>
                    </a:lnTo>
                    <a:lnTo>
                      <a:pt x="16" y="239"/>
                    </a:lnTo>
                    <a:lnTo>
                      <a:pt x="22" y="241"/>
                    </a:lnTo>
                    <a:lnTo>
                      <a:pt x="38" y="241"/>
                    </a:lnTo>
                    <a:lnTo>
                      <a:pt x="31" y="235"/>
                    </a:lnTo>
                    <a:lnTo>
                      <a:pt x="29" y="223"/>
                    </a:lnTo>
                    <a:lnTo>
                      <a:pt x="29" y="214"/>
                    </a:lnTo>
                    <a:lnTo>
                      <a:pt x="29" y="205"/>
                    </a:lnTo>
                    <a:lnTo>
                      <a:pt x="22" y="198"/>
                    </a:lnTo>
                    <a:lnTo>
                      <a:pt x="20" y="192"/>
                    </a:lnTo>
                    <a:lnTo>
                      <a:pt x="20" y="186"/>
                    </a:lnTo>
                    <a:lnTo>
                      <a:pt x="13" y="186"/>
                    </a:lnTo>
                    <a:lnTo>
                      <a:pt x="6" y="180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6" y="157"/>
                    </a:lnTo>
                    <a:lnTo>
                      <a:pt x="10" y="148"/>
                    </a:lnTo>
                    <a:lnTo>
                      <a:pt x="35" y="118"/>
                    </a:lnTo>
                    <a:lnTo>
                      <a:pt x="40" y="62"/>
                    </a:lnTo>
                    <a:lnTo>
                      <a:pt x="40" y="55"/>
                    </a:lnTo>
                    <a:lnTo>
                      <a:pt x="35" y="46"/>
                    </a:lnTo>
                    <a:lnTo>
                      <a:pt x="35" y="41"/>
                    </a:lnTo>
                    <a:lnTo>
                      <a:pt x="29" y="34"/>
                    </a:lnTo>
                    <a:lnTo>
                      <a:pt x="29" y="25"/>
                    </a:lnTo>
                    <a:lnTo>
                      <a:pt x="25" y="10"/>
                    </a:lnTo>
                    <a:lnTo>
                      <a:pt x="25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8" name="Freeform 581"/>
              <p:cNvSpPr>
                <a:spLocks/>
              </p:cNvSpPr>
              <p:nvPr/>
            </p:nvSpPr>
            <p:spPr bwMode="auto">
              <a:xfrm>
                <a:off x="5821363" y="3219450"/>
                <a:ext cx="109538" cy="220663"/>
              </a:xfrm>
              <a:custGeom>
                <a:avLst/>
                <a:gdLst>
                  <a:gd name="T0" fmla="*/ 17 w 69"/>
                  <a:gd name="T1" fmla="*/ 10 h 139"/>
                  <a:gd name="T2" fmla="*/ 23 w 69"/>
                  <a:gd name="T3" fmla="*/ 6 h 139"/>
                  <a:gd name="T4" fmla="*/ 33 w 69"/>
                  <a:gd name="T5" fmla="*/ 0 h 139"/>
                  <a:gd name="T6" fmla="*/ 39 w 69"/>
                  <a:gd name="T7" fmla="*/ 6 h 139"/>
                  <a:gd name="T8" fmla="*/ 46 w 69"/>
                  <a:gd name="T9" fmla="*/ 13 h 139"/>
                  <a:gd name="T10" fmla="*/ 53 w 69"/>
                  <a:gd name="T11" fmla="*/ 10 h 139"/>
                  <a:gd name="T12" fmla="*/ 51 w 69"/>
                  <a:gd name="T13" fmla="*/ 18 h 139"/>
                  <a:gd name="T14" fmla="*/ 46 w 69"/>
                  <a:gd name="T15" fmla="*/ 29 h 139"/>
                  <a:gd name="T16" fmla="*/ 53 w 69"/>
                  <a:gd name="T17" fmla="*/ 34 h 139"/>
                  <a:gd name="T18" fmla="*/ 53 w 69"/>
                  <a:gd name="T19" fmla="*/ 43 h 139"/>
                  <a:gd name="T20" fmla="*/ 51 w 69"/>
                  <a:gd name="T21" fmla="*/ 56 h 139"/>
                  <a:gd name="T22" fmla="*/ 39 w 69"/>
                  <a:gd name="T23" fmla="*/ 65 h 139"/>
                  <a:gd name="T24" fmla="*/ 42 w 69"/>
                  <a:gd name="T25" fmla="*/ 71 h 139"/>
                  <a:gd name="T26" fmla="*/ 51 w 69"/>
                  <a:gd name="T27" fmla="*/ 74 h 139"/>
                  <a:gd name="T28" fmla="*/ 51 w 69"/>
                  <a:gd name="T29" fmla="*/ 77 h 139"/>
                  <a:gd name="T30" fmla="*/ 53 w 69"/>
                  <a:gd name="T31" fmla="*/ 74 h 139"/>
                  <a:gd name="T32" fmla="*/ 57 w 69"/>
                  <a:gd name="T33" fmla="*/ 80 h 139"/>
                  <a:gd name="T34" fmla="*/ 67 w 69"/>
                  <a:gd name="T35" fmla="*/ 86 h 139"/>
                  <a:gd name="T36" fmla="*/ 67 w 69"/>
                  <a:gd name="T37" fmla="*/ 90 h 139"/>
                  <a:gd name="T38" fmla="*/ 69 w 69"/>
                  <a:gd name="T39" fmla="*/ 99 h 139"/>
                  <a:gd name="T40" fmla="*/ 57 w 69"/>
                  <a:gd name="T41" fmla="*/ 102 h 139"/>
                  <a:gd name="T42" fmla="*/ 46 w 69"/>
                  <a:gd name="T43" fmla="*/ 115 h 139"/>
                  <a:gd name="T44" fmla="*/ 46 w 69"/>
                  <a:gd name="T45" fmla="*/ 129 h 139"/>
                  <a:gd name="T46" fmla="*/ 36 w 69"/>
                  <a:gd name="T47" fmla="*/ 139 h 139"/>
                  <a:gd name="T48" fmla="*/ 33 w 69"/>
                  <a:gd name="T49" fmla="*/ 139 h 139"/>
                  <a:gd name="T50" fmla="*/ 26 w 69"/>
                  <a:gd name="T51" fmla="*/ 102 h 139"/>
                  <a:gd name="T52" fmla="*/ 14 w 69"/>
                  <a:gd name="T53" fmla="*/ 95 h 139"/>
                  <a:gd name="T54" fmla="*/ 10 w 69"/>
                  <a:gd name="T55" fmla="*/ 84 h 139"/>
                  <a:gd name="T56" fmla="*/ 1 w 69"/>
                  <a:gd name="T57" fmla="*/ 80 h 139"/>
                  <a:gd name="T58" fmla="*/ 0 w 69"/>
                  <a:gd name="T59" fmla="*/ 65 h 139"/>
                  <a:gd name="T60" fmla="*/ 10 w 69"/>
                  <a:gd name="T61" fmla="*/ 54 h 139"/>
                  <a:gd name="T62" fmla="*/ 10 w 69"/>
                  <a:gd name="T63" fmla="*/ 34 h 139"/>
                  <a:gd name="T64" fmla="*/ 10 w 69"/>
                  <a:gd name="T65" fmla="*/ 22 h 139"/>
                  <a:gd name="T66" fmla="*/ 10 w 69"/>
                  <a:gd name="T67" fmla="*/ 18 h 139"/>
                  <a:gd name="T68" fmla="*/ 17 w 69"/>
                  <a:gd name="T69" fmla="*/ 16 h 139"/>
                  <a:gd name="T70" fmla="*/ 17 w 69"/>
                  <a:gd name="T71" fmla="*/ 10 h 139"/>
                  <a:gd name="T72" fmla="*/ 17 w 69"/>
                  <a:gd name="T73" fmla="*/ 1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" h="139">
                    <a:moveTo>
                      <a:pt x="17" y="10"/>
                    </a:moveTo>
                    <a:lnTo>
                      <a:pt x="23" y="6"/>
                    </a:lnTo>
                    <a:lnTo>
                      <a:pt x="33" y="0"/>
                    </a:lnTo>
                    <a:lnTo>
                      <a:pt x="39" y="6"/>
                    </a:lnTo>
                    <a:lnTo>
                      <a:pt x="46" y="13"/>
                    </a:lnTo>
                    <a:lnTo>
                      <a:pt x="53" y="10"/>
                    </a:lnTo>
                    <a:lnTo>
                      <a:pt x="51" y="18"/>
                    </a:lnTo>
                    <a:lnTo>
                      <a:pt x="46" y="29"/>
                    </a:lnTo>
                    <a:lnTo>
                      <a:pt x="53" y="34"/>
                    </a:lnTo>
                    <a:lnTo>
                      <a:pt x="53" y="43"/>
                    </a:lnTo>
                    <a:lnTo>
                      <a:pt x="51" y="56"/>
                    </a:lnTo>
                    <a:lnTo>
                      <a:pt x="39" y="65"/>
                    </a:lnTo>
                    <a:lnTo>
                      <a:pt x="42" y="71"/>
                    </a:lnTo>
                    <a:lnTo>
                      <a:pt x="51" y="74"/>
                    </a:lnTo>
                    <a:lnTo>
                      <a:pt x="51" y="77"/>
                    </a:lnTo>
                    <a:lnTo>
                      <a:pt x="53" y="74"/>
                    </a:lnTo>
                    <a:lnTo>
                      <a:pt x="57" y="80"/>
                    </a:lnTo>
                    <a:lnTo>
                      <a:pt x="67" y="86"/>
                    </a:lnTo>
                    <a:lnTo>
                      <a:pt x="67" y="90"/>
                    </a:lnTo>
                    <a:lnTo>
                      <a:pt x="69" y="99"/>
                    </a:lnTo>
                    <a:lnTo>
                      <a:pt x="57" y="102"/>
                    </a:lnTo>
                    <a:lnTo>
                      <a:pt x="46" y="115"/>
                    </a:lnTo>
                    <a:lnTo>
                      <a:pt x="46" y="129"/>
                    </a:lnTo>
                    <a:lnTo>
                      <a:pt x="36" y="139"/>
                    </a:lnTo>
                    <a:lnTo>
                      <a:pt x="33" y="139"/>
                    </a:lnTo>
                    <a:lnTo>
                      <a:pt x="26" y="102"/>
                    </a:lnTo>
                    <a:lnTo>
                      <a:pt x="14" y="95"/>
                    </a:lnTo>
                    <a:lnTo>
                      <a:pt x="10" y="84"/>
                    </a:lnTo>
                    <a:lnTo>
                      <a:pt x="1" y="80"/>
                    </a:lnTo>
                    <a:lnTo>
                      <a:pt x="0" y="65"/>
                    </a:lnTo>
                    <a:lnTo>
                      <a:pt x="10" y="54"/>
                    </a:lnTo>
                    <a:lnTo>
                      <a:pt x="10" y="34"/>
                    </a:lnTo>
                    <a:lnTo>
                      <a:pt x="10" y="22"/>
                    </a:lnTo>
                    <a:lnTo>
                      <a:pt x="10" y="18"/>
                    </a:lnTo>
                    <a:lnTo>
                      <a:pt x="17" y="16"/>
                    </a:lnTo>
                    <a:lnTo>
                      <a:pt x="17" y="10"/>
                    </a:lnTo>
                    <a:lnTo>
                      <a:pt x="1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9" name="Freeform 582"/>
              <p:cNvSpPr>
                <a:spLocks/>
              </p:cNvSpPr>
              <p:nvPr/>
            </p:nvSpPr>
            <p:spPr bwMode="auto">
              <a:xfrm>
                <a:off x="6435725" y="4181475"/>
                <a:ext cx="146050" cy="155575"/>
              </a:xfrm>
              <a:custGeom>
                <a:avLst/>
                <a:gdLst>
                  <a:gd name="T0" fmla="*/ 17 w 92"/>
                  <a:gd name="T1" fmla="*/ 9 h 98"/>
                  <a:gd name="T2" fmla="*/ 21 w 92"/>
                  <a:gd name="T3" fmla="*/ 7 h 98"/>
                  <a:gd name="T4" fmla="*/ 33 w 92"/>
                  <a:gd name="T5" fmla="*/ 9 h 98"/>
                  <a:gd name="T6" fmla="*/ 39 w 92"/>
                  <a:gd name="T7" fmla="*/ 13 h 98"/>
                  <a:gd name="T8" fmla="*/ 42 w 92"/>
                  <a:gd name="T9" fmla="*/ 9 h 98"/>
                  <a:gd name="T10" fmla="*/ 54 w 92"/>
                  <a:gd name="T11" fmla="*/ 7 h 98"/>
                  <a:gd name="T12" fmla="*/ 63 w 92"/>
                  <a:gd name="T13" fmla="*/ 9 h 98"/>
                  <a:gd name="T14" fmla="*/ 74 w 92"/>
                  <a:gd name="T15" fmla="*/ 0 h 98"/>
                  <a:gd name="T16" fmla="*/ 76 w 92"/>
                  <a:gd name="T17" fmla="*/ 7 h 98"/>
                  <a:gd name="T18" fmla="*/ 83 w 92"/>
                  <a:gd name="T19" fmla="*/ 9 h 98"/>
                  <a:gd name="T20" fmla="*/ 83 w 92"/>
                  <a:gd name="T21" fmla="*/ 16 h 98"/>
                  <a:gd name="T22" fmla="*/ 85 w 92"/>
                  <a:gd name="T23" fmla="*/ 25 h 98"/>
                  <a:gd name="T24" fmla="*/ 92 w 92"/>
                  <a:gd name="T25" fmla="*/ 41 h 98"/>
                  <a:gd name="T26" fmla="*/ 85 w 92"/>
                  <a:gd name="T27" fmla="*/ 52 h 98"/>
                  <a:gd name="T28" fmla="*/ 74 w 92"/>
                  <a:gd name="T29" fmla="*/ 68 h 98"/>
                  <a:gd name="T30" fmla="*/ 74 w 92"/>
                  <a:gd name="T31" fmla="*/ 90 h 98"/>
                  <a:gd name="T32" fmla="*/ 46 w 92"/>
                  <a:gd name="T33" fmla="*/ 90 h 98"/>
                  <a:gd name="T34" fmla="*/ 21 w 92"/>
                  <a:gd name="T35" fmla="*/ 90 h 98"/>
                  <a:gd name="T36" fmla="*/ 11 w 92"/>
                  <a:gd name="T37" fmla="*/ 93 h 98"/>
                  <a:gd name="T38" fmla="*/ 3 w 92"/>
                  <a:gd name="T39" fmla="*/ 98 h 98"/>
                  <a:gd name="T40" fmla="*/ 3 w 92"/>
                  <a:gd name="T41" fmla="*/ 96 h 98"/>
                  <a:gd name="T42" fmla="*/ 0 w 92"/>
                  <a:gd name="T43" fmla="*/ 96 h 98"/>
                  <a:gd name="T44" fmla="*/ 0 w 92"/>
                  <a:gd name="T45" fmla="*/ 72 h 98"/>
                  <a:gd name="T46" fmla="*/ 5 w 92"/>
                  <a:gd name="T47" fmla="*/ 63 h 98"/>
                  <a:gd name="T48" fmla="*/ 11 w 92"/>
                  <a:gd name="T49" fmla="*/ 52 h 98"/>
                  <a:gd name="T50" fmla="*/ 21 w 92"/>
                  <a:gd name="T51" fmla="*/ 45 h 98"/>
                  <a:gd name="T52" fmla="*/ 26 w 92"/>
                  <a:gd name="T53" fmla="*/ 38 h 98"/>
                  <a:gd name="T54" fmla="*/ 17 w 92"/>
                  <a:gd name="T55" fmla="*/ 29 h 98"/>
                  <a:gd name="T56" fmla="*/ 17 w 92"/>
                  <a:gd name="T57" fmla="*/ 20 h 98"/>
                  <a:gd name="T58" fmla="*/ 21 w 92"/>
                  <a:gd name="T59" fmla="*/ 16 h 98"/>
                  <a:gd name="T60" fmla="*/ 17 w 92"/>
                  <a:gd name="T61" fmla="*/ 9 h 98"/>
                  <a:gd name="T62" fmla="*/ 17 w 92"/>
                  <a:gd name="T63" fmla="*/ 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98">
                    <a:moveTo>
                      <a:pt x="17" y="9"/>
                    </a:moveTo>
                    <a:lnTo>
                      <a:pt x="21" y="7"/>
                    </a:lnTo>
                    <a:lnTo>
                      <a:pt x="33" y="9"/>
                    </a:lnTo>
                    <a:lnTo>
                      <a:pt x="39" y="13"/>
                    </a:lnTo>
                    <a:lnTo>
                      <a:pt x="42" y="9"/>
                    </a:lnTo>
                    <a:lnTo>
                      <a:pt x="54" y="7"/>
                    </a:lnTo>
                    <a:lnTo>
                      <a:pt x="63" y="9"/>
                    </a:lnTo>
                    <a:lnTo>
                      <a:pt x="74" y="0"/>
                    </a:lnTo>
                    <a:lnTo>
                      <a:pt x="76" y="7"/>
                    </a:lnTo>
                    <a:lnTo>
                      <a:pt x="83" y="9"/>
                    </a:lnTo>
                    <a:lnTo>
                      <a:pt x="83" y="16"/>
                    </a:lnTo>
                    <a:lnTo>
                      <a:pt x="85" y="25"/>
                    </a:lnTo>
                    <a:lnTo>
                      <a:pt x="92" y="41"/>
                    </a:lnTo>
                    <a:lnTo>
                      <a:pt x="85" y="52"/>
                    </a:lnTo>
                    <a:lnTo>
                      <a:pt x="74" y="68"/>
                    </a:lnTo>
                    <a:lnTo>
                      <a:pt x="74" y="90"/>
                    </a:lnTo>
                    <a:lnTo>
                      <a:pt x="46" y="90"/>
                    </a:lnTo>
                    <a:lnTo>
                      <a:pt x="21" y="90"/>
                    </a:lnTo>
                    <a:lnTo>
                      <a:pt x="11" y="93"/>
                    </a:lnTo>
                    <a:lnTo>
                      <a:pt x="3" y="98"/>
                    </a:lnTo>
                    <a:lnTo>
                      <a:pt x="3" y="96"/>
                    </a:lnTo>
                    <a:lnTo>
                      <a:pt x="0" y="96"/>
                    </a:lnTo>
                    <a:lnTo>
                      <a:pt x="0" y="72"/>
                    </a:lnTo>
                    <a:lnTo>
                      <a:pt x="5" y="63"/>
                    </a:lnTo>
                    <a:lnTo>
                      <a:pt x="11" y="52"/>
                    </a:lnTo>
                    <a:lnTo>
                      <a:pt x="21" y="45"/>
                    </a:lnTo>
                    <a:lnTo>
                      <a:pt x="26" y="38"/>
                    </a:lnTo>
                    <a:lnTo>
                      <a:pt x="17" y="29"/>
                    </a:lnTo>
                    <a:lnTo>
                      <a:pt x="17" y="20"/>
                    </a:lnTo>
                    <a:lnTo>
                      <a:pt x="21" y="16"/>
                    </a:lnTo>
                    <a:lnTo>
                      <a:pt x="17" y="9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0" name="Freeform 583"/>
              <p:cNvSpPr>
                <a:spLocks/>
              </p:cNvSpPr>
              <p:nvPr/>
            </p:nvSpPr>
            <p:spPr bwMode="auto">
              <a:xfrm>
                <a:off x="5951538" y="4152900"/>
                <a:ext cx="525463" cy="519113"/>
              </a:xfrm>
              <a:custGeom>
                <a:avLst/>
                <a:gdLst>
                  <a:gd name="T0" fmla="*/ 110 w 331"/>
                  <a:gd name="T1" fmla="*/ 15 h 327"/>
                  <a:gd name="T2" fmla="*/ 142 w 331"/>
                  <a:gd name="T3" fmla="*/ 10 h 327"/>
                  <a:gd name="T4" fmla="*/ 168 w 331"/>
                  <a:gd name="T5" fmla="*/ 15 h 327"/>
                  <a:gd name="T6" fmla="*/ 183 w 331"/>
                  <a:gd name="T7" fmla="*/ 10 h 327"/>
                  <a:gd name="T8" fmla="*/ 211 w 331"/>
                  <a:gd name="T9" fmla="*/ 4 h 327"/>
                  <a:gd name="T10" fmla="*/ 227 w 331"/>
                  <a:gd name="T11" fmla="*/ 0 h 327"/>
                  <a:gd name="T12" fmla="*/ 242 w 331"/>
                  <a:gd name="T13" fmla="*/ 0 h 327"/>
                  <a:gd name="T14" fmla="*/ 258 w 331"/>
                  <a:gd name="T15" fmla="*/ 4 h 327"/>
                  <a:gd name="T16" fmla="*/ 270 w 331"/>
                  <a:gd name="T17" fmla="*/ 10 h 327"/>
                  <a:gd name="T18" fmla="*/ 286 w 331"/>
                  <a:gd name="T19" fmla="*/ 13 h 327"/>
                  <a:gd name="T20" fmla="*/ 299 w 331"/>
                  <a:gd name="T21" fmla="*/ 15 h 327"/>
                  <a:gd name="T22" fmla="*/ 308 w 331"/>
                  <a:gd name="T23" fmla="*/ 18 h 327"/>
                  <a:gd name="T24" fmla="*/ 322 w 331"/>
                  <a:gd name="T25" fmla="*/ 38 h 327"/>
                  <a:gd name="T26" fmla="*/ 326 w 331"/>
                  <a:gd name="T27" fmla="*/ 63 h 327"/>
                  <a:gd name="T28" fmla="*/ 305 w 331"/>
                  <a:gd name="T29" fmla="*/ 90 h 327"/>
                  <a:gd name="T30" fmla="*/ 295 w 331"/>
                  <a:gd name="T31" fmla="*/ 120 h 327"/>
                  <a:gd name="T32" fmla="*/ 290 w 331"/>
                  <a:gd name="T33" fmla="*/ 139 h 327"/>
                  <a:gd name="T34" fmla="*/ 295 w 331"/>
                  <a:gd name="T35" fmla="*/ 152 h 327"/>
                  <a:gd name="T36" fmla="*/ 299 w 331"/>
                  <a:gd name="T37" fmla="*/ 170 h 327"/>
                  <a:gd name="T38" fmla="*/ 301 w 331"/>
                  <a:gd name="T39" fmla="*/ 197 h 327"/>
                  <a:gd name="T40" fmla="*/ 320 w 331"/>
                  <a:gd name="T41" fmla="*/ 234 h 327"/>
                  <a:gd name="T42" fmla="*/ 286 w 331"/>
                  <a:gd name="T43" fmla="*/ 250 h 327"/>
                  <a:gd name="T44" fmla="*/ 283 w 331"/>
                  <a:gd name="T45" fmla="*/ 275 h 327"/>
                  <a:gd name="T46" fmla="*/ 276 w 331"/>
                  <a:gd name="T47" fmla="*/ 297 h 327"/>
                  <a:gd name="T48" fmla="*/ 295 w 331"/>
                  <a:gd name="T49" fmla="*/ 311 h 327"/>
                  <a:gd name="T50" fmla="*/ 301 w 331"/>
                  <a:gd name="T51" fmla="*/ 327 h 327"/>
                  <a:gd name="T52" fmla="*/ 286 w 331"/>
                  <a:gd name="T53" fmla="*/ 321 h 327"/>
                  <a:gd name="T54" fmla="*/ 258 w 331"/>
                  <a:gd name="T55" fmla="*/ 293 h 327"/>
                  <a:gd name="T56" fmla="*/ 246 w 331"/>
                  <a:gd name="T57" fmla="*/ 300 h 327"/>
                  <a:gd name="T58" fmla="*/ 224 w 331"/>
                  <a:gd name="T59" fmla="*/ 284 h 327"/>
                  <a:gd name="T60" fmla="*/ 203 w 331"/>
                  <a:gd name="T61" fmla="*/ 281 h 327"/>
                  <a:gd name="T62" fmla="*/ 183 w 331"/>
                  <a:gd name="T63" fmla="*/ 284 h 327"/>
                  <a:gd name="T64" fmla="*/ 172 w 331"/>
                  <a:gd name="T65" fmla="*/ 284 h 327"/>
                  <a:gd name="T66" fmla="*/ 168 w 331"/>
                  <a:gd name="T67" fmla="*/ 262 h 327"/>
                  <a:gd name="T68" fmla="*/ 165 w 331"/>
                  <a:gd name="T69" fmla="*/ 232 h 327"/>
                  <a:gd name="T70" fmla="*/ 144 w 331"/>
                  <a:gd name="T71" fmla="*/ 211 h 327"/>
                  <a:gd name="T72" fmla="*/ 129 w 331"/>
                  <a:gd name="T73" fmla="*/ 222 h 327"/>
                  <a:gd name="T74" fmla="*/ 110 w 331"/>
                  <a:gd name="T75" fmla="*/ 229 h 327"/>
                  <a:gd name="T76" fmla="*/ 83 w 331"/>
                  <a:gd name="T77" fmla="*/ 216 h 327"/>
                  <a:gd name="T78" fmla="*/ 76 w 331"/>
                  <a:gd name="T79" fmla="*/ 204 h 327"/>
                  <a:gd name="T80" fmla="*/ 33 w 331"/>
                  <a:gd name="T81" fmla="*/ 191 h 327"/>
                  <a:gd name="T82" fmla="*/ 15 w 331"/>
                  <a:gd name="T83" fmla="*/ 195 h 327"/>
                  <a:gd name="T84" fmla="*/ 7 w 331"/>
                  <a:gd name="T85" fmla="*/ 188 h 327"/>
                  <a:gd name="T86" fmla="*/ 12 w 331"/>
                  <a:gd name="T87" fmla="*/ 170 h 327"/>
                  <a:gd name="T88" fmla="*/ 26 w 331"/>
                  <a:gd name="T89" fmla="*/ 173 h 327"/>
                  <a:gd name="T90" fmla="*/ 40 w 331"/>
                  <a:gd name="T91" fmla="*/ 170 h 327"/>
                  <a:gd name="T92" fmla="*/ 51 w 331"/>
                  <a:gd name="T93" fmla="*/ 166 h 327"/>
                  <a:gd name="T94" fmla="*/ 67 w 331"/>
                  <a:gd name="T95" fmla="*/ 148 h 327"/>
                  <a:gd name="T96" fmla="*/ 74 w 331"/>
                  <a:gd name="T97" fmla="*/ 123 h 327"/>
                  <a:gd name="T98" fmla="*/ 85 w 331"/>
                  <a:gd name="T99" fmla="*/ 111 h 327"/>
                  <a:gd name="T100" fmla="*/ 98 w 331"/>
                  <a:gd name="T101" fmla="*/ 86 h 327"/>
                  <a:gd name="T102" fmla="*/ 101 w 331"/>
                  <a:gd name="T103" fmla="*/ 56 h 327"/>
                  <a:gd name="T104" fmla="*/ 110 w 331"/>
                  <a:gd name="T105" fmla="*/ 2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1" h="327">
                    <a:moveTo>
                      <a:pt x="110" y="27"/>
                    </a:moveTo>
                    <a:lnTo>
                      <a:pt x="110" y="18"/>
                    </a:lnTo>
                    <a:lnTo>
                      <a:pt x="110" y="15"/>
                    </a:lnTo>
                    <a:lnTo>
                      <a:pt x="115" y="10"/>
                    </a:lnTo>
                    <a:lnTo>
                      <a:pt x="129" y="4"/>
                    </a:lnTo>
                    <a:lnTo>
                      <a:pt x="142" y="10"/>
                    </a:lnTo>
                    <a:lnTo>
                      <a:pt x="151" y="13"/>
                    </a:lnTo>
                    <a:lnTo>
                      <a:pt x="160" y="15"/>
                    </a:lnTo>
                    <a:lnTo>
                      <a:pt x="168" y="15"/>
                    </a:lnTo>
                    <a:lnTo>
                      <a:pt x="174" y="18"/>
                    </a:lnTo>
                    <a:lnTo>
                      <a:pt x="181" y="13"/>
                    </a:lnTo>
                    <a:lnTo>
                      <a:pt x="183" y="10"/>
                    </a:lnTo>
                    <a:lnTo>
                      <a:pt x="193" y="10"/>
                    </a:lnTo>
                    <a:lnTo>
                      <a:pt x="203" y="6"/>
                    </a:lnTo>
                    <a:lnTo>
                      <a:pt x="211" y="4"/>
                    </a:lnTo>
                    <a:lnTo>
                      <a:pt x="218" y="6"/>
                    </a:lnTo>
                    <a:lnTo>
                      <a:pt x="224" y="4"/>
                    </a:lnTo>
                    <a:lnTo>
                      <a:pt x="227" y="0"/>
                    </a:lnTo>
                    <a:lnTo>
                      <a:pt x="231" y="0"/>
                    </a:lnTo>
                    <a:lnTo>
                      <a:pt x="236" y="0"/>
                    </a:lnTo>
                    <a:lnTo>
                      <a:pt x="242" y="0"/>
                    </a:lnTo>
                    <a:lnTo>
                      <a:pt x="249" y="4"/>
                    </a:lnTo>
                    <a:lnTo>
                      <a:pt x="252" y="4"/>
                    </a:lnTo>
                    <a:lnTo>
                      <a:pt x="258" y="4"/>
                    </a:lnTo>
                    <a:lnTo>
                      <a:pt x="263" y="0"/>
                    </a:lnTo>
                    <a:lnTo>
                      <a:pt x="270" y="4"/>
                    </a:lnTo>
                    <a:lnTo>
                      <a:pt x="270" y="10"/>
                    </a:lnTo>
                    <a:lnTo>
                      <a:pt x="274" y="13"/>
                    </a:lnTo>
                    <a:lnTo>
                      <a:pt x="283" y="15"/>
                    </a:lnTo>
                    <a:lnTo>
                      <a:pt x="286" y="13"/>
                    </a:lnTo>
                    <a:lnTo>
                      <a:pt x="290" y="13"/>
                    </a:lnTo>
                    <a:lnTo>
                      <a:pt x="292" y="15"/>
                    </a:lnTo>
                    <a:lnTo>
                      <a:pt x="299" y="15"/>
                    </a:lnTo>
                    <a:lnTo>
                      <a:pt x="301" y="13"/>
                    </a:lnTo>
                    <a:lnTo>
                      <a:pt x="305" y="13"/>
                    </a:lnTo>
                    <a:lnTo>
                      <a:pt x="308" y="18"/>
                    </a:lnTo>
                    <a:lnTo>
                      <a:pt x="322" y="27"/>
                    </a:lnTo>
                    <a:lnTo>
                      <a:pt x="326" y="34"/>
                    </a:lnTo>
                    <a:lnTo>
                      <a:pt x="322" y="38"/>
                    </a:lnTo>
                    <a:lnTo>
                      <a:pt x="322" y="47"/>
                    </a:lnTo>
                    <a:lnTo>
                      <a:pt x="331" y="56"/>
                    </a:lnTo>
                    <a:lnTo>
                      <a:pt x="326" y="63"/>
                    </a:lnTo>
                    <a:lnTo>
                      <a:pt x="316" y="70"/>
                    </a:lnTo>
                    <a:lnTo>
                      <a:pt x="310" y="81"/>
                    </a:lnTo>
                    <a:lnTo>
                      <a:pt x="305" y="90"/>
                    </a:lnTo>
                    <a:lnTo>
                      <a:pt x="305" y="114"/>
                    </a:lnTo>
                    <a:lnTo>
                      <a:pt x="301" y="116"/>
                    </a:lnTo>
                    <a:lnTo>
                      <a:pt x="295" y="120"/>
                    </a:lnTo>
                    <a:lnTo>
                      <a:pt x="292" y="132"/>
                    </a:lnTo>
                    <a:lnTo>
                      <a:pt x="290" y="136"/>
                    </a:lnTo>
                    <a:lnTo>
                      <a:pt x="290" y="139"/>
                    </a:lnTo>
                    <a:lnTo>
                      <a:pt x="292" y="142"/>
                    </a:lnTo>
                    <a:lnTo>
                      <a:pt x="295" y="145"/>
                    </a:lnTo>
                    <a:lnTo>
                      <a:pt x="295" y="152"/>
                    </a:lnTo>
                    <a:lnTo>
                      <a:pt x="295" y="158"/>
                    </a:lnTo>
                    <a:lnTo>
                      <a:pt x="299" y="166"/>
                    </a:lnTo>
                    <a:lnTo>
                      <a:pt x="299" y="170"/>
                    </a:lnTo>
                    <a:lnTo>
                      <a:pt x="299" y="175"/>
                    </a:lnTo>
                    <a:lnTo>
                      <a:pt x="301" y="188"/>
                    </a:lnTo>
                    <a:lnTo>
                      <a:pt x="301" y="197"/>
                    </a:lnTo>
                    <a:lnTo>
                      <a:pt x="305" y="211"/>
                    </a:lnTo>
                    <a:lnTo>
                      <a:pt x="313" y="218"/>
                    </a:lnTo>
                    <a:lnTo>
                      <a:pt x="320" y="234"/>
                    </a:lnTo>
                    <a:lnTo>
                      <a:pt x="290" y="238"/>
                    </a:lnTo>
                    <a:lnTo>
                      <a:pt x="290" y="243"/>
                    </a:lnTo>
                    <a:lnTo>
                      <a:pt x="286" y="250"/>
                    </a:lnTo>
                    <a:lnTo>
                      <a:pt x="279" y="256"/>
                    </a:lnTo>
                    <a:lnTo>
                      <a:pt x="283" y="262"/>
                    </a:lnTo>
                    <a:lnTo>
                      <a:pt x="283" y="275"/>
                    </a:lnTo>
                    <a:lnTo>
                      <a:pt x="279" y="281"/>
                    </a:lnTo>
                    <a:lnTo>
                      <a:pt x="279" y="287"/>
                    </a:lnTo>
                    <a:lnTo>
                      <a:pt x="276" y="297"/>
                    </a:lnTo>
                    <a:lnTo>
                      <a:pt x="279" y="300"/>
                    </a:lnTo>
                    <a:lnTo>
                      <a:pt x="290" y="306"/>
                    </a:lnTo>
                    <a:lnTo>
                      <a:pt x="295" y="311"/>
                    </a:lnTo>
                    <a:lnTo>
                      <a:pt x="295" y="306"/>
                    </a:lnTo>
                    <a:lnTo>
                      <a:pt x="301" y="306"/>
                    </a:lnTo>
                    <a:lnTo>
                      <a:pt x="301" y="327"/>
                    </a:lnTo>
                    <a:lnTo>
                      <a:pt x="299" y="323"/>
                    </a:lnTo>
                    <a:lnTo>
                      <a:pt x="290" y="323"/>
                    </a:lnTo>
                    <a:lnTo>
                      <a:pt x="286" y="321"/>
                    </a:lnTo>
                    <a:lnTo>
                      <a:pt x="276" y="309"/>
                    </a:lnTo>
                    <a:lnTo>
                      <a:pt x="267" y="306"/>
                    </a:lnTo>
                    <a:lnTo>
                      <a:pt x="258" y="293"/>
                    </a:lnTo>
                    <a:lnTo>
                      <a:pt x="255" y="293"/>
                    </a:lnTo>
                    <a:lnTo>
                      <a:pt x="255" y="300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27" y="293"/>
                    </a:lnTo>
                    <a:lnTo>
                      <a:pt x="224" y="284"/>
                    </a:lnTo>
                    <a:lnTo>
                      <a:pt x="208" y="293"/>
                    </a:lnTo>
                    <a:lnTo>
                      <a:pt x="208" y="284"/>
                    </a:lnTo>
                    <a:lnTo>
                      <a:pt x="203" y="281"/>
                    </a:lnTo>
                    <a:lnTo>
                      <a:pt x="199" y="284"/>
                    </a:lnTo>
                    <a:lnTo>
                      <a:pt x="193" y="281"/>
                    </a:lnTo>
                    <a:lnTo>
                      <a:pt x="183" y="284"/>
                    </a:lnTo>
                    <a:lnTo>
                      <a:pt x="178" y="284"/>
                    </a:lnTo>
                    <a:lnTo>
                      <a:pt x="174" y="287"/>
                    </a:lnTo>
                    <a:lnTo>
                      <a:pt x="172" y="284"/>
                    </a:lnTo>
                    <a:lnTo>
                      <a:pt x="172" y="277"/>
                    </a:lnTo>
                    <a:lnTo>
                      <a:pt x="172" y="266"/>
                    </a:lnTo>
                    <a:lnTo>
                      <a:pt x="168" y="262"/>
                    </a:lnTo>
                    <a:lnTo>
                      <a:pt x="163" y="254"/>
                    </a:lnTo>
                    <a:lnTo>
                      <a:pt x="168" y="241"/>
                    </a:lnTo>
                    <a:lnTo>
                      <a:pt x="165" y="232"/>
                    </a:lnTo>
                    <a:lnTo>
                      <a:pt x="163" y="218"/>
                    </a:lnTo>
                    <a:lnTo>
                      <a:pt x="147" y="216"/>
                    </a:lnTo>
                    <a:lnTo>
                      <a:pt x="144" y="211"/>
                    </a:lnTo>
                    <a:lnTo>
                      <a:pt x="138" y="213"/>
                    </a:lnTo>
                    <a:lnTo>
                      <a:pt x="126" y="213"/>
                    </a:lnTo>
                    <a:lnTo>
                      <a:pt x="129" y="222"/>
                    </a:lnTo>
                    <a:lnTo>
                      <a:pt x="126" y="222"/>
                    </a:lnTo>
                    <a:lnTo>
                      <a:pt x="122" y="229"/>
                    </a:lnTo>
                    <a:lnTo>
                      <a:pt x="110" y="229"/>
                    </a:lnTo>
                    <a:lnTo>
                      <a:pt x="108" y="232"/>
                    </a:lnTo>
                    <a:lnTo>
                      <a:pt x="92" y="234"/>
                    </a:lnTo>
                    <a:lnTo>
                      <a:pt x="83" y="216"/>
                    </a:lnTo>
                    <a:lnTo>
                      <a:pt x="79" y="213"/>
                    </a:lnTo>
                    <a:lnTo>
                      <a:pt x="76" y="207"/>
                    </a:lnTo>
                    <a:lnTo>
                      <a:pt x="76" y="204"/>
                    </a:lnTo>
                    <a:lnTo>
                      <a:pt x="74" y="195"/>
                    </a:lnTo>
                    <a:lnTo>
                      <a:pt x="63" y="191"/>
                    </a:lnTo>
                    <a:lnTo>
                      <a:pt x="33" y="191"/>
                    </a:lnTo>
                    <a:lnTo>
                      <a:pt x="24" y="197"/>
                    </a:lnTo>
                    <a:lnTo>
                      <a:pt x="17" y="191"/>
                    </a:lnTo>
                    <a:lnTo>
                      <a:pt x="15" y="195"/>
                    </a:lnTo>
                    <a:lnTo>
                      <a:pt x="7" y="195"/>
                    </a:lnTo>
                    <a:lnTo>
                      <a:pt x="0" y="191"/>
                    </a:lnTo>
                    <a:lnTo>
                      <a:pt x="7" y="188"/>
                    </a:lnTo>
                    <a:lnTo>
                      <a:pt x="7" y="179"/>
                    </a:lnTo>
                    <a:lnTo>
                      <a:pt x="12" y="173"/>
                    </a:lnTo>
                    <a:lnTo>
                      <a:pt x="12" y="170"/>
                    </a:lnTo>
                    <a:lnTo>
                      <a:pt x="17" y="170"/>
                    </a:lnTo>
                    <a:lnTo>
                      <a:pt x="17" y="175"/>
                    </a:lnTo>
                    <a:lnTo>
                      <a:pt x="26" y="173"/>
                    </a:lnTo>
                    <a:lnTo>
                      <a:pt x="26" y="166"/>
                    </a:lnTo>
                    <a:lnTo>
                      <a:pt x="36" y="166"/>
                    </a:lnTo>
                    <a:lnTo>
                      <a:pt x="40" y="170"/>
                    </a:lnTo>
                    <a:lnTo>
                      <a:pt x="40" y="175"/>
                    </a:lnTo>
                    <a:lnTo>
                      <a:pt x="49" y="170"/>
                    </a:lnTo>
                    <a:lnTo>
                      <a:pt x="51" y="166"/>
                    </a:lnTo>
                    <a:lnTo>
                      <a:pt x="58" y="161"/>
                    </a:lnTo>
                    <a:lnTo>
                      <a:pt x="63" y="158"/>
                    </a:lnTo>
                    <a:lnTo>
                      <a:pt x="67" y="148"/>
                    </a:lnTo>
                    <a:lnTo>
                      <a:pt x="67" y="139"/>
                    </a:lnTo>
                    <a:lnTo>
                      <a:pt x="70" y="129"/>
                    </a:lnTo>
                    <a:lnTo>
                      <a:pt x="74" y="123"/>
                    </a:lnTo>
                    <a:lnTo>
                      <a:pt x="76" y="116"/>
                    </a:lnTo>
                    <a:lnTo>
                      <a:pt x="83" y="111"/>
                    </a:lnTo>
                    <a:lnTo>
                      <a:pt x="85" y="111"/>
                    </a:lnTo>
                    <a:lnTo>
                      <a:pt x="94" y="99"/>
                    </a:lnTo>
                    <a:lnTo>
                      <a:pt x="94" y="93"/>
                    </a:lnTo>
                    <a:lnTo>
                      <a:pt x="98" y="86"/>
                    </a:lnTo>
                    <a:lnTo>
                      <a:pt x="98" y="74"/>
                    </a:lnTo>
                    <a:lnTo>
                      <a:pt x="98" y="68"/>
                    </a:lnTo>
                    <a:lnTo>
                      <a:pt x="101" y="56"/>
                    </a:lnTo>
                    <a:lnTo>
                      <a:pt x="108" y="43"/>
                    </a:lnTo>
                    <a:lnTo>
                      <a:pt x="110" y="34"/>
                    </a:lnTo>
                    <a:lnTo>
                      <a:pt x="110" y="27"/>
                    </a:lnTo>
                    <a:lnTo>
                      <a:pt x="110" y="2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1" name="Freeform 584"/>
              <p:cNvSpPr>
                <a:spLocks/>
              </p:cNvSpPr>
              <p:nvPr/>
            </p:nvSpPr>
            <p:spPr bwMode="auto">
              <a:xfrm>
                <a:off x="6015038" y="3992563"/>
                <a:ext cx="354013" cy="244475"/>
              </a:xfrm>
              <a:custGeom>
                <a:avLst/>
                <a:gdLst>
                  <a:gd name="T0" fmla="*/ 23 w 223"/>
                  <a:gd name="T1" fmla="*/ 59 h 154"/>
                  <a:gd name="T2" fmla="*/ 36 w 223"/>
                  <a:gd name="T3" fmla="*/ 59 h 154"/>
                  <a:gd name="T4" fmla="*/ 52 w 223"/>
                  <a:gd name="T5" fmla="*/ 52 h 154"/>
                  <a:gd name="T6" fmla="*/ 64 w 223"/>
                  <a:gd name="T7" fmla="*/ 52 h 154"/>
                  <a:gd name="T8" fmla="*/ 75 w 223"/>
                  <a:gd name="T9" fmla="*/ 46 h 154"/>
                  <a:gd name="T10" fmla="*/ 75 w 223"/>
                  <a:gd name="T11" fmla="*/ 37 h 154"/>
                  <a:gd name="T12" fmla="*/ 98 w 223"/>
                  <a:gd name="T13" fmla="*/ 33 h 154"/>
                  <a:gd name="T14" fmla="*/ 107 w 223"/>
                  <a:gd name="T15" fmla="*/ 24 h 154"/>
                  <a:gd name="T16" fmla="*/ 123 w 223"/>
                  <a:gd name="T17" fmla="*/ 12 h 154"/>
                  <a:gd name="T18" fmla="*/ 134 w 223"/>
                  <a:gd name="T19" fmla="*/ 3 h 154"/>
                  <a:gd name="T20" fmla="*/ 147 w 223"/>
                  <a:gd name="T21" fmla="*/ 6 h 154"/>
                  <a:gd name="T22" fmla="*/ 157 w 223"/>
                  <a:gd name="T23" fmla="*/ 27 h 154"/>
                  <a:gd name="T24" fmla="*/ 157 w 223"/>
                  <a:gd name="T25" fmla="*/ 33 h 154"/>
                  <a:gd name="T26" fmla="*/ 159 w 223"/>
                  <a:gd name="T27" fmla="*/ 39 h 154"/>
                  <a:gd name="T28" fmla="*/ 168 w 223"/>
                  <a:gd name="T29" fmla="*/ 46 h 154"/>
                  <a:gd name="T30" fmla="*/ 184 w 223"/>
                  <a:gd name="T31" fmla="*/ 55 h 154"/>
                  <a:gd name="T32" fmla="*/ 196 w 223"/>
                  <a:gd name="T33" fmla="*/ 68 h 154"/>
                  <a:gd name="T34" fmla="*/ 202 w 223"/>
                  <a:gd name="T35" fmla="*/ 73 h 154"/>
                  <a:gd name="T36" fmla="*/ 209 w 223"/>
                  <a:gd name="T37" fmla="*/ 85 h 154"/>
                  <a:gd name="T38" fmla="*/ 223 w 223"/>
                  <a:gd name="T39" fmla="*/ 101 h 154"/>
                  <a:gd name="T40" fmla="*/ 212 w 223"/>
                  <a:gd name="T41" fmla="*/ 105 h 154"/>
                  <a:gd name="T42" fmla="*/ 202 w 223"/>
                  <a:gd name="T43" fmla="*/ 101 h 154"/>
                  <a:gd name="T44" fmla="*/ 191 w 223"/>
                  <a:gd name="T45" fmla="*/ 101 h 154"/>
                  <a:gd name="T46" fmla="*/ 184 w 223"/>
                  <a:gd name="T47" fmla="*/ 105 h 154"/>
                  <a:gd name="T48" fmla="*/ 171 w 223"/>
                  <a:gd name="T49" fmla="*/ 105 h 154"/>
                  <a:gd name="T50" fmla="*/ 153 w 223"/>
                  <a:gd name="T51" fmla="*/ 111 h 154"/>
                  <a:gd name="T52" fmla="*/ 141 w 223"/>
                  <a:gd name="T53" fmla="*/ 114 h 154"/>
                  <a:gd name="T54" fmla="*/ 128 w 223"/>
                  <a:gd name="T55" fmla="*/ 116 h 154"/>
                  <a:gd name="T56" fmla="*/ 111 w 223"/>
                  <a:gd name="T57" fmla="*/ 114 h 154"/>
                  <a:gd name="T58" fmla="*/ 89 w 223"/>
                  <a:gd name="T59" fmla="*/ 105 h 154"/>
                  <a:gd name="T60" fmla="*/ 70 w 223"/>
                  <a:gd name="T61" fmla="*/ 116 h 154"/>
                  <a:gd name="T62" fmla="*/ 70 w 223"/>
                  <a:gd name="T63" fmla="*/ 128 h 154"/>
                  <a:gd name="T64" fmla="*/ 52 w 223"/>
                  <a:gd name="T65" fmla="*/ 126 h 154"/>
                  <a:gd name="T66" fmla="*/ 34 w 223"/>
                  <a:gd name="T67" fmla="*/ 141 h 154"/>
                  <a:gd name="T68" fmla="*/ 23 w 223"/>
                  <a:gd name="T69" fmla="*/ 148 h 154"/>
                  <a:gd name="T70" fmla="*/ 23 w 223"/>
                  <a:gd name="T71" fmla="*/ 135 h 154"/>
                  <a:gd name="T72" fmla="*/ 11 w 223"/>
                  <a:gd name="T73" fmla="*/ 114 h 154"/>
                  <a:gd name="T74" fmla="*/ 5 w 223"/>
                  <a:gd name="T75" fmla="*/ 101 h 154"/>
                  <a:gd name="T76" fmla="*/ 2 w 223"/>
                  <a:gd name="T77" fmla="*/ 82 h 154"/>
                  <a:gd name="T78" fmla="*/ 11 w 223"/>
                  <a:gd name="T79" fmla="*/ 68 h 154"/>
                  <a:gd name="T80" fmla="*/ 20 w 223"/>
                  <a:gd name="T81" fmla="*/ 61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23" h="154">
                    <a:moveTo>
                      <a:pt x="20" y="61"/>
                    </a:moveTo>
                    <a:lnTo>
                      <a:pt x="23" y="59"/>
                    </a:lnTo>
                    <a:lnTo>
                      <a:pt x="34" y="55"/>
                    </a:lnTo>
                    <a:lnTo>
                      <a:pt x="36" y="59"/>
                    </a:lnTo>
                    <a:lnTo>
                      <a:pt x="45" y="55"/>
                    </a:lnTo>
                    <a:lnTo>
                      <a:pt x="52" y="52"/>
                    </a:lnTo>
                    <a:lnTo>
                      <a:pt x="54" y="55"/>
                    </a:lnTo>
                    <a:lnTo>
                      <a:pt x="64" y="52"/>
                    </a:lnTo>
                    <a:lnTo>
                      <a:pt x="68" y="48"/>
                    </a:lnTo>
                    <a:lnTo>
                      <a:pt x="75" y="46"/>
                    </a:lnTo>
                    <a:lnTo>
                      <a:pt x="79" y="39"/>
                    </a:lnTo>
                    <a:lnTo>
                      <a:pt x="75" y="37"/>
                    </a:lnTo>
                    <a:lnTo>
                      <a:pt x="82" y="33"/>
                    </a:lnTo>
                    <a:lnTo>
                      <a:pt x="98" y="33"/>
                    </a:lnTo>
                    <a:lnTo>
                      <a:pt x="104" y="27"/>
                    </a:lnTo>
                    <a:lnTo>
                      <a:pt x="107" y="24"/>
                    </a:lnTo>
                    <a:lnTo>
                      <a:pt x="117" y="18"/>
                    </a:lnTo>
                    <a:lnTo>
                      <a:pt x="123" y="12"/>
                    </a:lnTo>
                    <a:lnTo>
                      <a:pt x="125" y="6"/>
                    </a:lnTo>
                    <a:lnTo>
                      <a:pt x="134" y="3"/>
                    </a:lnTo>
                    <a:lnTo>
                      <a:pt x="143" y="0"/>
                    </a:lnTo>
                    <a:lnTo>
                      <a:pt x="147" y="6"/>
                    </a:lnTo>
                    <a:lnTo>
                      <a:pt x="157" y="16"/>
                    </a:lnTo>
                    <a:lnTo>
                      <a:pt x="157" y="27"/>
                    </a:lnTo>
                    <a:lnTo>
                      <a:pt x="153" y="30"/>
                    </a:lnTo>
                    <a:lnTo>
                      <a:pt x="157" y="33"/>
                    </a:lnTo>
                    <a:lnTo>
                      <a:pt x="157" y="37"/>
                    </a:lnTo>
                    <a:lnTo>
                      <a:pt x="159" y="39"/>
                    </a:lnTo>
                    <a:lnTo>
                      <a:pt x="168" y="39"/>
                    </a:lnTo>
                    <a:lnTo>
                      <a:pt x="168" y="46"/>
                    </a:lnTo>
                    <a:lnTo>
                      <a:pt x="178" y="48"/>
                    </a:lnTo>
                    <a:lnTo>
                      <a:pt x="184" y="55"/>
                    </a:lnTo>
                    <a:lnTo>
                      <a:pt x="187" y="64"/>
                    </a:lnTo>
                    <a:lnTo>
                      <a:pt x="196" y="68"/>
                    </a:lnTo>
                    <a:lnTo>
                      <a:pt x="200" y="71"/>
                    </a:lnTo>
                    <a:lnTo>
                      <a:pt x="202" y="73"/>
                    </a:lnTo>
                    <a:lnTo>
                      <a:pt x="206" y="76"/>
                    </a:lnTo>
                    <a:lnTo>
                      <a:pt x="209" y="85"/>
                    </a:lnTo>
                    <a:lnTo>
                      <a:pt x="221" y="92"/>
                    </a:lnTo>
                    <a:lnTo>
                      <a:pt x="223" y="101"/>
                    </a:lnTo>
                    <a:lnTo>
                      <a:pt x="218" y="105"/>
                    </a:lnTo>
                    <a:lnTo>
                      <a:pt x="212" y="105"/>
                    </a:lnTo>
                    <a:lnTo>
                      <a:pt x="209" y="105"/>
                    </a:lnTo>
                    <a:lnTo>
                      <a:pt x="202" y="101"/>
                    </a:lnTo>
                    <a:lnTo>
                      <a:pt x="196" y="101"/>
                    </a:lnTo>
                    <a:lnTo>
                      <a:pt x="191" y="101"/>
                    </a:lnTo>
                    <a:lnTo>
                      <a:pt x="187" y="101"/>
                    </a:lnTo>
                    <a:lnTo>
                      <a:pt x="184" y="105"/>
                    </a:lnTo>
                    <a:lnTo>
                      <a:pt x="178" y="107"/>
                    </a:lnTo>
                    <a:lnTo>
                      <a:pt x="171" y="105"/>
                    </a:lnTo>
                    <a:lnTo>
                      <a:pt x="163" y="107"/>
                    </a:lnTo>
                    <a:lnTo>
                      <a:pt x="153" y="111"/>
                    </a:lnTo>
                    <a:lnTo>
                      <a:pt x="143" y="111"/>
                    </a:lnTo>
                    <a:lnTo>
                      <a:pt x="141" y="114"/>
                    </a:lnTo>
                    <a:lnTo>
                      <a:pt x="134" y="119"/>
                    </a:lnTo>
                    <a:lnTo>
                      <a:pt x="128" y="116"/>
                    </a:lnTo>
                    <a:lnTo>
                      <a:pt x="120" y="116"/>
                    </a:lnTo>
                    <a:lnTo>
                      <a:pt x="111" y="114"/>
                    </a:lnTo>
                    <a:lnTo>
                      <a:pt x="102" y="111"/>
                    </a:lnTo>
                    <a:lnTo>
                      <a:pt x="89" y="105"/>
                    </a:lnTo>
                    <a:lnTo>
                      <a:pt x="75" y="111"/>
                    </a:lnTo>
                    <a:lnTo>
                      <a:pt x="70" y="116"/>
                    </a:lnTo>
                    <a:lnTo>
                      <a:pt x="70" y="119"/>
                    </a:lnTo>
                    <a:lnTo>
                      <a:pt x="70" y="128"/>
                    </a:lnTo>
                    <a:lnTo>
                      <a:pt x="61" y="128"/>
                    </a:lnTo>
                    <a:lnTo>
                      <a:pt x="52" y="126"/>
                    </a:lnTo>
                    <a:lnTo>
                      <a:pt x="36" y="128"/>
                    </a:lnTo>
                    <a:lnTo>
                      <a:pt x="34" y="141"/>
                    </a:lnTo>
                    <a:lnTo>
                      <a:pt x="27" y="154"/>
                    </a:lnTo>
                    <a:lnTo>
                      <a:pt x="23" y="148"/>
                    </a:lnTo>
                    <a:lnTo>
                      <a:pt x="27" y="139"/>
                    </a:lnTo>
                    <a:lnTo>
                      <a:pt x="23" y="135"/>
                    </a:lnTo>
                    <a:lnTo>
                      <a:pt x="11" y="126"/>
                    </a:lnTo>
                    <a:lnTo>
                      <a:pt x="11" y="114"/>
                    </a:lnTo>
                    <a:lnTo>
                      <a:pt x="5" y="111"/>
                    </a:lnTo>
                    <a:lnTo>
                      <a:pt x="5" y="101"/>
                    </a:lnTo>
                    <a:lnTo>
                      <a:pt x="0" y="98"/>
                    </a:lnTo>
                    <a:lnTo>
                      <a:pt x="2" y="82"/>
                    </a:lnTo>
                    <a:lnTo>
                      <a:pt x="5" y="82"/>
                    </a:lnTo>
                    <a:lnTo>
                      <a:pt x="11" y="68"/>
                    </a:lnTo>
                    <a:lnTo>
                      <a:pt x="20" y="61"/>
                    </a:lnTo>
                    <a:lnTo>
                      <a:pt x="20" y="6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2" name="Freeform 585"/>
              <p:cNvSpPr>
                <a:spLocks/>
              </p:cNvSpPr>
              <p:nvPr/>
            </p:nvSpPr>
            <p:spPr bwMode="auto">
              <a:xfrm>
                <a:off x="4303713" y="1141413"/>
                <a:ext cx="1123950" cy="1238250"/>
              </a:xfrm>
              <a:custGeom>
                <a:avLst/>
                <a:gdLst>
                  <a:gd name="T0" fmla="*/ 133 w 708"/>
                  <a:gd name="T1" fmla="*/ 748 h 780"/>
                  <a:gd name="T2" fmla="*/ 85 w 708"/>
                  <a:gd name="T3" fmla="*/ 557 h 780"/>
                  <a:gd name="T4" fmla="*/ 144 w 708"/>
                  <a:gd name="T5" fmla="*/ 480 h 780"/>
                  <a:gd name="T6" fmla="*/ 108 w 708"/>
                  <a:gd name="T7" fmla="*/ 434 h 780"/>
                  <a:gd name="T8" fmla="*/ 119 w 708"/>
                  <a:gd name="T9" fmla="*/ 286 h 780"/>
                  <a:gd name="T10" fmla="*/ 42 w 708"/>
                  <a:gd name="T11" fmla="*/ 259 h 780"/>
                  <a:gd name="T12" fmla="*/ 6 w 708"/>
                  <a:gd name="T13" fmla="*/ 247 h 780"/>
                  <a:gd name="T14" fmla="*/ 10 w 708"/>
                  <a:gd name="T15" fmla="*/ 231 h 780"/>
                  <a:gd name="T16" fmla="*/ 6 w 708"/>
                  <a:gd name="T17" fmla="*/ 212 h 780"/>
                  <a:gd name="T18" fmla="*/ 55 w 708"/>
                  <a:gd name="T19" fmla="*/ 209 h 780"/>
                  <a:gd name="T20" fmla="*/ 21 w 708"/>
                  <a:gd name="T21" fmla="*/ 197 h 780"/>
                  <a:gd name="T22" fmla="*/ 27 w 708"/>
                  <a:gd name="T23" fmla="*/ 157 h 780"/>
                  <a:gd name="T24" fmla="*/ 83 w 708"/>
                  <a:gd name="T25" fmla="*/ 147 h 780"/>
                  <a:gd name="T26" fmla="*/ 126 w 708"/>
                  <a:gd name="T27" fmla="*/ 125 h 780"/>
                  <a:gd name="T28" fmla="*/ 148 w 708"/>
                  <a:gd name="T29" fmla="*/ 110 h 780"/>
                  <a:gd name="T30" fmla="*/ 110 w 708"/>
                  <a:gd name="T31" fmla="*/ 113 h 780"/>
                  <a:gd name="T32" fmla="*/ 157 w 708"/>
                  <a:gd name="T33" fmla="*/ 77 h 780"/>
                  <a:gd name="T34" fmla="*/ 181 w 708"/>
                  <a:gd name="T35" fmla="*/ 64 h 780"/>
                  <a:gd name="T36" fmla="*/ 222 w 708"/>
                  <a:gd name="T37" fmla="*/ 43 h 780"/>
                  <a:gd name="T38" fmla="*/ 256 w 708"/>
                  <a:gd name="T39" fmla="*/ 79 h 780"/>
                  <a:gd name="T40" fmla="*/ 329 w 708"/>
                  <a:gd name="T41" fmla="*/ 64 h 780"/>
                  <a:gd name="T42" fmla="*/ 364 w 708"/>
                  <a:gd name="T43" fmla="*/ 55 h 780"/>
                  <a:gd name="T44" fmla="*/ 397 w 708"/>
                  <a:gd name="T45" fmla="*/ 55 h 780"/>
                  <a:gd name="T46" fmla="*/ 422 w 708"/>
                  <a:gd name="T47" fmla="*/ 40 h 780"/>
                  <a:gd name="T48" fmla="*/ 403 w 708"/>
                  <a:gd name="T49" fmla="*/ 20 h 780"/>
                  <a:gd name="T50" fmla="*/ 511 w 708"/>
                  <a:gd name="T51" fmla="*/ 0 h 780"/>
                  <a:gd name="T52" fmla="*/ 549 w 708"/>
                  <a:gd name="T53" fmla="*/ 27 h 780"/>
                  <a:gd name="T54" fmla="*/ 515 w 708"/>
                  <a:gd name="T55" fmla="*/ 40 h 780"/>
                  <a:gd name="T56" fmla="*/ 604 w 708"/>
                  <a:gd name="T57" fmla="*/ 52 h 780"/>
                  <a:gd name="T58" fmla="*/ 595 w 708"/>
                  <a:gd name="T59" fmla="*/ 77 h 780"/>
                  <a:gd name="T60" fmla="*/ 483 w 708"/>
                  <a:gd name="T61" fmla="*/ 95 h 780"/>
                  <a:gd name="T62" fmla="*/ 575 w 708"/>
                  <a:gd name="T63" fmla="*/ 99 h 780"/>
                  <a:gd name="T64" fmla="*/ 588 w 708"/>
                  <a:gd name="T65" fmla="*/ 92 h 780"/>
                  <a:gd name="T66" fmla="*/ 572 w 708"/>
                  <a:gd name="T67" fmla="*/ 157 h 780"/>
                  <a:gd name="T68" fmla="*/ 629 w 708"/>
                  <a:gd name="T69" fmla="*/ 107 h 780"/>
                  <a:gd name="T70" fmla="*/ 684 w 708"/>
                  <a:gd name="T71" fmla="*/ 102 h 780"/>
                  <a:gd name="T72" fmla="*/ 684 w 708"/>
                  <a:gd name="T73" fmla="*/ 147 h 780"/>
                  <a:gd name="T74" fmla="*/ 650 w 708"/>
                  <a:gd name="T75" fmla="*/ 159 h 780"/>
                  <a:gd name="T76" fmla="*/ 610 w 708"/>
                  <a:gd name="T77" fmla="*/ 191 h 780"/>
                  <a:gd name="T78" fmla="*/ 618 w 708"/>
                  <a:gd name="T79" fmla="*/ 212 h 780"/>
                  <a:gd name="T80" fmla="*/ 604 w 708"/>
                  <a:gd name="T81" fmla="*/ 280 h 780"/>
                  <a:gd name="T82" fmla="*/ 581 w 708"/>
                  <a:gd name="T83" fmla="*/ 310 h 780"/>
                  <a:gd name="T84" fmla="*/ 579 w 708"/>
                  <a:gd name="T85" fmla="*/ 412 h 780"/>
                  <a:gd name="T86" fmla="*/ 517 w 708"/>
                  <a:gd name="T87" fmla="*/ 434 h 780"/>
                  <a:gd name="T88" fmla="*/ 533 w 708"/>
                  <a:gd name="T89" fmla="*/ 501 h 780"/>
                  <a:gd name="T90" fmla="*/ 506 w 708"/>
                  <a:gd name="T91" fmla="*/ 477 h 780"/>
                  <a:gd name="T92" fmla="*/ 481 w 708"/>
                  <a:gd name="T93" fmla="*/ 468 h 780"/>
                  <a:gd name="T94" fmla="*/ 456 w 708"/>
                  <a:gd name="T95" fmla="*/ 498 h 780"/>
                  <a:gd name="T96" fmla="*/ 540 w 708"/>
                  <a:gd name="T97" fmla="*/ 511 h 780"/>
                  <a:gd name="T98" fmla="*/ 403 w 708"/>
                  <a:gd name="T99" fmla="*/ 557 h 780"/>
                  <a:gd name="T100" fmla="*/ 354 w 708"/>
                  <a:gd name="T101" fmla="*/ 591 h 780"/>
                  <a:gd name="T102" fmla="*/ 301 w 708"/>
                  <a:gd name="T103" fmla="*/ 594 h 780"/>
                  <a:gd name="T104" fmla="*/ 258 w 708"/>
                  <a:gd name="T105" fmla="*/ 646 h 780"/>
                  <a:gd name="T106" fmla="*/ 184 w 708"/>
                  <a:gd name="T107" fmla="*/ 780 h 7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8" h="780">
                    <a:moveTo>
                      <a:pt x="184" y="780"/>
                    </a:moveTo>
                    <a:lnTo>
                      <a:pt x="173" y="773"/>
                    </a:lnTo>
                    <a:lnTo>
                      <a:pt x="153" y="748"/>
                    </a:lnTo>
                    <a:lnTo>
                      <a:pt x="133" y="748"/>
                    </a:lnTo>
                    <a:lnTo>
                      <a:pt x="114" y="728"/>
                    </a:lnTo>
                    <a:lnTo>
                      <a:pt x="95" y="669"/>
                    </a:lnTo>
                    <a:lnTo>
                      <a:pt x="89" y="610"/>
                    </a:lnTo>
                    <a:lnTo>
                      <a:pt x="85" y="557"/>
                    </a:lnTo>
                    <a:lnTo>
                      <a:pt x="101" y="523"/>
                    </a:lnTo>
                    <a:lnTo>
                      <a:pt x="126" y="521"/>
                    </a:lnTo>
                    <a:lnTo>
                      <a:pt x="142" y="511"/>
                    </a:lnTo>
                    <a:lnTo>
                      <a:pt x="144" y="480"/>
                    </a:lnTo>
                    <a:lnTo>
                      <a:pt x="114" y="455"/>
                    </a:lnTo>
                    <a:lnTo>
                      <a:pt x="153" y="471"/>
                    </a:lnTo>
                    <a:lnTo>
                      <a:pt x="135" y="441"/>
                    </a:lnTo>
                    <a:lnTo>
                      <a:pt x="108" y="434"/>
                    </a:lnTo>
                    <a:lnTo>
                      <a:pt x="114" y="416"/>
                    </a:lnTo>
                    <a:lnTo>
                      <a:pt x="135" y="400"/>
                    </a:lnTo>
                    <a:lnTo>
                      <a:pt x="126" y="316"/>
                    </a:lnTo>
                    <a:lnTo>
                      <a:pt x="119" y="286"/>
                    </a:lnTo>
                    <a:lnTo>
                      <a:pt x="92" y="271"/>
                    </a:lnTo>
                    <a:lnTo>
                      <a:pt x="71" y="261"/>
                    </a:lnTo>
                    <a:lnTo>
                      <a:pt x="49" y="268"/>
                    </a:lnTo>
                    <a:lnTo>
                      <a:pt x="42" y="259"/>
                    </a:lnTo>
                    <a:lnTo>
                      <a:pt x="27" y="255"/>
                    </a:lnTo>
                    <a:lnTo>
                      <a:pt x="33" y="271"/>
                    </a:lnTo>
                    <a:lnTo>
                      <a:pt x="15" y="261"/>
                    </a:lnTo>
                    <a:lnTo>
                      <a:pt x="6" y="247"/>
                    </a:lnTo>
                    <a:lnTo>
                      <a:pt x="15" y="240"/>
                    </a:lnTo>
                    <a:lnTo>
                      <a:pt x="30" y="237"/>
                    </a:lnTo>
                    <a:lnTo>
                      <a:pt x="19" y="234"/>
                    </a:lnTo>
                    <a:lnTo>
                      <a:pt x="10" y="231"/>
                    </a:lnTo>
                    <a:lnTo>
                      <a:pt x="21" y="221"/>
                    </a:lnTo>
                    <a:lnTo>
                      <a:pt x="15" y="218"/>
                    </a:lnTo>
                    <a:lnTo>
                      <a:pt x="0" y="225"/>
                    </a:lnTo>
                    <a:lnTo>
                      <a:pt x="6" y="212"/>
                    </a:lnTo>
                    <a:lnTo>
                      <a:pt x="30" y="212"/>
                    </a:lnTo>
                    <a:lnTo>
                      <a:pt x="62" y="221"/>
                    </a:lnTo>
                    <a:lnTo>
                      <a:pt x="67" y="205"/>
                    </a:lnTo>
                    <a:lnTo>
                      <a:pt x="55" y="209"/>
                    </a:lnTo>
                    <a:lnTo>
                      <a:pt x="36" y="209"/>
                    </a:lnTo>
                    <a:lnTo>
                      <a:pt x="21" y="202"/>
                    </a:lnTo>
                    <a:lnTo>
                      <a:pt x="33" y="200"/>
                    </a:lnTo>
                    <a:lnTo>
                      <a:pt x="21" y="197"/>
                    </a:lnTo>
                    <a:lnTo>
                      <a:pt x="10" y="188"/>
                    </a:lnTo>
                    <a:lnTo>
                      <a:pt x="3" y="175"/>
                    </a:lnTo>
                    <a:lnTo>
                      <a:pt x="10" y="162"/>
                    </a:lnTo>
                    <a:lnTo>
                      <a:pt x="27" y="157"/>
                    </a:lnTo>
                    <a:lnTo>
                      <a:pt x="42" y="157"/>
                    </a:lnTo>
                    <a:lnTo>
                      <a:pt x="62" y="153"/>
                    </a:lnTo>
                    <a:lnTo>
                      <a:pt x="62" y="151"/>
                    </a:lnTo>
                    <a:lnTo>
                      <a:pt x="83" y="147"/>
                    </a:lnTo>
                    <a:lnTo>
                      <a:pt x="92" y="147"/>
                    </a:lnTo>
                    <a:lnTo>
                      <a:pt x="101" y="151"/>
                    </a:lnTo>
                    <a:lnTo>
                      <a:pt x="123" y="138"/>
                    </a:lnTo>
                    <a:lnTo>
                      <a:pt x="126" y="125"/>
                    </a:lnTo>
                    <a:lnTo>
                      <a:pt x="142" y="123"/>
                    </a:lnTo>
                    <a:lnTo>
                      <a:pt x="133" y="120"/>
                    </a:lnTo>
                    <a:lnTo>
                      <a:pt x="148" y="116"/>
                    </a:lnTo>
                    <a:lnTo>
                      <a:pt x="148" y="110"/>
                    </a:lnTo>
                    <a:lnTo>
                      <a:pt x="142" y="113"/>
                    </a:lnTo>
                    <a:lnTo>
                      <a:pt x="123" y="120"/>
                    </a:lnTo>
                    <a:lnTo>
                      <a:pt x="117" y="110"/>
                    </a:lnTo>
                    <a:lnTo>
                      <a:pt x="110" y="113"/>
                    </a:lnTo>
                    <a:lnTo>
                      <a:pt x="110" y="104"/>
                    </a:lnTo>
                    <a:lnTo>
                      <a:pt x="119" y="99"/>
                    </a:lnTo>
                    <a:lnTo>
                      <a:pt x="142" y="86"/>
                    </a:lnTo>
                    <a:lnTo>
                      <a:pt x="157" y="77"/>
                    </a:lnTo>
                    <a:lnTo>
                      <a:pt x="173" y="70"/>
                    </a:lnTo>
                    <a:lnTo>
                      <a:pt x="174" y="86"/>
                    </a:lnTo>
                    <a:lnTo>
                      <a:pt x="178" y="86"/>
                    </a:lnTo>
                    <a:lnTo>
                      <a:pt x="181" y="64"/>
                    </a:lnTo>
                    <a:lnTo>
                      <a:pt x="188" y="68"/>
                    </a:lnTo>
                    <a:lnTo>
                      <a:pt x="197" y="73"/>
                    </a:lnTo>
                    <a:lnTo>
                      <a:pt x="206" y="70"/>
                    </a:lnTo>
                    <a:lnTo>
                      <a:pt x="222" y="43"/>
                    </a:lnTo>
                    <a:lnTo>
                      <a:pt x="233" y="45"/>
                    </a:lnTo>
                    <a:lnTo>
                      <a:pt x="233" y="58"/>
                    </a:lnTo>
                    <a:lnTo>
                      <a:pt x="252" y="77"/>
                    </a:lnTo>
                    <a:lnTo>
                      <a:pt x="256" y="79"/>
                    </a:lnTo>
                    <a:lnTo>
                      <a:pt x="242" y="40"/>
                    </a:lnTo>
                    <a:lnTo>
                      <a:pt x="299" y="34"/>
                    </a:lnTo>
                    <a:lnTo>
                      <a:pt x="305" y="55"/>
                    </a:lnTo>
                    <a:lnTo>
                      <a:pt x="329" y="64"/>
                    </a:lnTo>
                    <a:lnTo>
                      <a:pt x="333" y="61"/>
                    </a:lnTo>
                    <a:lnTo>
                      <a:pt x="329" y="45"/>
                    </a:lnTo>
                    <a:lnTo>
                      <a:pt x="335" y="34"/>
                    </a:lnTo>
                    <a:lnTo>
                      <a:pt x="364" y="55"/>
                    </a:lnTo>
                    <a:lnTo>
                      <a:pt x="379" y="79"/>
                    </a:lnTo>
                    <a:lnTo>
                      <a:pt x="384" y="77"/>
                    </a:lnTo>
                    <a:lnTo>
                      <a:pt x="381" y="61"/>
                    </a:lnTo>
                    <a:lnTo>
                      <a:pt x="397" y="55"/>
                    </a:lnTo>
                    <a:lnTo>
                      <a:pt x="410" y="61"/>
                    </a:lnTo>
                    <a:lnTo>
                      <a:pt x="410" y="58"/>
                    </a:lnTo>
                    <a:lnTo>
                      <a:pt x="390" y="27"/>
                    </a:lnTo>
                    <a:lnTo>
                      <a:pt x="422" y="40"/>
                    </a:lnTo>
                    <a:lnTo>
                      <a:pt x="440" y="55"/>
                    </a:lnTo>
                    <a:lnTo>
                      <a:pt x="440" y="40"/>
                    </a:lnTo>
                    <a:lnTo>
                      <a:pt x="431" y="27"/>
                    </a:lnTo>
                    <a:lnTo>
                      <a:pt x="403" y="20"/>
                    </a:lnTo>
                    <a:lnTo>
                      <a:pt x="397" y="5"/>
                    </a:lnTo>
                    <a:lnTo>
                      <a:pt x="406" y="5"/>
                    </a:lnTo>
                    <a:lnTo>
                      <a:pt x="465" y="2"/>
                    </a:lnTo>
                    <a:lnTo>
                      <a:pt x="511" y="0"/>
                    </a:lnTo>
                    <a:lnTo>
                      <a:pt x="560" y="9"/>
                    </a:lnTo>
                    <a:lnTo>
                      <a:pt x="585" y="20"/>
                    </a:lnTo>
                    <a:lnTo>
                      <a:pt x="575" y="27"/>
                    </a:lnTo>
                    <a:lnTo>
                      <a:pt x="549" y="27"/>
                    </a:lnTo>
                    <a:lnTo>
                      <a:pt x="517" y="30"/>
                    </a:lnTo>
                    <a:lnTo>
                      <a:pt x="492" y="34"/>
                    </a:lnTo>
                    <a:lnTo>
                      <a:pt x="481" y="43"/>
                    </a:lnTo>
                    <a:lnTo>
                      <a:pt x="515" y="40"/>
                    </a:lnTo>
                    <a:lnTo>
                      <a:pt x="558" y="36"/>
                    </a:lnTo>
                    <a:lnTo>
                      <a:pt x="591" y="34"/>
                    </a:lnTo>
                    <a:lnTo>
                      <a:pt x="595" y="49"/>
                    </a:lnTo>
                    <a:lnTo>
                      <a:pt x="604" y="52"/>
                    </a:lnTo>
                    <a:lnTo>
                      <a:pt x="629" y="61"/>
                    </a:lnTo>
                    <a:lnTo>
                      <a:pt x="613" y="73"/>
                    </a:lnTo>
                    <a:lnTo>
                      <a:pt x="606" y="77"/>
                    </a:lnTo>
                    <a:lnTo>
                      <a:pt x="595" y="77"/>
                    </a:lnTo>
                    <a:lnTo>
                      <a:pt x="581" y="83"/>
                    </a:lnTo>
                    <a:lnTo>
                      <a:pt x="564" y="79"/>
                    </a:lnTo>
                    <a:lnTo>
                      <a:pt x="529" y="79"/>
                    </a:lnTo>
                    <a:lnTo>
                      <a:pt x="483" y="95"/>
                    </a:lnTo>
                    <a:lnTo>
                      <a:pt x="486" y="99"/>
                    </a:lnTo>
                    <a:lnTo>
                      <a:pt x="529" y="89"/>
                    </a:lnTo>
                    <a:lnTo>
                      <a:pt x="572" y="89"/>
                    </a:lnTo>
                    <a:lnTo>
                      <a:pt x="575" y="99"/>
                    </a:lnTo>
                    <a:lnTo>
                      <a:pt x="551" y="110"/>
                    </a:lnTo>
                    <a:lnTo>
                      <a:pt x="554" y="116"/>
                    </a:lnTo>
                    <a:lnTo>
                      <a:pt x="585" y="107"/>
                    </a:lnTo>
                    <a:lnTo>
                      <a:pt x="588" y="92"/>
                    </a:lnTo>
                    <a:lnTo>
                      <a:pt x="606" y="89"/>
                    </a:lnTo>
                    <a:lnTo>
                      <a:pt x="610" y="99"/>
                    </a:lnTo>
                    <a:lnTo>
                      <a:pt x="597" y="125"/>
                    </a:lnTo>
                    <a:lnTo>
                      <a:pt x="572" y="157"/>
                    </a:lnTo>
                    <a:lnTo>
                      <a:pt x="591" y="145"/>
                    </a:lnTo>
                    <a:lnTo>
                      <a:pt x="613" y="125"/>
                    </a:lnTo>
                    <a:lnTo>
                      <a:pt x="622" y="110"/>
                    </a:lnTo>
                    <a:lnTo>
                      <a:pt x="629" y="107"/>
                    </a:lnTo>
                    <a:lnTo>
                      <a:pt x="629" y="120"/>
                    </a:lnTo>
                    <a:lnTo>
                      <a:pt x="647" y="120"/>
                    </a:lnTo>
                    <a:lnTo>
                      <a:pt x="659" y="110"/>
                    </a:lnTo>
                    <a:lnTo>
                      <a:pt x="684" y="102"/>
                    </a:lnTo>
                    <a:lnTo>
                      <a:pt x="708" y="113"/>
                    </a:lnTo>
                    <a:lnTo>
                      <a:pt x="702" y="129"/>
                    </a:lnTo>
                    <a:lnTo>
                      <a:pt x="681" y="141"/>
                    </a:lnTo>
                    <a:lnTo>
                      <a:pt x="684" y="147"/>
                    </a:lnTo>
                    <a:lnTo>
                      <a:pt x="661" y="153"/>
                    </a:lnTo>
                    <a:lnTo>
                      <a:pt x="640" y="157"/>
                    </a:lnTo>
                    <a:lnTo>
                      <a:pt x="618" y="157"/>
                    </a:lnTo>
                    <a:lnTo>
                      <a:pt x="650" y="159"/>
                    </a:lnTo>
                    <a:lnTo>
                      <a:pt x="665" y="162"/>
                    </a:lnTo>
                    <a:lnTo>
                      <a:pt x="656" y="175"/>
                    </a:lnTo>
                    <a:lnTo>
                      <a:pt x="622" y="168"/>
                    </a:lnTo>
                    <a:lnTo>
                      <a:pt x="610" y="191"/>
                    </a:lnTo>
                    <a:lnTo>
                      <a:pt x="613" y="193"/>
                    </a:lnTo>
                    <a:lnTo>
                      <a:pt x="625" y="182"/>
                    </a:lnTo>
                    <a:lnTo>
                      <a:pt x="647" y="184"/>
                    </a:lnTo>
                    <a:lnTo>
                      <a:pt x="618" y="212"/>
                    </a:lnTo>
                    <a:lnTo>
                      <a:pt x="597" y="234"/>
                    </a:lnTo>
                    <a:lnTo>
                      <a:pt x="597" y="259"/>
                    </a:lnTo>
                    <a:lnTo>
                      <a:pt x="613" y="277"/>
                    </a:lnTo>
                    <a:lnTo>
                      <a:pt x="604" y="280"/>
                    </a:lnTo>
                    <a:lnTo>
                      <a:pt x="615" y="286"/>
                    </a:lnTo>
                    <a:lnTo>
                      <a:pt x="618" y="305"/>
                    </a:lnTo>
                    <a:lnTo>
                      <a:pt x="591" y="299"/>
                    </a:lnTo>
                    <a:lnTo>
                      <a:pt x="581" y="310"/>
                    </a:lnTo>
                    <a:lnTo>
                      <a:pt x="595" y="320"/>
                    </a:lnTo>
                    <a:lnTo>
                      <a:pt x="601" y="353"/>
                    </a:lnTo>
                    <a:lnTo>
                      <a:pt x="597" y="388"/>
                    </a:lnTo>
                    <a:lnTo>
                      <a:pt x="579" y="412"/>
                    </a:lnTo>
                    <a:lnTo>
                      <a:pt x="554" y="421"/>
                    </a:lnTo>
                    <a:lnTo>
                      <a:pt x="533" y="409"/>
                    </a:lnTo>
                    <a:lnTo>
                      <a:pt x="511" y="416"/>
                    </a:lnTo>
                    <a:lnTo>
                      <a:pt x="517" y="434"/>
                    </a:lnTo>
                    <a:lnTo>
                      <a:pt x="540" y="459"/>
                    </a:lnTo>
                    <a:lnTo>
                      <a:pt x="549" y="471"/>
                    </a:lnTo>
                    <a:lnTo>
                      <a:pt x="549" y="498"/>
                    </a:lnTo>
                    <a:lnTo>
                      <a:pt x="533" y="501"/>
                    </a:lnTo>
                    <a:lnTo>
                      <a:pt x="526" y="501"/>
                    </a:lnTo>
                    <a:lnTo>
                      <a:pt x="515" y="496"/>
                    </a:lnTo>
                    <a:lnTo>
                      <a:pt x="515" y="487"/>
                    </a:lnTo>
                    <a:lnTo>
                      <a:pt x="506" y="477"/>
                    </a:lnTo>
                    <a:lnTo>
                      <a:pt x="490" y="464"/>
                    </a:lnTo>
                    <a:lnTo>
                      <a:pt x="465" y="449"/>
                    </a:lnTo>
                    <a:lnTo>
                      <a:pt x="462" y="455"/>
                    </a:lnTo>
                    <a:lnTo>
                      <a:pt x="481" y="468"/>
                    </a:lnTo>
                    <a:lnTo>
                      <a:pt x="499" y="477"/>
                    </a:lnTo>
                    <a:lnTo>
                      <a:pt x="468" y="484"/>
                    </a:lnTo>
                    <a:lnTo>
                      <a:pt x="458" y="491"/>
                    </a:lnTo>
                    <a:lnTo>
                      <a:pt x="456" y="498"/>
                    </a:lnTo>
                    <a:lnTo>
                      <a:pt x="483" y="498"/>
                    </a:lnTo>
                    <a:lnTo>
                      <a:pt x="449" y="505"/>
                    </a:lnTo>
                    <a:lnTo>
                      <a:pt x="492" y="501"/>
                    </a:lnTo>
                    <a:lnTo>
                      <a:pt x="540" y="511"/>
                    </a:lnTo>
                    <a:lnTo>
                      <a:pt x="520" y="521"/>
                    </a:lnTo>
                    <a:lnTo>
                      <a:pt x="477" y="544"/>
                    </a:lnTo>
                    <a:lnTo>
                      <a:pt x="440" y="551"/>
                    </a:lnTo>
                    <a:lnTo>
                      <a:pt x="403" y="557"/>
                    </a:lnTo>
                    <a:lnTo>
                      <a:pt x="390" y="542"/>
                    </a:lnTo>
                    <a:lnTo>
                      <a:pt x="394" y="560"/>
                    </a:lnTo>
                    <a:lnTo>
                      <a:pt x="379" y="566"/>
                    </a:lnTo>
                    <a:lnTo>
                      <a:pt x="354" y="591"/>
                    </a:lnTo>
                    <a:lnTo>
                      <a:pt x="320" y="610"/>
                    </a:lnTo>
                    <a:lnTo>
                      <a:pt x="305" y="610"/>
                    </a:lnTo>
                    <a:lnTo>
                      <a:pt x="314" y="597"/>
                    </a:lnTo>
                    <a:lnTo>
                      <a:pt x="301" y="594"/>
                    </a:lnTo>
                    <a:lnTo>
                      <a:pt x="299" y="616"/>
                    </a:lnTo>
                    <a:lnTo>
                      <a:pt x="280" y="616"/>
                    </a:lnTo>
                    <a:lnTo>
                      <a:pt x="267" y="625"/>
                    </a:lnTo>
                    <a:lnTo>
                      <a:pt x="258" y="646"/>
                    </a:lnTo>
                    <a:lnTo>
                      <a:pt x="252" y="659"/>
                    </a:lnTo>
                    <a:lnTo>
                      <a:pt x="233" y="684"/>
                    </a:lnTo>
                    <a:lnTo>
                      <a:pt x="222" y="724"/>
                    </a:lnTo>
                    <a:lnTo>
                      <a:pt x="184" y="7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3" name="Freeform 587"/>
              <p:cNvSpPr>
                <a:spLocks/>
              </p:cNvSpPr>
              <p:nvPr/>
            </p:nvSpPr>
            <p:spPr bwMode="auto">
              <a:xfrm>
                <a:off x="7113588" y="4892675"/>
                <a:ext cx="15875" cy="14288"/>
              </a:xfrm>
              <a:custGeom>
                <a:avLst/>
                <a:gdLst>
                  <a:gd name="T0" fmla="*/ 6 w 10"/>
                  <a:gd name="T1" fmla="*/ 9 h 9"/>
                  <a:gd name="T2" fmla="*/ 0 w 10"/>
                  <a:gd name="T3" fmla="*/ 5 h 9"/>
                  <a:gd name="T4" fmla="*/ 4 w 10"/>
                  <a:gd name="T5" fmla="*/ 0 h 9"/>
                  <a:gd name="T6" fmla="*/ 10 w 10"/>
                  <a:gd name="T7" fmla="*/ 5 h 9"/>
                  <a:gd name="T8" fmla="*/ 6 w 10"/>
                  <a:gd name="T9" fmla="*/ 9 h 9"/>
                  <a:gd name="T10" fmla="*/ 6 w 10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6" y="9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0" y="5"/>
                    </a:lnTo>
                    <a:lnTo>
                      <a:pt x="6" y="9"/>
                    </a:lnTo>
                    <a:lnTo>
                      <a:pt x="6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4" name="Freeform 588"/>
              <p:cNvSpPr>
                <a:spLocks/>
              </p:cNvSpPr>
              <p:nvPr/>
            </p:nvSpPr>
            <p:spPr bwMode="auto">
              <a:xfrm>
                <a:off x="5164138" y="3489325"/>
                <a:ext cx="14288" cy="14288"/>
              </a:xfrm>
              <a:custGeom>
                <a:avLst/>
                <a:gdLst>
                  <a:gd name="T0" fmla="*/ 0 w 9"/>
                  <a:gd name="T1" fmla="*/ 9 h 9"/>
                  <a:gd name="T2" fmla="*/ 0 w 9"/>
                  <a:gd name="T3" fmla="*/ 3 h 9"/>
                  <a:gd name="T4" fmla="*/ 9 w 9"/>
                  <a:gd name="T5" fmla="*/ 0 h 9"/>
                  <a:gd name="T6" fmla="*/ 7 w 9"/>
                  <a:gd name="T7" fmla="*/ 5 h 9"/>
                  <a:gd name="T8" fmla="*/ 0 w 9"/>
                  <a:gd name="T9" fmla="*/ 9 h 9"/>
                  <a:gd name="T10" fmla="*/ 0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0" y="3"/>
                    </a:lnTo>
                    <a:lnTo>
                      <a:pt x="9" y="0"/>
                    </a:lnTo>
                    <a:lnTo>
                      <a:pt x="7" y="5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5" name="Freeform 589"/>
              <p:cNvSpPr>
                <a:spLocks/>
              </p:cNvSpPr>
              <p:nvPr/>
            </p:nvSpPr>
            <p:spPr bwMode="auto">
              <a:xfrm>
                <a:off x="5192713" y="3497263"/>
                <a:ext cx="9525" cy="11113"/>
              </a:xfrm>
              <a:custGeom>
                <a:avLst/>
                <a:gdLst>
                  <a:gd name="T0" fmla="*/ 4 w 6"/>
                  <a:gd name="T1" fmla="*/ 7 h 7"/>
                  <a:gd name="T2" fmla="*/ 0 w 6"/>
                  <a:gd name="T3" fmla="*/ 4 h 7"/>
                  <a:gd name="T4" fmla="*/ 6 w 6"/>
                  <a:gd name="T5" fmla="*/ 0 h 7"/>
                  <a:gd name="T6" fmla="*/ 4 w 6"/>
                  <a:gd name="T7" fmla="*/ 7 h 7"/>
                  <a:gd name="T8" fmla="*/ 4 w 6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4" y="7"/>
                    </a:moveTo>
                    <a:lnTo>
                      <a:pt x="0" y="4"/>
                    </a:lnTo>
                    <a:lnTo>
                      <a:pt x="6" y="0"/>
                    </a:lnTo>
                    <a:lnTo>
                      <a:pt x="4" y="7"/>
                    </a:lnTo>
                    <a:lnTo>
                      <a:pt x="4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6" name="Freeform 590"/>
              <p:cNvSpPr>
                <a:spLocks/>
              </p:cNvSpPr>
              <p:nvPr/>
            </p:nvSpPr>
            <p:spPr bwMode="auto">
              <a:xfrm>
                <a:off x="5873750" y="4227513"/>
                <a:ext cx="57150" cy="42863"/>
              </a:xfrm>
              <a:custGeom>
                <a:avLst/>
                <a:gdLst>
                  <a:gd name="T0" fmla="*/ 6 w 36"/>
                  <a:gd name="T1" fmla="*/ 0 h 27"/>
                  <a:gd name="T2" fmla="*/ 13 w 36"/>
                  <a:gd name="T3" fmla="*/ 6 h 27"/>
                  <a:gd name="T4" fmla="*/ 36 w 36"/>
                  <a:gd name="T5" fmla="*/ 6 h 27"/>
                  <a:gd name="T6" fmla="*/ 36 w 36"/>
                  <a:gd name="T7" fmla="*/ 23 h 27"/>
                  <a:gd name="T8" fmla="*/ 27 w 36"/>
                  <a:gd name="T9" fmla="*/ 23 h 27"/>
                  <a:gd name="T10" fmla="*/ 18 w 36"/>
                  <a:gd name="T11" fmla="*/ 27 h 27"/>
                  <a:gd name="T12" fmla="*/ 3 w 36"/>
                  <a:gd name="T13" fmla="*/ 23 h 27"/>
                  <a:gd name="T14" fmla="*/ 0 w 36"/>
                  <a:gd name="T15" fmla="*/ 21 h 27"/>
                  <a:gd name="T16" fmla="*/ 6 w 36"/>
                  <a:gd name="T17" fmla="*/ 12 h 27"/>
                  <a:gd name="T18" fmla="*/ 6 w 36"/>
                  <a:gd name="T19" fmla="*/ 0 h 27"/>
                  <a:gd name="T20" fmla="*/ 6 w 36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" h="27">
                    <a:moveTo>
                      <a:pt x="6" y="0"/>
                    </a:moveTo>
                    <a:lnTo>
                      <a:pt x="13" y="6"/>
                    </a:lnTo>
                    <a:lnTo>
                      <a:pt x="36" y="6"/>
                    </a:lnTo>
                    <a:lnTo>
                      <a:pt x="36" y="23"/>
                    </a:lnTo>
                    <a:lnTo>
                      <a:pt x="27" y="23"/>
                    </a:lnTo>
                    <a:lnTo>
                      <a:pt x="18" y="27"/>
                    </a:lnTo>
                    <a:lnTo>
                      <a:pt x="3" y="23"/>
                    </a:lnTo>
                    <a:lnTo>
                      <a:pt x="0" y="21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7" name="Freeform 591"/>
              <p:cNvSpPr>
                <a:spLocks/>
              </p:cNvSpPr>
              <p:nvPr/>
            </p:nvSpPr>
            <p:spPr bwMode="auto">
              <a:xfrm>
                <a:off x="5764213" y="2784475"/>
                <a:ext cx="22225" cy="23813"/>
              </a:xfrm>
              <a:custGeom>
                <a:avLst/>
                <a:gdLst>
                  <a:gd name="T0" fmla="*/ 4 w 14"/>
                  <a:gd name="T1" fmla="*/ 15 h 15"/>
                  <a:gd name="T2" fmla="*/ 0 w 14"/>
                  <a:gd name="T3" fmla="*/ 5 h 15"/>
                  <a:gd name="T4" fmla="*/ 4 w 14"/>
                  <a:gd name="T5" fmla="*/ 3 h 15"/>
                  <a:gd name="T6" fmla="*/ 10 w 14"/>
                  <a:gd name="T7" fmla="*/ 0 h 15"/>
                  <a:gd name="T8" fmla="*/ 7 w 14"/>
                  <a:gd name="T9" fmla="*/ 3 h 15"/>
                  <a:gd name="T10" fmla="*/ 14 w 14"/>
                  <a:gd name="T11" fmla="*/ 9 h 15"/>
                  <a:gd name="T12" fmla="*/ 14 w 14"/>
                  <a:gd name="T13" fmla="*/ 15 h 15"/>
                  <a:gd name="T14" fmla="*/ 7 w 14"/>
                  <a:gd name="T15" fmla="*/ 15 h 15"/>
                  <a:gd name="T16" fmla="*/ 4 w 14"/>
                  <a:gd name="T17" fmla="*/ 15 h 15"/>
                  <a:gd name="T18" fmla="*/ 4 w 14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5">
                    <a:moveTo>
                      <a:pt x="4" y="15"/>
                    </a:moveTo>
                    <a:lnTo>
                      <a:pt x="0" y="5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14" y="9"/>
                    </a:lnTo>
                    <a:lnTo>
                      <a:pt x="14" y="15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8" name="Freeform 592"/>
              <p:cNvSpPr>
                <a:spLocks/>
              </p:cNvSpPr>
              <p:nvPr/>
            </p:nvSpPr>
            <p:spPr bwMode="auto">
              <a:xfrm>
                <a:off x="5370513" y="3063875"/>
                <a:ext cx="87313" cy="165100"/>
              </a:xfrm>
              <a:custGeom>
                <a:avLst/>
                <a:gdLst>
                  <a:gd name="T0" fmla="*/ 12 w 55"/>
                  <a:gd name="T1" fmla="*/ 0 h 104"/>
                  <a:gd name="T2" fmla="*/ 14 w 55"/>
                  <a:gd name="T3" fmla="*/ 4 h 104"/>
                  <a:gd name="T4" fmla="*/ 25 w 55"/>
                  <a:gd name="T5" fmla="*/ 0 h 104"/>
                  <a:gd name="T6" fmla="*/ 25 w 55"/>
                  <a:gd name="T7" fmla="*/ 6 h 104"/>
                  <a:gd name="T8" fmla="*/ 30 w 55"/>
                  <a:gd name="T9" fmla="*/ 6 h 104"/>
                  <a:gd name="T10" fmla="*/ 36 w 55"/>
                  <a:gd name="T11" fmla="*/ 6 h 104"/>
                  <a:gd name="T12" fmla="*/ 42 w 55"/>
                  <a:gd name="T13" fmla="*/ 6 h 104"/>
                  <a:gd name="T14" fmla="*/ 52 w 55"/>
                  <a:gd name="T15" fmla="*/ 9 h 104"/>
                  <a:gd name="T16" fmla="*/ 55 w 55"/>
                  <a:gd name="T17" fmla="*/ 13 h 104"/>
                  <a:gd name="T18" fmla="*/ 42 w 55"/>
                  <a:gd name="T19" fmla="*/ 25 h 104"/>
                  <a:gd name="T20" fmla="*/ 42 w 55"/>
                  <a:gd name="T21" fmla="*/ 36 h 104"/>
                  <a:gd name="T22" fmla="*/ 42 w 55"/>
                  <a:gd name="T23" fmla="*/ 49 h 104"/>
                  <a:gd name="T24" fmla="*/ 36 w 55"/>
                  <a:gd name="T25" fmla="*/ 52 h 104"/>
                  <a:gd name="T26" fmla="*/ 39 w 55"/>
                  <a:gd name="T27" fmla="*/ 61 h 104"/>
                  <a:gd name="T28" fmla="*/ 39 w 55"/>
                  <a:gd name="T29" fmla="*/ 65 h 104"/>
                  <a:gd name="T30" fmla="*/ 36 w 55"/>
                  <a:gd name="T31" fmla="*/ 73 h 104"/>
                  <a:gd name="T32" fmla="*/ 42 w 55"/>
                  <a:gd name="T33" fmla="*/ 80 h 104"/>
                  <a:gd name="T34" fmla="*/ 42 w 55"/>
                  <a:gd name="T35" fmla="*/ 83 h 104"/>
                  <a:gd name="T36" fmla="*/ 34 w 55"/>
                  <a:gd name="T37" fmla="*/ 89 h 104"/>
                  <a:gd name="T38" fmla="*/ 34 w 55"/>
                  <a:gd name="T39" fmla="*/ 102 h 104"/>
                  <a:gd name="T40" fmla="*/ 21 w 55"/>
                  <a:gd name="T41" fmla="*/ 104 h 104"/>
                  <a:gd name="T42" fmla="*/ 14 w 55"/>
                  <a:gd name="T43" fmla="*/ 104 h 104"/>
                  <a:gd name="T44" fmla="*/ 5 w 55"/>
                  <a:gd name="T45" fmla="*/ 104 h 104"/>
                  <a:gd name="T46" fmla="*/ 9 w 55"/>
                  <a:gd name="T47" fmla="*/ 95 h 104"/>
                  <a:gd name="T48" fmla="*/ 9 w 55"/>
                  <a:gd name="T49" fmla="*/ 80 h 104"/>
                  <a:gd name="T50" fmla="*/ 9 w 55"/>
                  <a:gd name="T51" fmla="*/ 73 h 104"/>
                  <a:gd name="T52" fmla="*/ 2 w 55"/>
                  <a:gd name="T53" fmla="*/ 73 h 104"/>
                  <a:gd name="T54" fmla="*/ 5 w 55"/>
                  <a:gd name="T55" fmla="*/ 70 h 104"/>
                  <a:gd name="T56" fmla="*/ 0 w 55"/>
                  <a:gd name="T57" fmla="*/ 70 h 104"/>
                  <a:gd name="T58" fmla="*/ 2 w 55"/>
                  <a:gd name="T59" fmla="*/ 59 h 104"/>
                  <a:gd name="T60" fmla="*/ 2 w 55"/>
                  <a:gd name="T61" fmla="*/ 55 h 104"/>
                  <a:gd name="T62" fmla="*/ 14 w 55"/>
                  <a:gd name="T63" fmla="*/ 30 h 104"/>
                  <a:gd name="T64" fmla="*/ 12 w 55"/>
                  <a:gd name="T65" fmla="*/ 0 h 104"/>
                  <a:gd name="T66" fmla="*/ 12 w 55"/>
                  <a:gd name="T6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04">
                    <a:moveTo>
                      <a:pt x="12" y="0"/>
                    </a:moveTo>
                    <a:lnTo>
                      <a:pt x="14" y="4"/>
                    </a:lnTo>
                    <a:lnTo>
                      <a:pt x="25" y="0"/>
                    </a:lnTo>
                    <a:lnTo>
                      <a:pt x="25" y="6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52" y="9"/>
                    </a:lnTo>
                    <a:lnTo>
                      <a:pt x="55" y="13"/>
                    </a:lnTo>
                    <a:lnTo>
                      <a:pt x="42" y="25"/>
                    </a:lnTo>
                    <a:lnTo>
                      <a:pt x="42" y="36"/>
                    </a:lnTo>
                    <a:lnTo>
                      <a:pt x="42" y="49"/>
                    </a:lnTo>
                    <a:lnTo>
                      <a:pt x="36" y="52"/>
                    </a:lnTo>
                    <a:lnTo>
                      <a:pt x="39" y="61"/>
                    </a:lnTo>
                    <a:lnTo>
                      <a:pt x="39" y="65"/>
                    </a:lnTo>
                    <a:lnTo>
                      <a:pt x="36" y="73"/>
                    </a:lnTo>
                    <a:lnTo>
                      <a:pt x="42" y="80"/>
                    </a:lnTo>
                    <a:lnTo>
                      <a:pt x="42" y="83"/>
                    </a:lnTo>
                    <a:lnTo>
                      <a:pt x="34" y="89"/>
                    </a:lnTo>
                    <a:lnTo>
                      <a:pt x="34" y="102"/>
                    </a:lnTo>
                    <a:lnTo>
                      <a:pt x="21" y="104"/>
                    </a:lnTo>
                    <a:lnTo>
                      <a:pt x="14" y="104"/>
                    </a:lnTo>
                    <a:lnTo>
                      <a:pt x="5" y="104"/>
                    </a:lnTo>
                    <a:lnTo>
                      <a:pt x="9" y="95"/>
                    </a:lnTo>
                    <a:lnTo>
                      <a:pt x="9" y="80"/>
                    </a:lnTo>
                    <a:lnTo>
                      <a:pt x="9" y="73"/>
                    </a:lnTo>
                    <a:lnTo>
                      <a:pt x="2" y="73"/>
                    </a:lnTo>
                    <a:lnTo>
                      <a:pt x="5" y="70"/>
                    </a:lnTo>
                    <a:lnTo>
                      <a:pt x="0" y="70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14" y="3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9" name="Freeform 593"/>
              <p:cNvSpPr>
                <a:spLocks/>
              </p:cNvSpPr>
              <p:nvPr/>
            </p:nvSpPr>
            <p:spPr bwMode="auto">
              <a:xfrm>
                <a:off x="5653088" y="3044825"/>
                <a:ext cx="19050" cy="14288"/>
              </a:xfrm>
              <a:custGeom>
                <a:avLst/>
                <a:gdLst>
                  <a:gd name="T0" fmla="*/ 0 w 12"/>
                  <a:gd name="T1" fmla="*/ 0 h 9"/>
                  <a:gd name="T2" fmla="*/ 6 w 12"/>
                  <a:gd name="T3" fmla="*/ 9 h 9"/>
                  <a:gd name="T4" fmla="*/ 12 w 12"/>
                  <a:gd name="T5" fmla="*/ 5 h 9"/>
                  <a:gd name="T6" fmla="*/ 0 w 12"/>
                  <a:gd name="T7" fmla="*/ 0 h 9"/>
                  <a:gd name="T8" fmla="*/ 0 w 12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9">
                    <a:moveTo>
                      <a:pt x="0" y="0"/>
                    </a:moveTo>
                    <a:lnTo>
                      <a:pt x="6" y="9"/>
                    </a:lnTo>
                    <a:lnTo>
                      <a:pt x="12" y="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0" name="Freeform 594"/>
              <p:cNvSpPr>
                <a:spLocks/>
              </p:cNvSpPr>
              <p:nvPr/>
            </p:nvSpPr>
            <p:spPr bwMode="auto">
              <a:xfrm>
                <a:off x="5803900" y="3013075"/>
                <a:ext cx="6350" cy="4763"/>
              </a:xfrm>
              <a:custGeom>
                <a:avLst/>
                <a:gdLst>
                  <a:gd name="T0" fmla="*/ 4 w 4"/>
                  <a:gd name="T1" fmla="*/ 0 h 3"/>
                  <a:gd name="T2" fmla="*/ 4 w 4"/>
                  <a:gd name="T3" fmla="*/ 3 h 3"/>
                  <a:gd name="T4" fmla="*/ 0 w 4"/>
                  <a:gd name="T5" fmla="*/ 3 h 3"/>
                  <a:gd name="T6" fmla="*/ 0 w 4"/>
                  <a:gd name="T7" fmla="*/ 0 h 3"/>
                  <a:gd name="T8" fmla="*/ 4 w 4"/>
                  <a:gd name="T9" fmla="*/ 0 h 3"/>
                  <a:gd name="T10" fmla="*/ 4 w 4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1" name="Freeform 595"/>
              <p:cNvSpPr>
                <a:spLocks/>
              </p:cNvSpPr>
              <p:nvPr/>
            </p:nvSpPr>
            <p:spPr bwMode="auto">
              <a:xfrm>
                <a:off x="5873750" y="2901950"/>
                <a:ext cx="9525" cy="4763"/>
              </a:xfrm>
              <a:custGeom>
                <a:avLst/>
                <a:gdLst>
                  <a:gd name="T0" fmla="*/ 6 w 6"/>
                  <a:gd name="T1" fmla="*/ 3 h 3"/>
                  <a:gd name="T2" fmla="*/ 3 w 6"/>
                  <a:gd name="T3" fmla="*/ 3 h 3"/>
                  <a:gd name="T4" fmla="*/ 3 w 6"/>
                  <a:gd name="T5" fmla="*/ 0 h 3"/>
                  <a:gd name="T6" fmla="*/ 0 w 6"/>
                  <a:gd name="T7" fmla="*/ 0 h 3"/>
                  <a:gd name="T8" fmla="*/ 6 w 6"/>
                  <a:gd name="T9" fmla="*/ 0 h 3"/>
                  <a:gd name="T10" fmla="*/ 6 w 6"/>
                  <a:gd name="T11" fmla="*/ 3 h 3"/>
                  <a:gd name="T12" fmla="*/ 6 w 6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3"/>
                    </a:moveTo>
                    <a:lnTo>
                      <a:pt x="3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3"/>
                    </a:lnTo>
                    <a:lnTo>
                      <a:pt x="6" y="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2" name="Freeform 596"/>
              <p:cNvSpPr>
                <a:spLocks/>
              </p:cNvSpPr>
              <p:nvPr/>
            </p:nvSpPr>
            <p:spPr bwMode="auto">
              <a:xfrm>
                <a:off x="6300788" y="2852738"/>
                <a:ext cx="88900" cy="98425"/>
              </a:xfrm>
              <a:custGeom>
                <a:avLst/>
                <a:gdLst>
                  <a:gd name="T0" fmla="*/ 0 w 56"/>
                  <a:gd name="T1" fmla="*/ 0 h 62"/>
                  <a:gd name="T2" fmla="*/ 20 w 56"/>
                  <a:gd name="T3" fmla="*/ 6 h 62"/>
                  <a:gd name="T4" fmla="*/ 29 w 56"/>
                  <a:gd name="T5" fmla="*/ 10 h 62"/>
                  <a:gd name="T6" fmla="*/ 38 w 56"/>
                  <a:gd name="T7" fmla="*/ 25 h 62"/>
                  <a:gd name="T8" fmla="*/ 43 w 56"/>
                  <a:gd name="T9" fmla="*/ 31 h 62"/>
                  <a:gd name="T10" fmla="*/ 56 w 56"/>
                  <a:gd name="T11" fmla="*/ 41 h 62"/>
                  <a:gd name="T12" fmla="*/ 35 w 56"/>
                  <a:gd name="T13" fmla="*/ 44 h 62"/>
                  <a:gd name="T14" fmla="*/ 29 w 56"/>
                  <a:gd name="T15" fmla="*/ 50 h 62"/>
                  <a:gd name="T16" fmla="*/ 26 w 56"/>
                  <a:gd name="T17" fmla="*/ 62 h 62"/>
                  <a:gd name="T18" fmla="*/ 20 w 56"/>
                  <a:gd name="T19" fmla="*/ 28 h 62"/>
                  <a:gd name="T20" fmla="*/ 0 w 56"/>
                  <a:gd name="T21" fmla="*/ 0 h 62"/>
                  <a:gd name="T22" fmla="*/ 0 w 56"/>
                  <a:gd name="T2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" h="62">
                    <a:moveTo>
                      <a:pt x="0" y="0"/>
                    </a:moveTo>
                    <a:lnTo>
                      <a:pt x="20" y="6"/>
                    </a:lnTo>
                    <a:lnTo>
                      <a:pt x="29" y="10"/>
                    </a:lnTo>
                    <a:lnTo>
                      <a:pt x="38" y="25"/>
                    </a:lnTo>
                    <a:lnTo>
                      <a:pt x="43" y="31"/>
                    </a:lnTo>
                    <a:lnTo>
                      <a:pt x="56" y="41"/>
                    </a:lnTo>
                    <a:lnTo>
                      <a:pt x="35" y="44"/>
                    </a:lnTo>
                    <a:lnTo>
                      <a:pt x="29" y="50"/>
                    </a:lnTo>
                    <a:lnTo>
                      <a:pt x="26" y="62"/>
                    </a:lnTo>
                    <a:lnTo>
                      <a:pt x="20" y="2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3" name="Freeform 597"/>
              <p:cNvSpPr>
                <a:spLocks/>
              </p:cNvSpPr>
              <p:nvPr/>
            </p:nvSpPr>
            <p:spPr bwMode="auto">
              <a:xfrm>
                <a:off x="5948363" y="4416425"/>
                <a:ext cx="22225" cy="39688"/>
              </a:xfrm>
              <a:custGeom>
                <a:avLst/>
                <a:gdLst>
                  <a:gd name="T0" fmla="*/ 0 w 14"/>
                  <a:gd name="T1" fmla="*/ 13 h 25"/>
                  <a:gd name="T2" fmla="*/ 5 w 14"/>
                  <a:gd name="T3" fmla="*/ 9 h 25"/>
                  <a:gd name="T4" fmla="*/ 9 w 14"/>
                  <a:gd name="T5" fmla="*/ 4 h 25"/>
                  <a:gd name="T6" fmla="*/ 14 w 14"/>
                  <a:gd name="T7" fmla="*/ 0 h 25"/>
                  <a:gd name="T8" fmla="*/ 14 w 14"/>
                  <a:gd name="T9" fmla="*/ 4 h 25"/>
                  <a:gd name="T10" fmla="*/ 14 w 14"/>
                  <a:gd name="T11" fmla="*/ 7 h 25"/>
                  <a:gd name="T12" fmla="*/ 9 w 14"/>
                  <a:gd name="T13" fmla="*/ 13 h 25"/>
                  <a:gd name="T14" fmla="*/ 9 w 14"/>
                  <a:gd name="T15" fmla="*/ 22 h 25"/>
                  <a:gd name="T16" fmla="*/ 2 w 14"/>
                  <a:gd name="T17" fmla="*/ 25 h 25"/>
                  <a:gd name="T18" fmla="*/ 2 w 14"/>
                  <a:gd name="T19" fmla="*/ 20 h 25"/>
                  <a:gd name="T20" fmla="*/ 0 w 14"/>
                  <a:gd name="T21" fmla="*/ 13 h 25"/>
                  <a:gd name="T22" fmla="*/ 0 w 14"/>
                  <a:gd name="T23" fmla="*/ 1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25">
                    <a:moveTo>
                      <a:pt x="0" y="13"/>
                    </a:moveTo>
                    <a:lnTo>
                      <a:pt x="5" y="9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14" y="4"/>
                    </a:lnTo>
                    <a:lnTo>
                      <a:pt x="14" y="7"/>
                    </a:lnTo>
                    <a:lnTo>
                      <a:pt x="9" y="13"/>
                    </a:lnTo>
                    <a:lnTo>
                      <a:pt x="9" y="22"/>
                    </a:lnTo>
                    <a:lnTo>
                      <a:pt x="2" y="25"/>
                    </a:lnTo>
                    <a:lnTo>
                      <a:pt x="2" y="2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4" name="Freeform 598"/>
              <p:cNvSpPr>
                <a:spLocks/>
              </p:cNvSpPr>
              <p:nvPr/>
            </p:nvSpPr>
            <p:spPr bwMode="auto">
              <a:xfrm>
                <a:off x="5457825" y="2500313"/>
                <a:ext cx="23813" cy="20638"/>
              </a:xfrm>
              <a:custGeom>
                <a:avLst/>
                <a:gdLst>
                  <a:gd name="T0" fmla="*/ 13 w 15"/>
                  <a:gd name="T1" fmla="*/ 13 h 13"/>
                  <a:gd name="T2" fmla="*/ 9 w 15"/>
                  <a:gd name="T3" fmla="*/ 13 h 13"/>
                  <a:gd name="T4" fmla="*/ 13 w 15"/>
                  <a:gd name="T5" fmla="*/ 13 h 13"/>
                  <a:gd name="T6" fmla="*/ 6 w 15"/>
                  <a:gd name="T7" fmla="*/ 13 h 13"/>
                  <a:gd name="T8" fmla="*/ 2 w 15"/>
                  <a:gd name="T9" fmla="*/ 6 h 13"/>
                  <a:gd name="T10" fmla="*/ 0 w 15"/>
                  <a:gd name="T11" fmla="*/ 4 h 13"/>
                  <a:gd name="T12" fmla="*/ 2 w 15"/>
                  <a:gd name="T13" fmla="*/ 0 h 13"/>
                  <a:gd name="T14" fmla="*/ 2 w 15"/>
                  <a:gd name="T15" fmla="*/ 4 h 13"/>
                  <a:gd name="T16" fmla="*/ 6 w 15"/>
                  <a:gd name="T17" fmla="*/ 0 h 13"/>
                  <a:gd name="T18" fmla="*/ 9 w 15"/>
                  <a:gd name="T19" fmla="*/ 0 h 13"/>
                  <a:gd name="T20" fmla="*/ 9 w 15"/>
                  <a:gd name="T21" fmla="*/ 9 h 13"/>
                  <a:gd name="T22" fmla="*/ 15 w 15"/>
                  <a:gd name="T23" fmla="*/ 9 h 13"/>
                  <a:gd name="T24" fmla="*/ 13 w 15"/>
                  <a:gd name="T25" fmla="*/ 13 h 13"/>
                  <a:gd name="T26" fmla="*/ 13 w 15"/>
                  <a:gd name="T2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3">
                    <a:moveTo>
                      <a:pt x="13" y="13"/>
                    </a:moveTo>
                    <a:lnTo>
                      <a:pt x="9" y="13"/>
                    </a:lnTo>
                    <a:lnTo>
                      <a:pt x="13" y="13"/>
                    </a:lnTo>
                    <a:lnTo>
                      <a:pt x="6" y="13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9" y="9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3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5" name="Freeform 599"/>
              <p:cNvSpPr>
                <a:spLocks/>
              </p:cNvSpPr>
              <p:nvPr/>
            </p:nvSpPr>
            <p:spPr bwMode="auto">
              <a:xfrm>
                <a:off x="6015038" y="2509838"/>
                <a:ext cx="14288" cy="47625"/>
              </a:xfrm>
              <a:custGeom>
                <a:avLst/>
                <a:gdLst>
                  <a:gd name="T0" fmla="*/ 2 w 9"/>
                  <a:gd name="T1" fmla="*/ 30 h 30"/>
                  <a:gd name="T2" fmla="*/ 0 w 9"/>
                  <a:gd name="T3" fmla="*/ 19 h 30"/>
                  <a:gd name="T4" fmla="*/ 2 w 9"/>
                  <a:gd name="T5" fmla="*/ 10 h 30"/>
                  <a:gd name="T6" fmla="*/ 5 w 9"/>
                  <a:gd name="T7" fmla="*/ 0 h 30"/>
                  <a:gd name="T8" fmla="*/ 9 w 9"/>
                  <a:gd name="T9" fmla="*/ 0 h 30"/>
                  <a:gd name="T10" fmla="*/ 5 w 9"/>
                  <a:gd name="T11" fmla="*/ 16 h 30"/>
                  <a:gd name="T12" fmla="*/ 2 w 9"/>
                  <a:gd name="T13" fmla="*/ 30 h 30"/>
                  <a:gd name="T14" fmla="*/ 2 w 9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30">
                    <a:moveTo>
                      <a:pt x="2" y="30"/>
                    </a:moveTo>
                    <a:lnTo>
                      <a:pt x="0" y="19"/>
                    </a:lnTo>
                    <a:lnTo>
                      <a:pt x="2" y="1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5" y="16"/>
                    </a:lnTo>
                    <a:lnTo>
                      <a:pt x="2" y="30"/>
                    </a:lnTo>
                    <a:lnTo>
                      <a:pt x="2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6" name="Freeform 600"/>
              <p:cNvSpPr>
                <a:spLocks/>
              </p:cNvSpPr>
              <p:nvPr/>
            </p:nvSpPr>
            <p:spPr bwMode="auto">
              <a:xfrm>
                <a:off x="5837238" y="3036888"/>
                <a:ext cx="30163" cy="44450"/>
              </a:xfrm>
              <a:custGeom>
                <a:avLst/>
                <a:gdLst>
                  <a:gd name="T0" fmla="*/ 13 w 19"/>
                  <a:gd name="T1" fmla="*/ 0 h 28"/>
                  <a:gd name="T2" fmla="*/ 0 w 19"/>
                  <a:gd name="T3" fmla="*/ 5 h 28"/>
                  <a:gd name="T4" fmla="*/ 0 w 19"/>
                  <a:gd name="T5" fmla="*/ 9 h 28"/>
                  <a:gd name="T6" fmla="*/ 0 w 19"/>
                  <a:gd name="T7" fmla="*/ 14 h 28"/>
                  <a:gd name="T8" fmla="*/ 0 w 19"/>
                  <a:gd name="T9" fmla="*/ 18 h 28"/>
                  <a:gd name="T10" fmla="*/ 5 w 19"/>
                  <a:gd name="T11" fmla="*/ 18 h 28"/>
                  <a:gd name="T12" fmla="*/ 0 w 19"/>
                  <a:gd name="T13" fmla="*/ 23 h 28"/>
                  <a:gd name="T14" fmla="*/ 5 w 19"/>
                  <a:gd name="T15" fmla="*/ 23 h 28"/>
                  <a:gd name="T16" fmla="*/ 5 w 19"/>
                  <a:gd name="T17" fmla="*/ 28 h 28"/>
                  <a:gd name="T18" fmla="*/ 13 w 19"/>
                  <a:gd name="T19" fmla="*/ 28 h 28"/>
                  <a:gd name="T20" fmla="*/ 19 w 19"/>
                  <a:gd name="T21" fmla="*/ 9 h 28"/>
                  <a:gd name="T22" fmla="*/ 13 w 19"/>
                  <a:gd name="T23" fmla="*/ 5 h 28"/>
                  <a:gd name="T24" fmla="*/ 13 w 19"/>
                  <a:gd name="T25" fmla="*/ 0 h 28"/>
                  <a:gd name="T26" fmla="*/ 13 w 19"/>
                  <a:gd name="T2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28">
                    <a:moveTo>
                      <a:pt x="13" y="0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8"/>
                    </a:lnTo>
                    <a:lnTo>
                      <a:pt x="5" y="18"/>
                    </a:lnTo>
                    <a:lnTo>
                      <a:pt x="0" y="23"/>
                    </a:lnTo>
                    <a:lnTo>
                      <a:pt x="5" y="23"/>
                    </a:lnTo>
                    <a:lnTo>
                      <a:pt x="5" y="28"/>
                    </a:lnTo>
                    <a:lnTo>
                      <a:pt x="13" y="28"/>
                    </a:lnTo>
                    <a:lnTo>
                      <a:pt x="19" y="9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</p:grpSp>
        <p:grpSp>
          <p:nvGrpSpPr>
            <p:cNvPr id="6" name="Group 2266"/>
            <p:cNvGrpSpPr/>
            <p:nvPr/>
          </p:nvGrpSpPr>
          <p:grpSpPr>
            <a:xfrm>
              <a:off x="1631950" y="1063626"/>
              <a:ext cx="2121779" cy="3465572"/>
              <a:chOff x="1631950" y="1063625"/>
              <a:chExt cx="3048000" cy="4978401"/>
            </a:xfrm>
            <a:grpFill/>
          </p:grpSpPr>
          <p:sp>
            <p:nvSpPr>
              <p:cNvPr id="8" name="Freeform 601"/>
              <p:cNvSpPr>
                <a:spLocks/>
              </p:cNvSpPr>
              <p:nvPr/>
            </p:nvSpPr>
            <p:spPr bwMode="auto">
              <a:xfrm>
                <a:off x="3152775" y="3873500"/>
                <a:ext cx="68263" cy="36513"/>
              </a:xfrm>
              <a:custGeom>
                <a:avLst/>
                <a:gdLst>
                  <a:gd name="T0" fmla="*/ 0 w 43"/>
                  <a:gd name="T1" fmla="*/ 9 h 23"/>
                  <a:gd name="T2" fmla="*/ 11 w 43"/>
                  <a:gd name="T3" fmla="*/ 7 h 23"/>
                  <a:gd name="T4" fmla="*/ 13 w 43"/>
                  <a:gd name="T5" fmla="*/ 0 h 23"/>
                  <a:gd name="T6" fmla="*/ 25 w 43"/>
                  <a:gd name="T7" fmla="*/ 0 h 23"/>
                  <a:gd name="T8" fmla="*/ 37 w 43"/>
                  <a:gd name="T9" fmla="*/ 7 h 23"/>
                  <a:gd name="T10" fmla="*/ 43 w 43"/>
                  <a:gd name="T11" fmla="*/ 16 h 23"/>
                  <a:gd name="T12" fmla="*/ 34 w 43"/>
                  <a:gd name="T13" fmla="*/ 23 h 23"/>
                  <a:gd name="T14" fmla="*/ 16 w 43"/>
                  <a:gd name="T15" fmla="*/ 16 h 23"/>
                  <a:gd name="T16" fmla="*/ 0 w 43"/>
                  <a:gd name="T17" fmla="*/ 9 h 23"/>
                  <a:gd name="T18" fmla="*/ 0 w 43"/>
                  <a:gd name="T19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23">
                    <a:moveTo>
                      <a:pt x="0" y="9"/>
                    </a:moveTo>
                    <a:lnTo>
                      <a:pt x="11" y="7"/>
                    </a:lnTo>
                    <a:lnTo>
                      <a:pt x="13" y="0"/>
                    </a:lnTo>
                    <a:lnTo>
                      <a:pt x="25" y="0"/>
                    </a:lnTo>
                    <a:lnTo>
                      <a:pt x="37" y="7"/>
                    </a:lnTo>
                    <a:lnTo>
                      <a:pt x="43" y="16"/>
                    </a:lnTo>
                    <a:lnTo>
                      <a:pt x="34" y="23"/>
                    </a:lnTo>
                    <a:lnTo>
                      <a:pt x="16" y="16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" name="Freeform 602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" name="Freeform 603"/>
              <p:cNvSpPr>
                <a:spLocks/>
              </p:cNvSpPr>
              <p:nvPr/>
            </p:nvSpPr>
            <p:spPr bwMode="auto">
              <a:xfrm>
                <a:off x="3735388" y="4900613"/>
                <a:ext cx="436563" cy="1039813"/>
              </a:xfrm>
              <a:custGeom>
                <a:avLst/>
                <a:gdLst>
                  <a:gd name="T0" fmla="*/ 52 w 275"/>
                  <a:gd name="T1" fmla="*/ 7 h 655"/>
                  <a:gd name="T2" fmla="*/ 77 w 275"/>
                  <a:gd name="T3" fmla="*/ 7 h 655"/>
                  <a:gd name="T4" fmla="*/ 114 w 275"/>
                  <a:gd name="T5" fmla="*/ 4 h 655"/>
                  <a:gd name="T6" fmla="*/ 167 w 275"/>
                  <a:gd name="T7" fmla="*/ 43 h 655"/>
                  <a:gd name="T8" fmla="*/ 207 w 275"/>
                  <a:gd name="T9" fmla="*/ 66 h 655"/>
                  <a:gd name="T10" fmla="*/ 193 w 275"/>
                  <a:gd name="T11" fmla="*/ 102 h 655"/>
                  <a:gd name="T12" fmla="*/ 246 w 275"/>
                  <a:gd name="T13" fmla="*/ 106 h 655"/>
                  <a:gd name="T14" fmla="*/ 259 w 275"/>
                  <a:gd name="T15" fmla="*/ 63 h 655"/>
                  <a:gd name="T16" fmla="*/ 275 w 275"/>
                  <a:gd name="T17" fmla="*/ 84 h 655"/>
                  <a:gd name="T18" fmla="*/ 246 w 275"/>
                  <a:gd name="T19" fmla="*/ 125 h 655"/>
                  <a:gd name="T20" fmla="*/ 216 w 275"/>
                  <a:gd name="T21" fmla="*/ 159 h 655"/>
                  <a:gd name="T22" fmla="*/ 209 w 275"/>
                  <a:gd name="T23" fmla="*/ 191 h 655"/>
                  <a:gd name="T24" fmla="*/ 209 w 275"/>
                  <a:gd name="T25" fmla="*/ 223 h 655"/>
                  <a:gd name="T26" fmla="*/ 209 w 275"/>
                  <a:gd name="T27" fmla="*/ 254 h 655"/>
                  <a:gd name="T28" fmla="*/ 231 w 275"/>
                  <a:gd name="T29" fmla="*/ 273 h 655"/>
                  <a:gd name="T30" fmla="*/ 246 w 275"/>
                  <a:gd name="T31" fmla="*/ 296 h 655"/>
                  <a:gd name="T32" fmla="*/ 207 w 275"/>
                  <a:gd name="T33" fmla="*/ 337 h 655"/>
                  <a:gd name="T34" fmla="*/ 163 w 275"/>
                  <a:gd name="T35" fmla="*/ 350 h 655"/>
                  <a:gd name="T36" fmla="*/ 163 w 275"/>
                  <a:gd name="T37" fmla="*/ 380 h 655"/>
                  <a:gd name="T38" fmla="*/ 118 w 275"/>
                  <a:gd name="T39" fmla="*/ 382 h 655"/>
                  <a:gd name="T40" fmla="*/ 127 w 275"/>
                  <a:gd name="T41" fmla="*/ 411 h 655"/>
                  <a:gd name="T42" fmla="*/ 148 w 275"/>
                  <a:gd name="T43" fmla="*/ 423 h 655"/>
                  <a:gd name="T44" fmla="*/ 129 w 275"/>
                  <a:gd name="T45" fmla="*/ 423 h 655"/>
                  <a:gd name="T46" fmla="*/ 127 w 275"/>
                  <a:gd name="T47" fmla="*/ 439 h 655"/>
                  <a:gd name="T48" fmla="*/ 114 w 275"/>
                  <a:gd name="T49" fmla="*/ 478 h 655"/>
                  <a:gd name="T50" fmla="*/ 118 w 275"/>
                  <a:gd name="T51" fmla="*/ 524 h 655"/>
                  <a:gd name="T52" fmla="*/ 111 w 275"/>
                  <a:gd name="T53" fmla="*/ 568 h 655"/>
                  <a:gd name="T54" fmla="*/ 95 w 275"/>
                  <a:gd name="T55" fmla="*/ 614 h 655"/>
                  <a:gd name="T56" fmla="*/ 95 w 275"/>
                  <a:gd name="T57" fmla="*/ 646 h 655"/>
                  <a:gd name="T58" fmla="*/ 43 w 275"/>
                  <a:gd name="T59" fmla="*/ 633 h 655"/>
                  <a:gd name="T60" fmla="*/ 22 w 275"/>
                  <a:gd name="T61" fmla="*/ 599 h 655"/>
                  <a:gd name="T62" fmla="*/ 31 w 275"/>
                  <a:gd name="T63" fmla="*/ 555 h 655"/>
                  <a:gd name="T64" fmla="*/ 31 w 275"/>
                  <a:gd name="T65" fmla="*/ 516 h 655"/>
                  <a:gd name="T66" fmla="*/ 25 w 275"/>
                  <a:gd name="T67" fmla="*/ 475 h 655"/>
                  <a:gd name="T68" fmla="*/ 31 w 275"/>
                  <a:gd name="T69" fmla="*/ 464 h 655"/>
                  <a:gd name="T70" fmla="*/ 15 w 275"/>
                  <a:gd name="T71" fmla="*/ 439 h 655"/>
                  <a:gd name="T72" fmla="*/ 15 w 275"/>
                  <a:gd name="T73" fmla="*/ 414 h 655"/>
                  <a:gd name="T74" fmla="*/ 6 w 275"/>
                  <a:gd name="T75" fmla="*/ 343 h 655"/>
                  <a:gd name="T76" fmla="*/ 6 w 275"/>
                  <a:gd name="T77" fmla="*/ 291 h 655"/>
                  <a:gd name="T78" fmla="*/ 18 w 275"/>
                  <a:gd name="T79" fmla="*/ 244 h 655"/>
                  <a:gd name="T80" fmla="*/ 0 w 275"/>
                  <a:gd name="T81" fmla="*/ 182 h 655"/>
                  <a:gd name="T82" fmla="*/ 13 w 275"/>
                  <a:gd name="T83" fmla="*/ 118 h 655"/>
                  <a:gd name="T84" fmla="*/ 18 w 275"/>
                  <a:gd name="T85" fmla="*/ 87 h 655"/>
                  <a:gd name="T86" fmla="*/ 18 w 275"/>
                  <a:gd name="T87" fmla="*/ 56 h 655"/>
                  <a:gd name="T88" fmla="*/ 40 w 275"/>
                  <a:gd name="T89" fmla="*/ 20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75" h="655">
                    <a:moveTo>
                      <a:pt x="40" y="20"/>
                    </a:moveTo>
                    <a:lnTo>
                      <a:pt x="46" y="7"/>
                    </a:lnTo>
                    <a:lnTo>
                      <a:pt x="52" y="7"/>
                    </a:lnTo>
                    <a:lnTo>
                      <a:pt x="52" y="0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86" y="20"/>
                    </a:lnTo>
                    <a:lnTo>
                      <a:pt x="95" y="4"/>
                    </a:lnTo>
                    <a:lnTo>
                      <a:pt x="114" y="4"/>
                    </a:lnTo>
                    <a:lnTo>
                      <a:pt x="129" y="26"/>
                    </a:lnTo>
                    <a:lnTo>
                      <a:pt x="145" y="41"/>
                    </a:lnTo>
                    <a:lnTo>
                      <a:pt x="167" y="43"/>
                    </a:lnTo>
                    <a:lnTo>
                      <a:pt x="183" y="53"/>
                    </a:lnTo>
                    <a:lnTo>
                      <a:pt x="200" y="56"/>
                    </a:lnTo>
                    <a:lnTo>
                      <a:pt x="207" y="66"/>
                    </a:lnTo>
                    <a:lnTo>
                      <a:pt x="207" y="75"/>
                    </a:lnTo>
                    <a:lnTo>
                      <a:pt x="197" y="87"/>
                    </a:lnTo>
                    <a:lnTo>
                      <a:pt x="193" y="102"/>
                    </a:lnTo>
                    <a:lnTo>
                      <a:pt x="209" y="106"/>
                    </a:lnTo>
                    <a:lnTo>
                      <a:pt x="229" y="111"/>
                    </a:lnTo>
                    <a:lnTo>
                      <a:pt x="246" y="106"/>
                    </a:lnTo>
                    <a:lnTo>
                      <a:pt x="256" y="90"/>
                    </a:lnTo>
                    <a:lnTo>
                      <a:pt x="259" y="75"/>
                    </a:lnTo>
                    <a:lnTo>
                      <a:pt x="259" y="63"/>
                    </a:lnTo>
                    <a:lnTo>
                      <a:pt x="259" y="43"/>
                    </a:lnTo>
                    <a:lnTo>
                      <a:pt x="265" y="68"/>
                    </a:lnTo>
                    <a:lnTo>
                      <a:pt x="275" y="84"/>
                    </a:lnTo>
                    <a:lnTo>
                      <a:pt x="272" y="102"/>
                    </a:lnTo>
                    <a:lnTo>
                      <a:pt x="256" y="111"/>
                    </a:lnTo>
                    <a:lnTo>
                      <a:pt x="246" y="125"/>
                    </a:lnTo>
                    <a:lnTo>
                      <a:pt x="235" y="139"/>
                    </a:lnTo>
                    <a:lnTo>
                      <a:pt x="225" y="152"/>
                    </a:lnTo>
                    <a:lnTo>
                      <a:pt x="216" y="159"/>
                    </a:lnTo>
                    <a:lnTo>
                      <a:pt x="213" y="164"/>
                    </a:lnTo>
                    <a:lnTo>
                      <a:pt x="209" y="177"/>
                    </a:lnTo>
                    <a:lnTo>
                      <a:pt x="209" y="191"/>
                    </a:lnTo>
                    <a:lnTo>
                      <a:pt x="209" y="211"/>
                    </a:lnTo>
                    <a:lnTo>
                      <a:pt x="209" y="220"/>
                    </a:lnTo>
                    <a:lnTo>
                      <a:pt x="209" y="223"/>
                    </a:lnTo>
                    <a:lnTo>
                      <a:pt x="209" y="238"/>
                    </a:lnTo>
                    <a:lnTo>
                      <a:pt x="207" y="248"/>
                    </a:lnTo>
                    <a:lnTo>
                      <a:pt x="209" y="254"/>
                    </a:lnTo>
                    <a:lnTo>
                      <a:pt x="222" y="259"/>
                    </a:lnTo>
                    <a:lnTo>
                      <a:pt x="231" y="269"/>
                    </a:lnTo>
                    <a:lnTo>
                      <a:pt x="231" y="273"/>
                    </a:lnTo>
                    <a:lnTo>
                      <a:pt x="231" y="282"/>
                    </a:lnTo>
                    <a:lnTo>
                      <a:pt x="243" y="287"/>
                    </a:lnTo>
                    <a:lnTo>
                      <a:pt x="246" y="296"/>
                    </a:lnTo>
                    <a:lnTo>
                      <a:pt x="241" y="309"/>
                    </a:lnTo>
                    <a:lnTo>
                      <a:pt x="231" y="325"/>
                    </a:lnTo>
                    <a:lnTo>
                      <a:pt x="207" y="337"/>
                    </a:lnTo>
                    <a:lnTo>
                      <a:pt x="183" y="339"/>
                    </a:lnTo>
                    <a:lnTo>
                      <a:pt x="154" y="337"/>
                    </a:lnTo>
                    <a:lnTo>
                      <a:pt x="163" y="350"/>
                    </a:lnTo>
                    <a:lnTo>
                      <a:pt x="163" y="359"/>
                    </a:lnTo>
                    <a:lnTo>
                      <a:pt x="161" y="371"/>
                    </a:lnTo>
                    <a:lnTo>
                      <a:pt x="163" y="380"/>
                    </a:lnTo>
                    <a:lnTo>
                      <a:pt x="157" y="386"/>
                    </a:lnTo>
                    <a:lnTo>
                      <a:pt x="133" y="389"/>
                    </a:lnTo>
                    <a:lnTo>
                      <a:pt x="118" y="382"/>
                    </a:lnTo>
                    <a:lnTo>
                      <a:pt x="118" y="389"/>
                    </a:lnTo>
                    <a:lnTo>
                      <a:pt x="120" y="401"/>
                    </a:lnTo>
                    <a:lnTo>
                      <a:pt x="127" y="411"/>
                    </a:lnTo>
                    <a:lnTo>
                      <a:pt x="141" y="411"/>
                    </a:lnTo>
                    <a:lnTo>
                      <a:pt x="148" y="414"/>
                    </a:lnTo>
                    <a:lnTo>
                      <a:pt x="148" y="423"/>
                    </a:lnTo>
                    <a:lnTo>
                      <a:pt x="141" y="426"/>
                    </a:lnTo>
                    <a:lnTo>
                      <a:pt x="136" y="420"/>
                    </a:lnTo>
                    <a:lnTo>
                      <a:pt x="129" y="423"/>
                    </a:lnTo>
                    <a:lnTo>
                      <a:pt x="127" y="426"/>
                    </a:lnTo>
                    <a:lnTo>
                      <a:pt x="136" y="432"/>
                    </a:lnTo>
                    <a:lnTo>
                      <a:pt x="127" y="439"/>
                    </a:lnTo>
                    <a:lnTo>
                      <a:pt x="127" y="457"/>
                    </a:lnTo>
                    <a:lnTo>
                      <a:pt x="127" y="475"/>
                    </a:lnTo>
                    <a:lnTo>
                      <a:pt x="114" y="478"/>
                    </a:lnTo>
                    <a:lnTo>
                      <a:pt x="99" y="491"/>
                    </a:lnTo>
                    <a:lnTo>
                      <a:pt x="99" y="510"/>
                    </a:lnTo>
                    <a:lnTo>
                      <a:pt x="118" y="524"/>
                    </a:lnTo>
                    <a:lnTo>
                      <a:pt x="133" y="528"/>
                    </a:lnTo>
                    <a:lnTo>
                      <a:pt x="127" y="550"/>
                    </a:lnTo>
                    <a:lnTo>
                      <a:pt x="111" y="568"/>
                    </a:lnTo>
                    <a:lnTo>
                      <a:pt x="111" y="583"/>
                    </a:lnTo>
                    <a:lnTo>
                      <a:pt x="99" y="602"/>
                    </a:lnTo>
                    <a:lnTo>
                      <a:pt x="95" y="614"/>
                    </a:lnTo>
                    <a:lnTo>
                      <a:pt x="99" y="633"/>
                    </a:lnTo>
                    <a:lnTo>
                      <a:pt x="111" y="655"/>
                    </a:lnTo>
                    <a:lnTo>
                      <a:pt x="95" y="646"/>
                    </a:lnTo>
                    <a:lnTo>
                      <a:pt x="74" y="646"/>
                    </a:lnTo>
                    <a:lnTo>
                      <a:pt x="59" y="646"/>
                    </a:lnTo>
                    <a:lnTo>
                      <a:pt x="43" y="633"/>
                    </a:lnTo>
                    <a:lnTo>
                      <a:pt x="40" y="612"/>
                    </a:lnTo>
                    <a:lnTo>
                      <a:pt x="31" y="614"/>
                    </a:lnTo>
                    <a:lnTo>
                      <a:pt x="22" y="599"/>
                    </a:lnTo>
                    <a:lnTo>
                      <a:pt x="15" y="580"/>
                    </a:lnTo>
                    <a:lnTo>
                      <a:pt x="29" y="571"/>
                    </a:lnTo>
                    <a:lnTo>
                      <a:pt x="31" y="555"/>
                    </a:lnTo>
                    <a:lnTo>
                      <a:pt x="25" y="544"/>
                    </a:lnTo>
                    <a:lnTo>
                      <a:pt x="29" y="530"/>
                    </a:lnTo>
                    <a:lnTo>
                      <a:pt x="31" y="516"/>
                    </a:lnTo>
                    <a:lnTo>
                      <a:pt x="29" y="500"/>
                    </a:lnTo>
                    <a:lnTo>
                      <a:pt x="29" y="487"/>
                    </a:lnTo>
                    <a:lnTo>
                      <a:pt x="25" y="475"/>
                    </a:lnTo>
                    <a:lnTo>
                      <a:pt x="18" y="473"/>
                    </a:lnTo>
                    <a:lnTo>
                      <a:pt x="31" y="473"/>
                    </a:lnTo>
                    <a:lnTo>
                      <a:pt x="31" y="464"/>
                    </a:lnTo>
                    <a:lnTo>
                      <a:pt x="22" y="464"/>
                    </a:lnTo>
                    <a:lnTo>
                      <a:pt x="18" y="448"/>
                    </a:lnTo>
                    <a:lnTo>
                      <a:pt x="15" y="439"/>
                    </a:lnTo>
                    <a:lnTo>
                      <a:pt x="9" y="432"/>
                    </a:lnTo>
                    <a:lnTo>
                      <a:pt x="9" y="411"/>
                    </a:lnTo>
                    <a:lnTo>
                      <a:pt x="15" y="414"/>
                    </a:lnTo>
                    <a:lnTo>
                      <a:pt x="6" y="389"/>
                    </a:lnTo>
                    <a:lnTo>
                      <a:pt x="2" y="368"/>
                    </a:lnTo>
                    <a:lnTo>
                      <a:pt x="6" y="343"/>
                    </a:lnTo>
                    <a:lnTo>
                      <a:pt x="15" y="339"/>
                    </a:lnTo>
                    <a:lnTo>
                      <a:pt x="2" y="316"/>
                    </a:lnTo>
                    <a:lnTo>
                      <a:pt x="6" y="291"/>
                    </a:lnTo>
                    <a:lnTo>
                      <a:pt x="13" y="284"/>
                    </a:lnTo>
                    <a:lnTo>
                      <a:pt x="9" y="263"/>
                    </a:lnTo>
                    <a:lnTo>
                      <a:pt x="18" y="244"/>
                    </a:lnTo>
                    <a:lnTo>
                      <a:pt x="9" y="220"/>
                    </a:lnTo>
                    <a:lnTo>
                      <a:pt x="6" y="200"/>
                    </a:lnTo>
                    <a:lnTo>
                      <a:pt x="0" y="182"/>
                    </a:lnTo>
                    <a:lnTo>
                      <a:pt x="6" y="164"/>
                    </a:lnTo>
                    <a:lnTo>
                      <a:pt x="6" y="136"/>
                    </a:lnTo>
                    <a:lnTo>
                      <a:pt x="13" y="118"/>
                    </a:lnTo>
                    <a:lnTo>
                      <a:pt x="18" y="102"/>
                    </a:lnTo>
                    <a:lnTo>
                      <a:pt x="29" y="100"/>
                    </a:lnTo>
                    <a:lnTo>
                      <a:pt x="18" y="87"/>
                    </a:lnTo>
                    <a:lnTo>
                      <a:pt x="25" y="81"/>
                    </a:lnTo>
                    <a:lnTo>
                      <a:pt x="18" y="66"/>
                    </a:lnTo>
                    <a:lnTo>
                      <a:pt x="18" y="56"/>
                    </a:lnTo>
                    <a:lnTo>
                      <a:pt x="22" y="50"/>
                    </a:lnTo>
                    <a:lnTo>
                      <a:pt x="40" y="43"/>
                    </a:lnTo>
                    <a:lnTo>
                      <a:pt x="40" y="2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1" name="Freeform 604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2" name="Freeform 605"/>
              <p:cNvSpPr>
                <a:spLocks/>
              </p:cNvSpPr>
              <p:nvPr/>
            </p:nvSpPr>
            <p:spPr bwMode="auto">
              <a:xfrm>
                <a:off x="3911600" y="5948363"/>
                <a:ext cx="107950" cy="93663"/>
              </a:xfrm>
              <a:custGeom>
                <a:avLst/>
                <a:gdLst>
                  <a:gd name="T0" fmla="*/ 13 w 68"/>
                  <a:gd name="T1" fmla="*/ 56 h 59"/>
                  <a:gd name="T2" fmla="*/ 7 w 68"/>
                  <a:gd name="T3" fmla="*/ 28 h 59"/>
                  <a:gd name="T4" fmla="*/ 0 w 68"/>
                  <a:gd name="T5" fmla="*/ 0 h 59"/>
                  <a:gd name="T6" fmla="*/ 9 w 68"/>
                  <a:gd name="T7" fmla="*/ 11 h 59"/>
                  <a:gd name="T8" fmla="*/ 16 w 68"/>
                  <a:gd name="T9" fmla="*/ 18 h 59"/>
                  <a:gd name="T10" fmla="*/ 34 w 68"/>
                  <a:gd name="T11" fmla="*/ 34 h 59"/>
                  <a:gd name="T12" fmla="*/ 52 w 68"/>
                  <a:gd name="T13" fmla="*/ 47 h 59"/>
                  <a:gd name="T14" fmla="*/ 68 w 68"/>
                  <a:gd name="T15" fmla="*/ 50 h 59"/>
                  <a:gd name="T16" fmla="*/ 50 w 68"/>
                  <a:gd name="T17" fmla="*/ 59 h 59"/>
                  <a:gd name="T18" fmla="*/ 29 w 68"/>
                  <a:gd name="T19" fmla="*/ 56 h 59"/>
                  <a:gd name="T20" fmla="*/ 13 w 68"/>
                  <a:gd name="T21" fmla="*/ 5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59">
                    <a:moveTo>
                      <a:pt x="13" y="56"/>
                    </a:moveTo>
                    <a:lnTo>
                      <a:pt x="7" y="28"/>
                    </a:lnTo>
                    <a:lnTo>
                      <a:pt x="0" y="0"/>
                    </a:lnTo>
                    <a:lnTo>
                      <a:pt x="9" y="11"/>
                    </a:lnTo>
                    <a:lnTo>
                      <a:pt x="16" y="18"/>
                    </a:lnTo>
                    <a:lnTo>
                      <a:pt x="34" y="34"/>
                    </a:lnTo>
                    <a:lnTo>
                      <a:pt x="52" y="47"/>
                    </a:lnTo>
                    <a:lnTo>
                      <a:pt x="68" y="50"/>
                    </a:lnTo>
                    <a:lnTo>
                      <a:pt x="50" y="59"/>
                    </a:lnTo>
                    <a:lnTo>
                      <a:pt x="29" y="56"/>
                    </a:lnTo>
                    <a:lnTo>
                      <a:pt x="13" y="5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3" name="Freeform 606"/>
              <p:cNvSpPr>
                <a:spLocks/>
              </p:cNvSpPr>
              <p:nvPr/>
            </p:nvSpPr>
            <p:spPr bwMode="auto">
              <a:xfrm>
                <a:off x="3525838" y="3503613"/>
                <a:ext cx="20638" cy="34925"/>
              </a:xfrm>
              <a:custGeom>
                <a:avLst/>
                <a:gdLst>
                  <a:gd name="T0" fmla="*/ 9 w 13"/>
                  <a:gd name="T1" fmla="*/ 22 h 22"/>
                  <a:gd name="T2" fmla="*/ 6 w 13"/>
                  <a:gd name="T3" fmla="*/ 19 h 22"/>
                  <a:gd name="T4" fmla="*/ 6 w 13"/>
                  <a:gd name="T5" fmla="*/ 16 h 22"/>
                  <a:gd name="T6" fmla="*/ 6 w 13"/>
                  <a:gd name="T7" fmla="*/ 7 h 22"/>
                  <a:gd name="T8" fmla="*/ 0 w 13"/>
                  <a:gd name="T9" fmla="*/ 3 h 22"/>
                  <a:gd name="T10" fmla="*/ 0 w 13"/>
                  <a:gd name="T11" fmla="*/ 0 h 22"/>
                  <a:gd name="T12" fmla="*/ 6 w 13"/>
                  <a:gd name="T13" fmla="*/ 0 h 22"/>
                  <a:gd name="T14" fmla="*/ 13 w 13"/>
                  <a:gd name="T15" fmla="*/ 12 h 22"/>
                  <a:gd name="T16" fmla="*/ 9 w 13"/>
                  <a:gd name="T17" fmla="*/ 22 h 22"/>
                  <a:gd name="T18" fmla="*/ 9 w 13"/>
                  <a:gd name="T1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22">
                    <a:moveTo>
                      <a:pt x="9" y="22"/>
                    </a:moveTo>
                    <a:lnTo>
                      <a:pt x="6" y="19"/>
                    </a:lnTo>
                    <a:lnTo>
                      <a:pt x="6" y="16"/>
                    </a:lnTo>
                    <a:lnTo>
                      <a:pt x="6" y="7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13" y="12"/>
                    </a:lnTo>
                    <a:lnTo>
                      <a:pt x="9" y="22"/>
                    </a:lnTo>
                    <a:lnTo>
                      <a:pt x="9" y="2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4" name="Freeform 607"/>
              <p:cNvSpPr>
                <a:spLocks/>
              </p:cNvSpPr>
              <p:nvPr/>
            </p:nvSpPr>
            <p:spPr bwMode="auto">
              <a:xfrm>
                <a:off x="3500438" y="3557588"/>
                <a:ext cx="20638" cy="23813"/>
              </a:xfrm>
              <a:custGeom>
                <a:avLst/>
                <a:gdLst>
                  <a:gd name="T0" fmla="*/ 6 w 13"/>
                  <a:gd name="T1" fmla="*/ 15 h 15"/>
                  <a:gd name="T2" fmla="*/ 0 w 13"/>
                  <a:gd name="T3" fmla="*/ 11 h 15"/>
                  <a:gd name="T4" fmla="*/ 2 w 13"/>
                  <a:gd name="T5" fmla="*/ 8 h 15"/>
                  <a:gd name="T6" fmla="*/ 6 w 13"/>
                  <a:gd name="T7" fmla="*/ 0 h 15"/>
                  <a:gd name="T8" fmla="*/ 9 w 13"/>
                  <a:gd name="T9" fmla="*/ 0 h 15"/>
                  <a:gd name="T10" fmla="*/ 13 w 13"/>
                  <a:gd name="T11" fmla="*/ 11 h 15"/>
                  <a:gd name="T12" fmla="*/ 6 w 13"/>
                  <a:gd name="T13" fmla="*/ 15 h 15"/>
                  <a:gd name="T14" fmla="*/ 6 w 13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5">
                    <a:moveTo>
                      <a:pt x="6" y="15"/>
                    </a:moveTo>
                    <a:lnTo>
                      <a:pt x="0" y="11"/>
                    </a:lnTo>
                    <a:lnTo>
                      <a:pt x="2" y="8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3" y="11"/>
                    </a:lnTo>
                    <a:lnTo>
                      <a:pt x="6" y="15"/>
                    </a:lnTo>
                    <a:lnTo>
                      <a:pt x="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5" name="Freeform 608"/>
              <p:cNvSpPr>
                <a:spLocks/>
              </p:cNvSpPr>
              <p:nvPr/>
            </p:nvSpPr>
            <p:spPr bwMode="auto">
              <a:xfrm>
                <a:off x="3546475" y="3548063"/>
                <a:ext cx="17463" cy="26988"/>
              </a:xfrm>
              <a:custGeom>
                <a:avLst/>
                <a:gdLst>
                  <a:gd name="T0" fmla="*/ 11 w 11"/>
                  <a:gd name="T1" fmla="*/ 17 h 17"/>
                  <a:gd name="T2" fmla="*/ 5 w 11"/>
                  <a:gd name="T3" fmla="*/ 14 h 17"/>
                  <a:gd name="T4" fmla="*/ 9 w 11"/>
                  <a:gd name="T5" fmla="*/ 8 h 17"/>
                  <a:gd name="T6" fmla="*/ 0 w 11"/>
                  <a:gd name="T7" fmla="*/ 4 h 17"/>
                  <a:gd name="T8" fmla="*/ 2 w 11"/>
                  <a:gd name="T9" fmla="*/ 0 h 17"/>
                  <a:gd name="T10" fmla="*/ 11 w 11"/>
                  <a:gd name="T11" fmla="*/ 6 h 17"/>
                  <a:gd name="T12" fmla="*/ 11 w 11"/>
                  <a:gd name="T13" fmla="*/ 17 h 17"/>
                  <a:gd name="T14" fmla="*/ 11 w 11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11" y="17"/>
                    </a:moveTo>
                    <a:lnTo>
                      <a:pt x="5" y="14"/>
                    </a:lnTo>
                    <a:lnTo>
                      <a:pt x="9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11" y="6"/>
                    </a:lnTo>
                    <a:lnTo>
                      <a:pt x="11" y="17"/>
                    </a:lnTo>
                    <a:lnTo>
                      <a:pt x="11" y="1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6" name="Freeform 609"/>
              <p:cNvSpPr>
                <a:spLocks/>
              </p:cNvSpPr>
              <p:nvPr/>
            </p:nvSpPr>
            <p:spPr bwMode="auto">
              <a:xfrm>
                <a:off x="3495675" y="3508375"/>
                <a:ext cx="25400" cy="9525"/>
              </a:xfrm>
              <a:custGeom>
                <a:avLst/>
                <a:gdLst>
                  <a:gd name="T0" fmla="*/ 3 w 16"/>
                  <a:gd name="T1" fmla="*/ 6 h 6"/>
                  <a:gd name="T2" fmla="*/ 0 w 16"/>
                  <a:gd name="T3" fmla="*/ 4 h 6"/>
                  <a:gd name="T4" fmla="*/ 3 w 16"/>
                  <a:gd name="T5" fmla="*/ 4 h 6"/>
                  <a:gd name="T6" fmla="*/ 12 w 16"/>
                  <a:gd name="T7" fmla="*/ 0 h 6"/>
                  <a:gd name="T8" fmla="*/ 16 w 16"/>
                  <a:gd name="T9" fmla="*/ 4 h 6"/>
                  <a:gd name="T10" fmla="*/ 3 w 16"/>
                  <a:gd name="T11" fmla="*/ 6 h 6"/>
                  <a:gd name="T12" fmla="*/ 3 w 16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">
                    <a:moveTo>
                      <a:pt x="3" y="6"/>
                    </a:moveTo>
                    <a:lnTo>
                      <a:pt x="0" y="4"/>
                    </a:lnTo>
                    <a:lnTo>
                      <a:pt x="3" y="4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7" name="Freeform 610"/>
              <p:cNvSpPr>
                <a:spLocks/>
              </p:cNvSpPr>
              <p:nvPr/>
            </p:nvSpPr>
            <p:spPr bwMode="auto">
              <a:xfrm>
                <a:off x="3617913" y="3678238"/>
                <a:ext cx="19050" cy="11113"/>
              </a:xfrm>
              <a:custGeom>
                <a:avLst/>
                <a:gdLst>
                  <a:gd name="T0" fmla="*/ 3 w 12"/>
                  <a:gd name="T1" fmla="*/ 7 h 7"/>
                  <a:gd name="T2" fmla="*/ 0 w 12"/>
                  <a:gd name="T3" fmla="*/ 7 h 7"/>
                  <a:gd name="T4" fmla="*/ 7 w 12"/>
                  <a:gd name="T5" fmla="*/ 0 h 7"/>
                  <a:gd name="T6" fmla="*/ 12 w 12"/>
                  <a:gd name="T7" fmla="*/ 0 h 7"/>
                  <a:gd name="T8" fmla="*/ 10 w 12"/>
                  <a:gd name="T9" fmla="*/ 7 h 7"/>
                  <a:gd name="T10" fmla="*/ 3 w 12"/>
                  <a:gd name="T11" fmla="*/ 7 h 7"/>
                  <a:gd name="T12" fmla="*/ 3 w 1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7">
                    <a:moveTo>
                      <a:pt x="3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0" y="7"/>
                    </a:lnTo>
                    <a:lnTo>
                      <a:pt x="3" y="7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8" name="Freeform 611"/>
              <p:cNvSpPr>
                <a:spLocks/>
              </p:cNvSpPr>
              <p:nvPr/>
            </p:nvSpPr>
            <p:spPr bwMode="auto">
              <a:xfrm>
                <a:off x="3573463" y="3570288"/>
                <a:ext cx="15875" cy="25400"/>
              </a:xfrm>
              <a:custGeom>
                <a:avLst/>
                <a:gdLst>
                  <a:gd name="T0" fmla="*/ 4 w 10"/>
                  <a:gd name="T1" fmla="*/ 16 h 16"/>
                  <a:gd name="T2" fmla="*/ 4 w 10"/>
                  <a:gd name="T3" fmla="*/ 9 h 16"/>
                  <a:gd name="T4" fmla="*/ 0 w 10"/>
                  <a:gd name="T5" fmla="*/ 3 h 16"/>
                  <a:gd name="T6" fmla="*/ 0 w 10"/>
                  <a:gd name="T7" fmla="*/ 0 h 16"/>
                  <a:gd name="T8" fmla="*/ 10 w 10"/>
                  <a:gd name="T9" fmla="*/ 13 h 16"/>
                  <a:gd name="T10" fmla="*/ 4 w 10"/>
                  <a:gd name="T11" fmla="*/ 16 h 16"/>
                  <a:gd name="T12" fmla="*/ 4 w 1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6">
                    <a:moveTo>
                      <a:pt x="4" y="16"/>
                    </a:moveTo>
                    <a:lnTo>
                      <a:pt x="4" y="9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9" name="Freeform 612"/>
              <p:cNvSpPr>
                <a:spLocks/>
              </p:cNvSpPr>
              <p:nvPr/>
            </p:nvSpPr>
            <p:spPr bwMode="auto">
              <a:xfrm>
                <a:off x="3579813" y="3609975"/>
                <a:ext cx="14288" cy="25400"/>
              </a:xfrm>
              <a:custGeom>
                <a:avLst/>
                <a:gdLst>
                  <a:gd name="T0" fmla="*/ 6 w 9"/>
                  <a:gd name="T1" fmla="*/ 16 h 16"/>
                  <a:gd name="T2" fmla="*/ 0 w 9"/>
                  <a:gd name="T3" fmla="*/ 0 h 16"/>
                  <a:gd name="T4" fmla="*/ 2 w 9"/>
                  <a:gd name="T5" fmla="*/ 0 h 16"/>
                  <a:gd name="T6" fmla="*/ 9 w 9"/>
                  <a:gd name="T7" fmla="*/ 13 h 16"/>
                  <a:gd name="T8" fmla="*/ 6 w 9"/>
                  <a:gd name="T9" fmla="*/ 16 h 16"/>
                  <a:gd name="T10" fmla="*/ 6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6" y="16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9" y="13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0" name="Freeform 613"/>
              <p:cNvSpPr>
                <a:spLocks/>
              </p:cNvSpPr>
              <p:nvPr/>
            </p:nvSpPr>
            <p:spPr bwMode="auto">
              <a:xfrm>
                <a:off x="3514725" y="3590925"/>
                <a:ext cx="11113" cy="14288"/>
              </a:xfrm>
              <a:custGeom>
                <a:avLst/>
                <a:gdLst>
                  <a:gd name="T0" fmla="*/ 4 w 7"/>
                  <a:gd name="T1" fmla="*/ 9 h 9"/>
                  <a:gd name="T2" fmla="*/ 0 w 7"/>
                  <a:gd name="T3" fmla="*/ 3 h 9"/>
                  <a:gd name="T4" fmla="*/ 4 w 7"/>
                  <a:gd name="T5" fmla="*/ 0 h 9"/>
                  <a:gd name="T6" fmla="*/ 7 w 7"/>
                  <a:gd name="T7" fmla="*/ 5 h 9"/>
                  <a:gd name="T8" fmla="*/ 4 w 7"/>
                  <a:gd name="T9" fmla="*/ 9 h 9"/>
                  <a:gd name="T10" fmla="*/ 4 w 7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9">
                    <a:moveTo>
                      <a:pt x="4" y="9"/>
                    </a:moveTo>
                    <a:lnTo>
                      <a:pt x="0" y="3"/>
                    </a:lnTo>
                    <a:lnTo>
                      <a:pt x="4" y="0"/>
                    </a:lnTo>
                    <a:lnTo>
                      <a:pt x="7" y="5"/>
                    </a:lnTo>
                    <a:lnTo>
                      <a:pt x="4" y="9"/>
                    </a:lnTo>
                    <a:lnTo>
                      <a:pt x="4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1" name="Freeform 614"/>
              <p:cNvSpPr>
                <a:spLocks/>
              </p:cNvSpPr>
              <p:nvPr/>
            </p:nvSpPr>
            <p:spPr bwMode="auto">
              <a:xfrm>
                <a:off x="3636963" y="3643313"/>
                <a:ext cx="11113" cy="6350"/>
              </a:xfrm>
              <a:custGeom>
                <a:avLst/>
                <a:gdLst>
                  <a:gd name="T0" fmla="*/ 7 w 7"/>
                  <a:gd name="T1" fmla="*/ 4 h 4"/>
                  <a:gd name="T2" fmla="*/ 0 w 7"/>
                  <a:gd name="T3" fmla="*/ 0 h 4"/>
                  <a:gd name="T4" fmla="*/ 7 w 7"/>
                  <a:gd name="T5" fmla="*/ 0 h 4"/>
                  <a:gd name="T6" fmla="*/ 7 w 7"/>
                  <a:gd name="T7" fmla="*/ 4 h 4"/>
                  <a:gd name="T8" fmla="*/ 7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4"/>
                    </a:lnTo>
                    <a:lnTo>
                      <a:pt x="7" y="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2" name="Freeform 615"/>
              <p:cNvSpPr>
                <a:spLocks/>
              </p:cNvSpPr>
              <p:nvPr/>
            </p:nvSpPr>
            <p:spPr bwMode="auto">
              <a:xfrm>
                <a:off x="3979863" y="3917950"/>
                <a:ext cx="14288" cy="15875"/>
              </a:xfrm>
              <a:custGeom>
                <a:avLst/>
                <a:gdLst>
                  <a:gd name="T0" fmla="*/ 7 w 9"/>
                  <a:gd name="T1" fmla="*/ 10 h 10"/>
                  <a:gd name="T2" fmla="*/ 0 w 9"/>
                  <a:gd name="T3" fmla="*/ 0 h 10"/>
                  <a:gd name="T4" fmla="*/ 7 w 9"/>
                  <a:gd name="T5" fmla="*/ 0 h 10"/>
                  <a:gd name="T6" fmla="*/ 9 w 9"/>
                  <a:gd name="T7" fmla="*/ 6 h 10"/>
                  <a:gd name="T8" fmla="*/ 7 w 9"/>
                  <a:gd name="T9" fmla="*/ 10 h 10"/>
                  <a:gd name="T10" fmla="*/ 7 w 9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9" y="6"/>
                    </a:lnTo>
                    <a:lnTo>
                      <a:pt x="7" y="10"/>
                    </a:lnTo>
                    <a:lnTo>
                      <a:pt x="7" y="1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3" name="Freeform 616"/>
              <p:cNvSpPr>
                <a:spLocks/>
              </p:cNvSpPr>
              <p:nvPr/>
            </p:nvSpPr>
            <p:spPr bwMode="auto">
              <a:xfrm>
                <a:off x="3182938" y="3757613"/>
                <a:ext cx="34925" cy="73025"/>
              </a:xfrm>
              <a:custGeom>
                <a:avLst/>
                <a:gdLst>
                  <a:gd name="T0" fmla="*/ 6 w 22"/>
                  <a:gd name="T1" fmla="*/ 12 h 46"/>
                  <a:gd name="T2" fmla="*/ 13 w 22"/>
                  <a:gd name="T3" fmla="*/ 3 h 46"/>
                  <a:gd name="T4" fmla="*/ 18 w 22"/>
                  <a:gd name="T5" fmla="*/ 0 h 46"/>
                  <a:gd name="T6" fmla="*/ 22 w 22"/>
                  <a:gd name="T7" fmla="*/ 3 h 46"/>
                  <a:gd name="T8" fmla="*/ 18 w 22"/>
                  <a:gd name="T9" fmla="*/ 18 h 46"/>
                  <a:gd name="T10" fmla="*/ 15 w 22"/>
                  <a:gd name="T11" fmla="*/ 33 h 46"/>
                  <a:gd name="T12" fmla="*/ 9 w 22"/>
                  <a:gd name="T13" fmla="*/ 39 h 46"/>
                  <a:gd name="T14" fmla="*/ 6 w 22"/>
                  <a:gd name="T15" fmla="*/ 46 h 46"/>
                  <a:gd name="T16" fmla="*/ 0 w 22"/>
                  <a:gd name="T17" fmla="*/ 43 h 46"/>
                  <a:gd name="T18" fmla="*/ 6 w 22"/>
                  <a:gd name="T19" fmla="*/ 12 h 46"/>
                  <a:gd name="T20" fmla="*/ 6 w 22"/>
                  <a:gd name="T21" fmla="*/ 1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" h="46">
                    <a:moveTo>
                      <a:pt x="6" y="12"/>
                    </a:moveTo>
                    <a:lnTo>
                      <a:pt x="13" y="3"/>
                    </a:lnTo>
                    <a:lnTo>
                      <a:pt x="18" y="0"/>
                    </a:lnTo>
                    <a:lnTo>
                      <a:pt x="22" y="3"/>
                    </a:lnTo>
                    <a:lnTo>
                      <a:pt x="18" y="18"/>
                    </a:lnTo>
                    <a:lnTo>
                      <a:pt x="15" y="33"/>
                    </a:lnTo>
                    <a:lnTo>
                      <a:pt x="9" y="39"/>
                    </a:lnTo>
                    <a:lnTo>
                      <a:pt x="6" y="46"/>
                    </a:lnTo>
                    <a:lnTo>
                      <a:pt x="0" y="43"/>
                    </a:lnTo>
                    <a:lnTo>
                      <a:pt x="6" y="12"/>
                    </a:lnTo>
                    <a:lnTo>
                      <a:pt x="6" y="1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4" name="Freeform 617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5" name="Freeform 618"/>
              <p:cNvSpPr>
                <a:spLocks/>
              </p:cNvSpPr>
              <p:nvPr/>
            </p:nvSpPr>
            <p:spPr bwMode="auto">
              <a:xfrm>
                <a:off x="3711575" y="4559300"/>
                <a:ext cx="330200" cy="373063"/>
              </a:xfrm>
              <a:custGeom>
                <a:avLst/>
                <a:gdLst>
                  <a:gd name="T0" fmla="*/ 7 w 208"/>
                  <a:gd name="T1" fmla="*/ 99 h 235"/>
                  <a:gd name="T2" fmla="*/ 8 w 208"/>
                  <a:gd name="T3" fmla="*/ 80 h 235"/>
                  <a:gd name="T4" fmla="*/ 8 w 208"/>
                  <a:gd name="T5" fmla="*/ 67 h 235"/>
                  <a:gd name="T6" fmla="*/ 15 w 208"/>
                  <a:gd name="T7" fmla="*/ 44 h 235"/>
                  <a:gd name="T8" fmla="*/ 0 w 208"/>
                  <a:gd name="T9" fmla="*/ 15 h 235"/>
                  <a:gd name="T10" fmla="*/ 17 w 208"/>
                  <a:gd name="T11" fmla="*/ 21 h 235"/>
                  <a:gd name="T12" fmla="*/ 28 w 208"/>
                  <a:gd name="T13" fmla="*/ 12 h 235"/>
                  <a:gd name="T14" fmla="*/ 53 w 208"/>
                  <a:gd name="T15" fmla="*/ 0 h 235"/>
                  <a:gd name="T16" fmla="*/ 71 w 208"/>
                  <a:gd name="T17" fmla="*/ 0 h 235"/>
                  <a:gd name="T18" fmla="*/ 74 w 208"/>
                  <a:gd name="T19" fmla="*/ 21 h 235"/>
                  <a:gd name="T20" fmla="*/ 80 w 208"/>
                  <a:gd name="T21" fmla="*/ 37 h 235"/>
                  <a:gd name="T22" fmla="*/ 96 w 208"/>
                  <a:gd name="T23" fmla="*/ 46 h 235"/>
                  <a:gd name="T24" fmla="*/ 129 w 208"/>
                  <a:gd name="T25" fmla="*/ 58 h 235"/>
                  <a:gd name="T26" fmla="*/ 156 w 208"/>
                  <a:gd name="T27" fmla="*/ 71 h 235"/>
                  <a:gd name="T28" fmla="*/ 160 w 208"/>
                  <a:gd name="T29" fmla="*/ 92 h 235"/>
                  <a:gd name="T30" fmla="*/ 163 w 208"/>
                  <a:gd name="T31" fmla="*/ 114 h 235"/>
                  <a:gd name="T32" fmla="*/ 201 w 208"/>
                  <a:gd name="T33" fmla="*/ 114 h 235"/>
                  <a:gd name="T34" fmla="*/ 208 w 208"/>
                  <a:gd name="T35" fmla="*/ 142 h 235"/>
                  <a:gd name="T36" fmla="*/ 208 w 208"/>
                  <a:gd name="T37" fmla="*/ 163 h 235"/>
                  <a:gd name="T38" fmla="*/ 206 w 208"/>
                  <a:gd name="T39" fmla="*/ 189 h 235"/>
                  <a:gd name="T40" fmla="*/ 191 w 208"/>
                  <a:gd name="T41" fmla="*/ 173 h 235"/>
                  <a:gd name="T42" fmla="*/ 142 w 208"/>
                  <a:gd name="T43" fmla="*/ 173 h 235"/>
                  <a:gd name="T44" fmla="*/ 142 w 208"/>
                  <a:gd name="T45" fmla="*/ 182 h 235"/>
                  <a:gd name="T46" fmla="*/ 133 w 208"/>
                  <a:gd name="T47" fmla="*/ 192 h 235"/>
                  <a:gd name="T48" fmla="*/ 135 w 208"/>
                  <a:gd name="T49" fmla="*/ 203 h 235"/>
                  <a:gd name="T50" fmla="*/ 129 w 208"/>
                  <a:gd name="T51" fmla="*/ 219 h 235"/>
                  <a:gd name="T52" fmla="*/ 110 w 208"/>
                  <a:gd name="T53" fmla="*/ 219 h 235"/>
                  <a:gd name="T54" fmla="*/ 101 w 208"/>
                  <a:gd name="T55" fmla="*/ 235 h 235"/>
                  <a:gd name="T56" fmla="*/ 92 w 208"/>
                  <a:gd name="T57" fmla="*/ 222 h 235"/>
                  <a:gd name="T58" fmla="*/ 80 w 208"/>
                  <a:gd name="T59" fmla="*/ 222 h 235"/>
                  <a:gd name="T60" fmla="*/ 67 w 208"/>
                  <a:gd name="T61" fmla="*/ 215 h 235"/>
                  <a:gd name="T62" fmla="*/ 67 w 208"/>
                  <a:gd name="T63" fmla="*/ 222 h 235"/>
                  <a:gd name="T64" fmla="*/ 61 w 208"/>
                  <a:gd name="T65" fmla="*/ 222 h 235"/>
                  <a:gd name="T66" fmla="*/ 55 w 208"/>
                  <a:gd name="T67" fmla="*/ 235 h 235"/>
                  <a:gd name="T68" fmla="*/ 46 w 208"/>
                  <a:gd name="T69" fmla="*/ 235 h 235"/>
                  <a:gd name="T70" fmla="*/ 37 w 208"/>
                  <a:gd name="T71" fmla="*/ 215 h 235"/>
                  <a:gd name="T72" fmla="*/ 30 w 208"/>
                  <a:gd name="T73" fmla="*/ 198 h 235"/>
                  <a:gd name="T74" fmla="*/ 24 w 208"/>
                  <a:gd name="T75" fmla="*/ 169 h 235"/>
                  <a:gd name="T76" fmla="*/ 15 w 208"/>
                  <a:gd name="T77" fmla="*/ 154 h 235"/>
                  <a:gd name="T78" fmla="*/ 7 w 208"/>
                  <a:gd name="T79" fmla="*/ 139 h 235"/>
                  <a:gd name="T80" fmla="*/ 8 w 208"/>
                  <a:gd name="T81" fmla="*/ 126 h 235"/>
                  <a:gd name="T82" fmla="*/ 12 w 208"/>
                  <a:gd name="T83" fmla="*/ 117 h 235"/>
                  <a:gd name="T84" fmla="*/ 15 w 208"/>
                  <a:gd name="T85" fmla="*/ 120 h 235"/>
                  <a:gd name="T86" fmla="*/ 21 w 208"/>
                  <a:gd name="T87" fmla="*/ 110 h 235"/>
                  <a:gd name="T88" fmla="*/ 7 w 208"/>
                  <a:gd name="T89" fmla="*/ 99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08" h="235">
                    <a:moveTo>
                      <a:pt x="7" y="99"/>
                    </a:moveTo>
                    <a:lnTo>
                      <a:pt x="8" y="80"/>
                    </a:lnTo>
                    <a:lnTo>
                      <a:pt x="8" y="67"/>
                    </a:lnTo>
                    <a:lnTo>
                      <a:pt x="15" y="44"/>
                    </a:lnTo>
                    <a:lnTo>
                      <a:pt x="0" y="15"/>
                    </a:lnTo>
                    <a:lnTo>
                      <a:pt x="17" y="21"/>
                    </a:lnTo>
                    <a:lnTo>
                      <a:pt x="28" y="12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4" y="21"/>
                    </a:lnTo>
                    <a:lnTo>
                      <a:pt x="80" y="37"/>
                    </a:lnTo>
                    <a:lnTo>
                      <a:pt x="96" y="46"/>
                    </a:lnTo>
                    <a:lnTo>
                      <a:pt x="129" y="58"/>
                    </a:lnTo>
                    <a:lnTo>
                      <a:pt x="156" y="71"/>
                    </a:lnTo>
                    <a:lnTo>
                      <a:pt x="160" y="92"/>
                    </a:lnTo>
                    <a:lnTo>
                      <a:pt x="163" y="114"/>
                    </a:lnTo>
                    <a:lnTo>
                      <a:pt x="201" y="114"/>
                    </a:lnTo>
                    <a:lnTo>
                      <a:pt x="208" y="142"/>
                    </a:lnTo>
                    <a:lnTo>
                      <a:pt x="208" y="163"/>
                    </a:lnTo>
                    <a:lnTo>
                      <a:pt x="206" y="189"/>
                    </a:lnTo>
                    <a:lnTo>
                      <a:pt x="191" y="173"/>
                    </a:lnTo>
                    <a:lnTo>
                      <a:pt x="142" y="173"/>
                    </a:lnTo>
                    <a:lnTo>
                      <a:pt x="142" y="182"/>
                    </a:lnTo>
                    <a:lnTo>
                      <a:pt x="133" y="192"/>
                    </a:lnTo>
                    <a:lnTo>
                      <a:pt x="135" y="203"/>
                    </a:lnTo>
                    <a:lnTo>
                      <a:pt x="129" y="219"/>
                    </a:lnTo>
                    <a:lnTo>
                      <a:pt x="110" y="219"/>
                    </a:lnTo>
                    <a:lnTo>
                      <a:pt x="101" y="235"/>
                    </a:lnTo>
                    <a:lnTo>
                      <a:pt x="92" y="222"/>
                    </a:lnTo>
                    <a:lnTo>
                      <a:pt x="80" y="222"/>
                    </a:lnTo>
                    <a:lnTo>
                      <a:pt x="67" y="215"/>
                    </a:lnTo>
                    <a:lnTo>
                      <a:pt x="67" y="222"/>
                    </a:lnTo>
                    <a:lnTo>
                      <a:pt x="61" y="222"/>
                    </a:lnTo>
                    <a:lnTo>
                      <a:pt x="55" y="235"/>
                    </a:lnTo>
                    <a:lnTo>
                      <a:pt x="46" y="235"/>
                    </a:lnTo>
                    <a:lnTo>
                      <a:pt x="37" y="215"/>
                    </a:lnTo>
                    <a:lnTo>
                      <a:pt x="30" y="198"/>
                    </a:lnTo>
                    <a:lnTo>
                      <a:pt x="24" y="169"/>
                    </a:lnTo>
                    <a:lnTo>
                      <a:pt x="15" y="154"/>
                    </a:lnTo>
                    <a:lnTo>
                      <a:pt x="7" y="139"/>
                    </a:lnTo>
                    <a:lnTo>
                      <a:pt x="8" y="126"/>
                    </a:lnTo>
                    <a:lnTo>
                      <a:pt x="12" y="117"/>
                    </a:lnTo>
                    <a:lnTo>
                      <a:pt x="15" y="120"/>
                    </a:lnTo>
                    <a:lnTo>
                      <a:pt x="21" y="110"/>
                    </a:lnTo>
                    <a:lnTo>
                      <a:pt x="7" y="9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6" name="Freeform 619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7" name="Freeform 620"/>
              <p:cNvSpPr>
                <a:spLocks/>
              </p:cNvSpPr>
              <p:nvPr/>
            </p:nvSpPr>
            <p:spPr bwMode="auto">
              <a:xfrm>
                <a:off x="3589338" y="4138613"/>
                <a:ext cx="1069975" cy="1125538"/>
              </a:xfrm>
              <a:custGeom>
                <a:avLst/>
                <a:gdLst>
                  <a:gd name="T0" fmla="*/ 364 w 674"/>
                  <a:gd name="T1" fmla="*/ 56 h 709"/>
                  <a:gd name="T2" fmla="*/ 385 w 674"/>
                  <a:gd name="T3" fmla="*/ 19 h 709"/>
                  <a:gd name="T4" fmla="*/ 412 w 674"/>
                  <a:gd name="T5" fmla="*/ 65 h 709"/>
                  <a:gd name="T6" fmla="*/ 381 w 674"/>
                  <a:gd name="T7" fmla="*/ 106 h 709"/>
                  <a:gd name="T8" fmla="*/ 403 w 674"/>
                  <a:gd name="T9" fmla="*/ 99 h 709"/>
                  <a:gd name="T10" fmla="*/ 403 w 674"/>
                  <a:gd name="T11" fmla="*/ 125 h 709"/>
                  <a:gd name="T12" fmla="*/ 471 w 674"/>
                  <a:gd name="T13" fmla="*/ 111 h 709"/>
                  <a:gd name="T14" fmla="*/ 508 w 674"/>
                  <a:gd name="T15" fmla="*/ 145 h 709"/>
                  <a:gd name="T16" fmla="*/ 579 w 674"/>
                  <a:gd name="T17" fmla="*/ 145 h 709"/>
                  <a:gd name="T18" fmla="*/ 660 w 674"/>
                  <a:gd name="T19" fmla="*/ 184 h 709"/>
                  <a:gd name="T20" fmla="*/ 669 w 674"/>
                  <a:gd name="T21" fmla="*/ 252 h 709"/>
                  <a:gd name="T22" fmla="*/ 628 w 674"/>
                  <a:gd name="T23" fmla="*/ 311 h 709"/>
                  <a:gd name="T24" fmla="*/ 607 w 674"/>
                  <a:gd name="T25" fmla="*/ 348 h 709"/>
                  <a:gd name="T26" fmla="*/ 598 w 674"/>
                  <a:gd name="T27" fmla="*/ 419 h 709"/>
                  <a:gd name="T28" fmla="*/ 576 w 674"/>
                  <a:gd name="T29" fmla="*/ 484 h 709"/>
                  <a:gd name="T30" fmla="*/ 521 w 674"/>
                  <a:gd name="T31" fmla="*/ 506 h 709"/>
                  <a:gd name="T32" fmla="*/ 460 w 674"/>
                  <a:gd name="T33" fmla="*/ 548 h 709"/>
                  <a:gd name="T34" fmla="*/ 450 w 674"/>
                  <a:gd name="T35" fmla="*/ 614 h 709"/>
                  <a:gd name="T36" fmla="*/ 419 w 674"/>
                  <a:gd name="T37" fmla="*/ 662 h 709"/>
                  <a:gd name="T38" fmla="*/ 385 w 674"/>
                  <a:gd name="T39" fmla="*/ 709 h 709"/>
                  <a:gd name="T40" fmla="*/ 367 w 674"/>
                  <a:gd name="T41" fmla="*/ 669 h 709"/>
                  <a:gd name="T42" fmla="*/ 317 w 674"/>
                  <a:gd name="T43" fmla="*/ 639 h 709"/>
                  <a:gd name="T44" fmla="*/ 327 w 674"/>
                  <a:gd name="T45" fmla="*/ 619 h 709"/>
                  <a:gd name="T46" fmla="*/ 364 w 674"/>
                  <a:gd name="T47" fmla="*/ 582 h 709"/>
                  <a:gd name="T48" fmla="*/ 351 w 674"/>
                  <a:gd name="T49" fmla="*/ 523 h 709"/>
                  <a:gd name="T50" fmla="*/ 327 w 674"/>
                  <a:gd name="T51" fmla="*/ 491 h 709"/>
                  <a:gd name="T52" fmla="*/ 285 w 674"/>
                  <a:gd name="T53" fmla="*/ 428 h 709"/>
                  <a:gd name="T54" fmla="*/ 240 w 674"/>
                  <a:gd name="T55" fmla="*/ 379 h 709"/>
                  <a:gd name="T56" fmla="*/ 206 w 674"/>
                  <a:gd name="T57" fmla="*/ 323 h 709"/>
                  <a:gd name="T58" fmla="*/ 151 w 674"/>
                  <a:gd name="T59" fmla="*/ 286 h 709"/>
                  <a:gd name="T60" fmla="*/ 105 w 674"/>
                  <a:gd name="T61" fmla="*/ 277 h 709"/>
                  <a:gd name="T62" fmla="*/ 68 w 674"/>
                  <a:gd name="T63" fmla="*/ 284 h 709"/>
                  <a:gd name="T64" fmla="*/ 52 w 674"/>
                  <a:gd name="T65" fmla="*/ 265 h 709"/>
                  <a:gd name="T66" fmla="*/ 12 w 674"/>
                  <a:gd name="T67" fmla="*/ 247 h 709"/>
                  <a:gd name="T68" fmla="*/ 12 w 674"/>
                  <a:gd name="T69" fmla="*/ 204 h 709"/>
                  <a:gd name="T70" fmla="*/ 49 w 674"/>
                  <a:gd name="T71" fmla="*/ 163 h 709"/>
                  <a:gd name="T72" fmla="*/ 77 w 674"/>
                  <a:gd name="T73" fmla="*/ 111 h 709"/>
                  <a:gd name="T74" fmla="*/ 68 w 674"/>
                  <a:gd name="T75" fmla="*/ 79 h 709"/>
                  <a:gd name="T76" fmla="*/ 68 w 674"/>
                  <a:gd name="T77" fmla="*/ 72 h 709"/>
                  <a:gd name="T78" fmla="*/ 94 w 674"/>
                  <a:gd name="T79" fmla="*/ 62 h 709"/>
                  <a:gd name="T80" fmla="*/ 114 w 674"/>
                  <a:gd name="T81" fmla="*/ 68 h 709"/>
                  <a:gd name="T82" fmla="*/ 141 w 674"/>
                  <a:gd name="T83" fmla="*/ 77 h 709"/>
                  <a:gd name="T84" fmla="*/ 182 w 674"/>
                  <a:gd name="T85" fmla="*/ 49 h 709"/>
                  <a:gd name="T86" fmla="*/ 157 w 674"/>
                  <a:gd name="T87" fmla="*/ 19 h 709"/>
                  <a:gd name="T88" fmla="*/ 196 w 674"/>
                  <a:gd name="T89" fmla="*/ 19 h 709"/>
                  <a:gd name="T90" fmla="*/ 237 w 674"/>
                  <a:gd name="T91" fmla="*/ 0 h 709"/>
                  <a:gd name="T92" fmla="*/ 240 w 674"/>
                  <a:gd name="T93" fmla="*/ 43 h 709"/>
                  <a:gd name="T94" fmla="*/ 283 w 674"/>
                  <a:gd name="T95" fmla="*/ 62 h 709"/>
                  <a:gd name="T96" fmla="*/ 308 w 674"/>
                  <a:gd name="T97" fmla="*/ 4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74" h="709">
                    <a:moveTo>
                      <a:pt x="333" y="52"/>
                    </a:moveTo>
                    <a:lnTo>
                      <a:pt x="344" y="59"/>
                    </a:lnTo>
                    <a:lnTo>
                      <a:pt x="364" y="56"/>
                    </a:lnTo>
                    <a:lnTo>
                      <a:pt x="376" y="40"/>
                    </a:lnTo>
                    <a:lnTo>
                      <a:pt x="385" y="22"/>
                    </a:lnTo>
                    <a:lnTo>
                      <a:pt x="385" y="19"/>
                    </a:lnTo>
                    <a:lnTo>
                      <a:pt x="394" y="24"/>
                    </a:lnTo>
                    <a:lnTo>
                      <a:pt x="401" y="59"/>
                    </a:lnTo>
                    <a:lnTo>
                      <a:pt x="412" y="65"/>
                    </a:lnTo>
                    <a:lnTo>
                      <a:pt x="412" y="77"/>
                    </a:lnTo>
                    <a:lnTo>
                      <a:pt x="394" y="90"/>
                    </a:lnTo>
                    <a:lnTo>
                      <a:pt x="381" y="106"/>
                    </a:lnTo>
                    <a:lnTo>
                      <a:pt x="369" y="120"/>
                    </a:lnTo>
                    <a:lnTo>
                      <a:pt x="391" y="115"/>
                    </a:lnTo>
                    <a:lnTo>
                      <a:pt x="403" y="99"/>
                    </a:lnTo>
                    <a:lnTo>
                      <a:pt x="440" y="99"/>
                    </a:lnTo>
                    <a:lnTo>
                      <a:pt x="431" y="120"/>
                    </a:lnTo>
                    <a:lnTo>
                      <a:pt x="403" y="125"/>
                    </a:lnTo>
                    <a:lnTo>
                      <a:pt x="425" y="129"/>
                    </a:lnTo>
                    <a:lnTo>
                      <a:pt x="450" y="106"/>
                    </a:lnTo>
                    <a:lnTo>
                      <a:pt x="471" y="111"/>
                    </a:lnTo>
                    <a:lnTo>
                      <a:pt x="492" y="117"/>
                    </a:lnTo>
                    <a:lnTo>
                      <a:pt x="508" y="129"/>
                    </a:lnTo>
                    <a:lnTo>
                      <a:pt x="508" y="145"/>
                    </a:lnTo>
                    <a:lnTo>
                      <a:pt x="526" y="136"/>
                    </a:lnTo>
                    <a:lnTo>
                      <a:pt x="555" y="145"/>
                    </a:lnTo>
                    <a:lnTo>
                      <a:pt x="579" y="145"/>
                    </a:lnTo>
                    <a:lnTo>
                      <a:pt x="610" y="161"/>
                    </a:lnTo>
                    <a:lnTo>
                      <a:pt x="631" y="179"/>
                    </a:lnTo>
                    <a:lnTo>
                      <a:pt x="660" y="184"/>
                    </a:lnTo>
                    <a:lnTo>
                      <a:pt x="669" y="197"/>
                    </a:lnTo>
                    <a:lnTo>
                      <a:pt x="674" y="220"/>
                    </a:lnTo>
                    <a:lnTo>
                      <a:pt x="669" y="252"/>
                    </a:lnTo>
                    <a:lnTo>
                      <a:pt x="656" y="268"/>
                    </a:lnTo>
                    <a:lnTo>
                      <a:pt x="640" y="286"/>
                    </a:lnTo>
                    <a:lnTo>
                      <a:pt x="628" y="311"/>
                    </a:lnTo>
                    <a:lnTo>
                      <a:pt x="617" y="315"/>
                    </a:lnTo>
                    <a:lnTo>
                      <a:pt x="607" y="330"/>
                    </a:lnTo>
                    <a:lnTo>
                      <a:pt x="607" y="348"/>
                    </a:lnTo>
                    <a:lnTo>
                      <a:pt x="610" y="373"/>
                    </a:lnTo>
                    <a:lnTo>
                      <a:pt x="607" y="404"/>
                    </a:lnTo>
                    <a:lnTo>
                      <a:pt x="598" y="419"/>
                    </a:lnTo>
                    <a:lnTo>
                      <a:pt x="598" y="438"/>
                    </a:lnTo>
                    <a:lnTo>
                      <a:pt x="579" y="468"/>
                    </a:lnTo>
                    <a:lnTo>
                      <a:pt x="576" y="484"/>
                    </a:lnTo>
                    <a:lnTo>
                      <a:pt x="564" y="502"/>
                    </a:lnTo>
                    <a:lnTo>
                      <a:pt x="549" y="502"/>
                    </a:lnTo>
                    <a:lnTo>
                      <a:pt x="521" y="506"/>
                    </a:lnTo>
                    <a:lnTo>
                      <a:pt x="496" y="521"/>
                    </a:lnTo>
                    <a:lnTo>
                      <a:pt x="475" y="533"/>
                    </a:lnTo>
                    <a:lnTo>
                      <a:pt x="460" y="548"/>
                    </a:lnTo>
                    <a:lnTo>
                      <a:pt x="453" y="576"/>
                    </a:lnTo>
                    <a:lnTo>
                      <a:pt x="456" y="598"/>
                    </a:lnTo>
                    <a:lnTo>
                      <a:pt x="450" y="614"/>
                    </a:lnTo>
                    <a:lnTo>
                      <a:pt x="433" y="632"/>
                    </a:lnTo>
                    <a:lnTo>
                      <a:pt x="428" y="648"/>
                    </a:lnTo>
                    <a:lnTo>
                      <a:pt x="419" y="662"/>
                    </a:lnTo>
                    <a:lnTo>
                      <a:pt x="407" y="678"/>
                    </a:lnTo>
                    <a:lnTo>
                      <a:pt x="401" y="691"/>
                    </a:lnTo>
                    <a:lnTo>
                      <a:pt x="385" y="709"/>
                    </a:lnTo>
                    <a:lnTo>
                      <a:pt x="381" y="696"/>
                    </a:lnTo>
                    <a:lnTo>
                      <a:pt x="385" y="687"/>
                    </a:lnTo>
                    <a:lnTo>
                      <a:pt x="367" y="669"/>
                    </a:lnTo>
                    <a:lnTo>
                      <a:pt x="348" y="657"/>
                    </a:lnTo>
                    <a:lnTo>
                      <a:pt x="338" y="657"/>
                    </a:lnTo>
                    <a:lnTo>
                      <a:pt x="317" y="639"/>
                    </a:lnTo>
                    <a:lnTo>
                      <a:pt x="308" y="639"/>
                    </a:lnTo>
                    <a:lnTo>
                      <a:pt x="317" y="632"/>
                    </a:lnTo>
                    <a:lnTo>
                      <a:pt x="327" y="619"/>
                    </a:lnTo>
                    <a:lnTo>
                      <a:pt x="338" y="605"/>
                    </a:lnTo>
                    <a:lnTo>
                      <a:pt x="348" y="591"/>
                    </a:lnTo>
                    <a:lnTo>
                      <a:pt x="364" y="582"/>
                    </a:lnTo>
                    <a:lnTo>
                      <a:pt x="367" y="564"/>
                    </a:lnTo>
                    <a:lnTo>
                      <a:pt x="357" y="548"/>
                    </a:lnTo>
                    <a:lnTo>
                      <a:pt x="351" y="523"/>
                    </a:lnTo>
                    <a:lnTo>
                      <a:pt x="344" y="517"/>
                    </a:lnTo>
                    <a:lnTo>
                      <a:pt x="342" y="521"/>
                    </a:lnTo>
                    <a:lnTo>
                      <a:pt x="327" y="491"/>
                    </a:lnTo>
                    <a:lnTo>
                      <a:pt x="289" y="487"/>
                    </a:lnTo>
                    <a:lnTo>
                      <a:pt x="283" y="454"/>
                    </a:lnTo>
                    <a:lnTo>
                      <a:pt x="285" y="428"/>
                    </a:lnTo>
                    <a:lnTo>
                      <a:pt x="285" y="407"/>
                    </a:lnTo>
                    <a:lnTo>
                      <a:pt x="278" y="379"/>
                    </a:lnTo>
                    <a:lnTo>
                      <a:pt x="240" y="379"/>
                    </a:lnTo>
                    <a:lnTo>
                      <a:pt x="237" y="357"/>
                    </a:lnTo>
                    <a:lnTo>
                      <a:pt x="233" y="336"/>
                    </a:lnTo>
                    <a:lnTo>
                      <a:pt x="206" y="323"/>
                    </a:lnTo>
                    <a:lnTo>
                      <a:pt x="173" y="311"/>
                    </a:lnTo>
                    <a:lnTo>
                      <a:pt x="157" y="302"/>
                    </a:lnTo>
                    <a:lnTo>
                      <a:pt x="151" y="286"/>
                    </a:lnTo>
                    <a:lnTo>
                      <a:pt x="148" y="265"/>
                    </a:lnTo>
                    <a:lnTo>
                      <a:pt x="130" y="265"/>
                    </a:lnTo>
                    <a:lnTo>
                      <a:pt x="105" y="277"/>
                    </a:lnTo>
                    <a:lnTo>
                      <a:pt x="94" y="286"/>
                    </a:lnTo>
                    <a:lnTo>
                      <a:pt x="77" y="280"/>
                    </a:lnTo>
                    <a:lnTo>
                      <a:pt x="68" y="284"/>
                    </a:lnTo>
                    <a:lnTo>
                      <a:pt x="59" y="284"/>
                    </a:lnTo>
                    <a:lnTo>
                      <a:pt x="59" y="256"/>
                    </a:lnTo>
                    <a:lnTo>
                      <a:pt x="52" y="265"/>
                    </a:lnTo>
                    <a:lnTo>
                      <a:pt x="34" y="265"/>
                    </a:lnTo>
                    <a:lnTo>
                      <a:pt x="21" y="256"/>
                    </a:lnTo>
                    <a:lnTo>
                      <a:pt x="12" y="247"/>
                    </a:lnTo>
                    <a:lnTo>
                      <a:pt x="3" y="231"/>
                    </a:lnTo>
                    <a:lnTo>
                      <a:pt x="0" y="209"/>
                    </a:lnTo>
                    <a:lnTo>
                      <a:pt x="12" y="204"/>
                    </a:lnTo>
                    <a:lnTo>
                      <a:pt x="12" y="188"/>
                    </a:lnTo>
                    <a:lnTo>
                      <a:pt x="21" y="175"/>
                    </a:lnTo>
                    <a:lnTo>
                      <a:pt x="49" y="163"/>
                    </a:lnTo>
                    <a:lnTo>
                      <a:pt x="64" y="163"/>
                    </a:lnTo>
                    <a:lnTo>
                      <a:pt x="68" y="163"/>
                    </a:lnTo>
                    <a:lnTo>
                      <a:pt x="77" y="111"/>
                    </a:lnTo>
                    <a:lnTo>
                      <a:pt x="73" y="99"/>
                    </a:lnTo>
                    <a:lnTo>
                      <a:pt x="64" y="90"/>
                    </a:lnTo>
                    <a:lnTo>
                      <a:pt x="68" y="79"/>
                    </a:lnTo>
                    <a:lnTo>
                      <a:pt x="77" y="79"/>
                    </a:lnTo>
                    <a:lnTo>
                      <a:pt x="77" y="74"/>
                    </a:lnTo>
                    <a:lnTo>
                      <a:pt x="68" y="72"/>
                    </a:lnTo>
                    <a:lnTo>
                      <a:pt x="68" y="62"/>
                    </a:lnTo>
                    <a:lnTo>
                      <a:pt x="73" y="62"/>
                    </a:lnTo>
                    <a:lnTo>
                      <a:pt x="94" y="62"/>
                    </a:lnTo>
                    <a:lnTo>
                      <a:pt x="98" y="56"/>
                    </a:lnTo>
                    <a:lnTo>
                      <a:pt x="110" y="56"/>
                    </a:lnTo>
                    <a:lnTo>
                      <a:pt x="114" y="68"/>
                    </a:lnTo>
                    <a:lnTo>
                      <a:pt x="121" y="72"/>
                    </a:lnTo>
                    <a:lnTo>
                      <a:pt x="130" y="77"/>
                    </a:lnTo>
                    <a:lnTo>
                      <a:pt x="141" y="77"/>
                    </a:lnTo>
                    <a:lnTo>
                      <a:pt x="166" y="65"/>
                    </a:lnTo>
                    <a:lnTo>
                      <a:pt x="182" y="56"/>
                    </a:lnTo>
                    <a:lnTo>
                      <a:pt x="182" y="49"/>
                    </a:lnTo>
                    <a:lnTo>
                      <a:pt x="166" y="47"/>
                    </a:lnTo>
                    <a:lnTo>
                      <a:pt x="166" y="27"/>
                    </a:lnTo>
                    <a:lnTo>
                      <a:pt x="157" y="19"/>
                    </a:lnTo>
                    <a:lnTo>
                      <a:pt x="169" y="22"/>
                    </a:lnTo>
                    <a:lnTo>
                      <a:pt x="191" y="27"/>
                    </a:lnTo>
                    <a:lnTo>
                      <a:pt x="196" y="19"/>
                    </a:lnTo>
                    <a:lnTo>
                      <a:pt x="216" y="15"/>
                    </a:lnTo>
                    <a:lnTo>
                      <a:pt x="228" y="4"/>
                    </a:lnTo>
                    <a:lnTo>
                      <a:pt x="237" y="0"/>
                    </a:lnTo>
                    <a:lnTo>
                      <a:pt x="240" y="13"/>
                    </a:lnTo>
                    <a:lnTo>
                      <a:pt x="246" y="22"/>
                    </a:lnTo>
                    <a:lnTo>
                      <a:pt x="240" y="43"/>
                    </a:lnTo>
                    <a:lnTo>
                      <a:pt x="244" y="62"/>
                    </a:lnTo>
                    <a:lnTo>
                      <a:pt x="264" y="68"/>
                    </a:lnTo>
                    <a:lnTo>
                      <a:pt x="283" y="62"/>
                    </a:lnTo>
                    <a:lnTo>
                      <a:pt x="299" y="59"/>
                    </a:lnTo>
                    <a:lnTo>
                      <a:pt x="308" y="62"/>
                    </a:lnTo>
                    <a:lnTo>
                      <a:pt x="308" y="49"/>
                    </a:lnTo>
                    <a:lnTo>
                      <a:pt x="327" y="47"/>
                    </a:lnTo>
                    <a:lnTo>
                      <a:pt x="333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8" name="Freeform 621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29" name="Freeform 622"/>
              <p:cNvSpPr>
                <a:spLocks/>
              </p:cNvSpPr>
              <p:nvPr/>
            </p:nvSpPr>
            <p:spPr bwMode="auto">
              <a:xfrm>
                <a:off x="3676650" y="4779963"/>
                <a:ext cx="234950" cy="1222375"/>
              </a:xfrm>
              <a:custGeom>
                <a:avLst/>
                <a:gdLst>
                  <a:gd name="T0" fmla="*/ 29 w 148"/>
                  <a:gd name="T1" fmla="*/ 0 h 770"/>
                  <a:gd name="T2" fmla="*/ 52 w 148"/>
                  <a:gd name="T3" fmla="*/ 59 h 770"/>
                  <a:gd name="T4" fmla="*/ 77 w 148"/>
                  <a:gd name="T5" fmla="*/ 96 h 770"/>
                  <a:gd name="T6" fmla="*/ 55 w 148"/>
                  <a:gd name="T7" fmla="*/ 132 h 770"/>
                  <a:gd name="T8" fmla="*/ 55 w 148"/>
                  <a:gd name="T9" fmla="*/ 163 h 770"/>
                  <a:gd name="T10" fmla="*/ 50 w 148"/>
                  <a:gd name="T11" fmla="*/ 194 h 770"/>
                  <a:gd name="T12" fmla="*/ 37 w 148"/>
                  <a:gd name="T13" fmla="*/ 258 h 770"/>
                  <a:gd name="T14" fmla="*/ 55 w 148"/>
                  <a:gd name="T15" fmla="*/ 320 h 770"/>
                  <a:gd name="T16" fmla="*/ 43 w 148"/>
                  <a:gd name="T17" fmla="*/ 367 h 770"/>
                  <a:gd name="T18" fmla="*/ 43 w 148"/>
                  <a:gd name="T19" fmla="*/ 419 h 770"/>
                  <a:gd name="T20" fmla="*/ 52 w 148"/>
                  <a:gd name="T21" fmla="*/ 490 h 770"/>
                  <a:gd name="T22" fmla="*/ 52 w 148"/>
                  <a:gd name="T23" fmla="*/ 515 h 770"/>
                  <a:gd name="T24" fmla="*/ 68 w 148"/>
                  <a:gd name="T25" fmla="*/ 540 h 770"/>
                  <a:gd name="T26" fmla="*/ 62 w 148"/>
                  <a:gd name="T27" fmla="*/ 551 h 770"/>
                  <a:gd name="T28" fmla="*/ 68 w 148"/>
                  <a:gd name="T29" fmla="*/ 592 h 770"/>
                  <a:gd name="T30" fmla="*/ 68 w 148"/>
                  <a:gd name="T31" fmla="*/ 631 h 770"/>
                  <a:gd name="T32" fmla="*/ 59 w 148"/>
                  <a:gd name="T33" fmla="*/ 675 h 770"/>
                  <a:gd name="T34" fmla="*/ 80 w 148"/>
                  <a:gd name="T35" fmla="*/ 709 h 770"/>
                  <a:gd name="T36" fmla="*/ 132 w 148"/>
                  <a:gd name="T37" fmla="*/ 722 h 770"/>
                  <a:gd name="T38" fmla="*/ 123 w 148"/>
                  <a:gd name="T39" fmla="*/ 740 h 770"/>
                  <a:gd name="T40" fmla="*/ 114 w 148"/>
                  <a:gd name="T41" fmla="*/ 770 h 770"/>
                  <a:gd name="T42" fmla="*/ 102 w 148"/>
                  <a:gd name="T43" fmla="*/ 754 h 770"/>
                  <a:gd name="T44" fmla="*/ 86 w 148"/>
                  <a:gd name="T45" fmla="*/ 740 h 770"/>
                  <a:gd name="T46" fmla="*/ 93 w 148"/>
                  <a:gd name="T47" fmla="*/ 761 h 770"/>
                  <a:gd name="T48" fmla="*/ 75 w 148"/>
                  <a:gd name="T49" fmla="*/ 749 h 770"/>
                  <a:gd name="T50" fmla="*/ 72 w 148"/>
                  <a:gd name="T51" fmla="*/ 731 h 770"/>
                  <a:gd name="T52" fmla="*/ 75 w 148"/>
                  <a:gd name="T53" fmla="*/ 718 h 770"/>
                  <a:gd name="T54" fmla="*/ 52 w 148"/>
                  <a:gd name="T55" fmla="*/ 699 h 770"/>
                  <a:gd name="T56" fmla="*/ 46 w 148"/>
                  <a:gd name="T57" fmla="*/ 678 h 770"/>
                  <a:gd name="T58" fmla="*/ 43 w 148"/>
                  <a:gd name="T59" fmla="*/ 663 h 770"/>
                  <a:gd name="T60" fmla="*/ 52 w 148"/>
                  <a:gd name="T61" fmla="*/ 635 h 770"/>
                  <a:gd name="T62" fmla="*/ 34 w 148"/>
                  <a:gd name="T63" fmla="*/ 606 h 770"/>
                  <a:gd name="T64" fmla="*/ 13 w 148"/>
                  <a:gd name="T65" fmla="*/ 579 h 770"/>
                  <a:gd name="T66" fmla="*/ 39 w 148"/>
                  <a:gd name="T67" fmla="*/ 583 h 770"/>
                  <a:gd name="T68" fmla="*/ 43 w 148"/>
                  <a:gd name="T69" fmla="*/ 542 h 770"/>
                  <a:gd name="T70" fmla="*/ 34 w 148"/>
                  <a:gd name="T71" fmla="*/ 502 h 770"/>
                  <a:gd name="T72" fmla="*/ 13 w 148"/>
                  <a:gd name="T73" fmla="*/ 477 h 770"/>
                  <a:gd name="T74" fmla="*/ 9 w 148"/>
                  <a:gd name="T75" fmla="*/ 419 h 770"/>
                  <a:gd name="T76" fmla="*/ 13 w 148"/>
                  <a:gd name="T77" fmla="*/ 351 h 770"/>
                  <a:gd name="T78" fmla="*/ 22 w 148"/>
                  <a:gd name="T79" fmla="*/ 290 h 770"/>
                  <a:gd name="T80" fmla="*/ 13 w 148"/>
                  <a:gd name="T81" fmla="*/ 219 h 770"/>
                  <a:gd name="T82" fmla="*/ 22 w 148"/>
                  <a:gd name="T83" fmla="*/ 139 h 770"/>
                  <a:gd name="T84" fmla="*/ 22 w 148"/>
                  <a:gd name="T85" fmla="*/ 8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8" h="770">
                    <a:moveTo>
                      <a:pt x="16" y="15"/>
                    </a:moveTo>
                    <a:lnTo>
                      <a:pt x="22" y="9"/>
                    </a:lnTo>
                    <a:lnTo>
                      <a:pt x="29" y="0"/>
                    </a:lnTo>
                    <a:lnTo>
                      <a:pt x="37" y="15"/>
                    </a:lnTo>
                    <a:lnTo>
                      <a:pt x="46" y="30"/>
                    </a:lnTo>
                    <a:lnTo>
                      <a:pt x="52" y="59"/>
                    </a:lnTo>
                    <a:lnTo>
                      <a:pt x="59" y="76"/>
                    </a:lnTo>
                    <a:lnTo>
                      <a:pt x="68" y="96"/>
                    </a:lnTo>
                    <a:lnTo>
                      <a:pt x="77" y="96"/>
                    </a:lnTo>
                    <a:lnTo>
                      <a:pt x="77" y="119"/>
                    </a:lnTo>
                    <a:lnTo>
                      <a:pt x="59" y="126"/>
                    </a:lnTo>
                    <a:lnTo>
                      <a:pt x="55" y="132"/>
                    </a:lnTo>
                    <a:lnTo>
                      <a:pt x="55" y="142"/>
                    </a:lnTo>
                    <a:lnTo>
                      <a:pt x="62" y="157"/>
                    </a:lnTo>
                    <a:lnTo>
                      <a:pt x="55" y="163"/>
                    </a:lnTo>
                    <a:lnTo>
                      <a:pt x="66" y="176"/>
                    </a:lnTo>
                    <a:lnTo>
                      <a:pt x="55" y="178"/>
                    </a:lnTo>
                    <a:lnTo>
                      <a:pt x="50" y="194"/>
                    </a:lnTo>
                    <a:lnTo>
                      <a:pt x="43" y="212"/>
                    </a:lnTo>
                    <a:lnTo>
                      <a:pt x="43" y="240"/>
                    </a:lnTo>
                    <a:lnTo>
                      <a:pt x="37" y="258"/>
                    </a:lnTo>
                    <a:lnTo>
                      <a:pt x="43" y="276"/>
                    </a:lnTo>
                    <a:lnTo>
                      <a:pt x="46" y="296"/>
                    </a:lnTo>
                    <a:lnTo>
                      <a:pt x="55" y="320"/>
                    </a:lnTo>
                    <a:lnTo>
                      <a:pt x="46" y="339"/>
                    </a:lnTo>
                    <a:lnTo>
                      <a:pt x="50" y="360"/>
                    </a:lnTo>
                    <a:lnTo>
                      <a:pt x="43" y="367"/>
                    </a:lnTo>
                    <a:lnTo>
                      <a:pt x="39" y="392"/>
                    </a:lnTo>
                    <a:lnTo>
                      <a:pt x="52" y="415"/>
                    </a:lnTo>
                    <a:lnTo>
                      <a:pt x="43" y="419"/>
                    </a:lnTo>
                    <a:lnTo>
                      <a:pt x="39" y="444"/>
                    </a:lnTo>
                    <a:lnTo>
                      <a:pt x="43" y="465"/>
                    </a:lnTo>
                    <a:lnTo>
                      <a:pt x="52" y="490"/>
                    </a:lnTo>
                    <a:lnTo>
                      <a:pt x="46" y="487"/>
                    </a:lnTo>
                    <a:lnTo>
                      <a:pt x="46" y="508"/>
                    </a:lnTo>
                    <a:lnTo>
                      <a:pt x="52" y="515"/>
                    </a:lnTo>
                    <a:lnTo>
                      <a:pt x="55" y="524"/>
                    </a:lnTo>
                    <a:lnTo>
                      <a:pt x="59" y="540"/>
                    </a:lnTo>
                    <a:lnTo>
                      <a:pt x="68" y="540"/>
                    </a:lnTo>
                    <a:lnTo>
                      <a:pt x="68" y="549"/>
                    </a:lnTo>
                    <a:lnTo>
                      <a:pt x="55" y="549"/>
                    </a:lnTo>
                    <a:lnTo>
                      <a:pt x="62" y="551"/>
                    </a:lnTo>
                    <a:lnTo>
                      <a:pt x="66" y="563"/>
                    </a:lnTo>
                    <a:lnTo>
                      <a:pt x="66" y="576"/>
                    </a:lnTo>
                    <a:lnTo>
                      <a:pt x="68" y="592"/>
                    </a:lnTo>
                    <a:lnTo>
                      <a:pt x="66" y="606"/>
                    </a:lnTo>
                    <a:lnTo>
                      <a:pt x="62" y="620"/>
                    </a:lnTo>
                    <a:lnTo>
                      <a:pt x="68" y="631"/>
                    </a:lnTo>
                    <a:lnTo>
                      <a:pt x="66" y="647"/>
                    </a:lnTo>
                    <a:lnTo>
                      <a:pt x="52" y="656"/>
                    </a:lnTo>
                    <a:lnTo>
                      <a:pt x="59" y="675"/>
                    </a:lnTo>
                    <a:lnTo>
                      <a:pt x="68" y="690"/>
                    </a:lnTo>
                    <a:lnTo>
                      <a:pt x="77" y="688"/>
                    </a:lnTo>
                    <a:lnTo>
                      <a:pt x="80" y="709"/>
                    </a:lnTo>
                    <a:lnTo>
                      <a:pt x="96" y="722"/>
                    </a:lnTo>
                    <a:lnTo>
                      <a:pt x="111" y="722"/>
                    </a:lnTo>
                    <a:lnTo>
                      <a:pt x="132" y="722"/>
                    </a:lnTo>
                    <a:lnTo>
                      <a:pt x="148" y="731"/>
                    </a:lnTo>
                    <a:lnTo>
                      <a:pt x="132" y="731"/>
                    </a:lnTo>
                    <a:lnTo>
                      <a:pt x="123" y="740"/>
                    </a:lnTo>
                    <a:lnTo>
                      <a:pt x="120" y="749"/>
                    </a:lnTo>
                    <a:lnTo>
                      <a:pt x="120" y="768"/>
                    </a:lnTo>
                    <a:lnTo>
                      <a:pt x="114" y="770"/>
                    </a:lnTo>
                    <a:lnTo>
                      <a:pt x="102" y="768"/>
                    </a:lnTo>
                    <a:lnTo>
                      <a:pt x="98" y="761"/>
                    </a:lnTo>
                    <a:lnTo>
                      <a:pt x="102" y="754"/>
                    </a:lnTo>
                    <a:lnTo>
                      <a:pt x="111" y="749"/>
                    </a:lnTo>
                    <a:lnTo>
                      <a:pt x="102" y="736"/>
                    </a:lnTo>
                    <a:lnTo>
                      <a:pt x="86" y="740"/>
                    </a:lnTo>
                    <a:lnTo>
                      <a:pt x="98" y="749"/>
                    </a:lnTo>
                    <a:lnTo>
                      <a:pt x="93" y="758"/>
                    </a:lnTo>
                    <a:lnTo>
                      <a:pt x="93" y="761"/>
                    </a:lnTo>
                    <a:lnTo>
                      <a:pt x="83" y="754"/>
                    </a:lnTo>
                    <a:lnTo>
                      <a:pt x="86" y="752"/>
                    </a:lnTo>
                    <a:lnTo>
                      <a:pt x="75" y="749"/>
                    </a:lnTo>
                    <a:lnTo>
                      <a:pt x="77" y="736"/>
                    </a:lnTo>
                    <a:lnTo>
                      <a:pt x="72" y="743"/>
                    </a:lnTo>
                    <a:lnTo>
                      <a:pt x="72" y="731"/>
                    </a:lnTo>
                    <a:lnTo>
                      <a:pt x="83" y="733"/>
                    </a:lnTo>
                    <a:lnTo>
                      <a:pt x="83" y="722"/>
                    </a:lnTo>
                    <a:lnTo>
                      <a:pt x="75" y="718"/>
                    </a:lnTo>
                    <a:lnTo>
                      <a:pt x="72" y="724"/>
                    </a:lnTo>
                    <a:lnTo>
                      <a:pt x="62" y="715"/>
                    </a:lnTo>
                    <a:lnTo>
                      <a:pt x="52" y="699"/>
                    </a:lnTo>
                    <a:lnTo>
                      <a:pt x="52" y="693"/>
                    </a:lnTo>
                    <a:lnTo>
                      <a:pt x="43" y="681"/>
                    </a:lnTo>
                    <a:lnTo>
                      <a:pt x="46" y="678"/>
                    </a:lnTo>
                    <a:lnTo>
                      <a:pt x="43" y="668"/>
                    </a:lnTo>
                    <a:lnTo>
                      <a:pt x="52" y="668"/>
                    </a:lnTo>
                    <a:lnTo>
                      <a:pt x="43" y="663"/>
                    </a:lnTo>
                    <a:lnTo>
                      <a:pt x="37" y="644"/>
                    </a:lnTo>
                    <a:lnTo>
                      <a:pt x="37" y="635"/>
                    </a:lnTo>
                    <a:lnTo>
                      <a:pt x="52" y="635"/>
                    </a:lnTo>
                    <a:lnTo>
                      <a:pt x="43" y="620"/>
                    </a:lnTo>
                    <a:lnTo>
                      <a:pt x="29" y="620"/>
                    </a:lnTo>
                    <a:lnTo>
                      <a:pt x="34" y="606"/>
                    </a:lnTo>
                    <a:lnTo>
                      <a:pt x="16" y="599"/>
                    </a:lnTo>
                    <a:lnTo>
                      <a:pt x="7" y="600"/>
                    </a:lnTo>
                    <a:lnTo>
                      <a:pt x="13" y="579"/>
                    </a:lnTo>
                    <a:lnTo>
                      <a:pt x="25" y="579"/>
                    </a:lnTo>
                    <a:lnTo>
                      <a:pt x="34" y="599"/>
                    </a:lnTo>
                    <a:lnTo>
                      <a:pt x="39" y="583"/>
                    </a:lnTo>
                    <a:lnTo>
                      <a:pt x="34" y="558"/>
                    </a:lnTo>
                    <a:lnTo>
                      <a:pt x="37" y="558"/>
                    </a:lnTo>
                    <a:lnTo>
                      <a:pt x="43" y="542"/>
                    </a:lnTo>
                    <a:lnTo>
                      <a:pt x="34" y="536"/>
                    </a:lnTo>
                    <a:lnTo>
                      <a:pt x="34" y="524"/>
                    </a:lnTo>
                    <a:lnTo>
                      <a:pt x="34" y="502"/>
                    </a:lnTo>
                    <a:lnTo>
                      <a:pt x="34" y="481"/>
                    </a:lnTo>
                    <a:lnTo>
                      <a:pt x="22" y="481"/>
                    </a:lnTo>
                    <a:lnTo>
                      <a:pt x="13" y="477"/>
                    </a:lnTo>
                    <a:lnTo>
                      <a:pt x="9" y="458"/>
                    </a:lnTo>
                    <a:lnTo>
                      <a:pt x="16" y="441"/>
                    </a:lnTo>
                    <a:lnTo>
                      <a:pt x="9" y="419"/>
                    </a:lnTo>
                    <a:lnTo>
                      <a:pt x="0" y="388"/>
                    </a:lnTo>
                    <a:lnTo>
                      <a:pt x="9" y="376"/>
                    </a:lnTo>
                    <a:lnTo>
                      <a:pt x="13" y="351"/>
                    </a:lnTo>
                    <a:lnTo>
                      <a:pt x="22" y="320"/>
                    </a:lnTo>
                    <a:lnTo>
                      <a:pt x="22" y="299"/>
                    </a:lnTo>
                    <a:lnTo>
                      <a:pt x="22" y="290"/>
                    </a:lnTo>
                    <a:lnTo>
                      <a:pt x="16" y="261"/>
                    </a:lnTo>
                    <a:lnTo>
                      <a:pt x="16" y="244"/>
                    </a:lnTo>
                    <a:lnTo>
                      <a:pt x="13" y="219"/>
                    </a:lnTo>
                    <a:lnTo>
                      <a:pt x="18" y="187"/>
                    </a:lnTo>
                    <a:lnTo>
                      <a:pt x="22" y="163"/>
                    </a:lnTo>
                    <a:lnTo>
                      <a:pt x="22" y="139"/>
                    </a:lnTo>
                    <a:lnTo>
                      <a:pt x="18" y="110"/>
                    </a:lnTo>
                    <a:lnTo>
                      <a:pt x="22" y="102"/>
                    </a:lnTo>
                    <a:lnTo>
                      <a:pt x="22" y="80"/>
                    </a:lnTo>
                    <a:lnTo>
                      <a:pt x="22" y="46"/>
                    </a:lnTo>
                    <a:lnTo>
                      <a:pt x="16" y="1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0" name="Freeform 623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1" name="Freeform 624"/>
              <p:cNvSpPr>
                <a:spLocks/>
              </p:cNvSpPr>
              <p:nvPr/>
            </p:nvSpPr>
            <p:spPr bwMode="auto">
              <a:xfrm>
                <a:off x="3852863" y="5948363"/>
                <a:ext cx="79375" cy="93663"/>
              </a:xfrm>
              <a:custGeom>
                <a:avLst/>
                <a:gdLst>
                  <a:gd name="T0" fmla="*/ 37 w 50"/>
                  <a:gd name="T1" fmla="*/ 0 h 59"/>
                  <a:gd name="T2" fmla="*/ 44 w 50"/>
                  <a:gd name="T3" fmla="*/ 28 h 59"/>
                  <a:gd name="T4" fmla="*/ 50 w 50"/>
                  <a:gd name="T5" fmla="*/ 56 h 59"/>
                  <a:gd name="T6" fmla="*/ 30 w 50"/>
                  <a:gd name="T7" fmla="*/ 59 h 59"/>
                  <a:gd name="T8" fmla="*/ 0 w 50"/>
                  <a:gd name="T9" fmla="*/ 54 h 59"/>
                  <a:gd name="T10" fmla="*/ 40 w 50"/>
                  <a:gd name="T11" fmla="*/ 47 h 59"/>
                  <a:gd name="T12" fmla="*/ 21 w 50"/>
                  <a:gd name="T13" fmla="*/ 32 h 59"/>
                  <a:gd name="T14" fmla="*/ 30 w 50"/>
                  <a:gd name="T15" fmla="*/ 22 h 59"/>
                  <a:gd name="T16" fmla="*/ 19 w 50"/>
                  <a:gd name="T17" fmla="*/ 22 h 59"/>
                  <a:gd name="T18" fmla="*/ 16 w 50"/>
                  <a:gd name="T19" fmla="*/ 11 h 59"/>
                  <a:gd name="T20" fmla="*/ 25 w 50"/>
                  <a:gd name="T21" fmla="*/ 0 h 59"/>
                  <a:gd name="T22" fmla="*/ 37 w 50"/>
                  <a:gd name="T2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" h="59">
                    <a:moveTo>
                      <a:pt x="37" y="0"/>
                    </a:moveTo>
                    <a:lnTo>
                      <a:pt x="44" y="28"/>
                    </a:lnTo>
                    <a:lnTo>
                      <a:pt x="50" y="56"/>
                    </a:lnTo>
                    <a:lnTo>
                      <a:pt x="30" y="59"/>
                    </a:lnTo>
                    <a:lnTo>
                      <a:pt x="0" y="54"/>
                    </a:lnTo>
                    <a:lnTo>
                      <a:pt x="40" y="47"/>
                    </a:lnTo>
                    <a:lnTo>
                      <a:pt x="21" y="32"/>
                    </a:lnTo>
                    <a:lnTo>
                      <a:pt x="30" y="22"/>
                    </a:lnTo>
                    <a:lnTo>
                      <a:pt x="19" y="22"/>
                    </a:lnTo>
                    <a:lnTo>
                      <a:pt x="16" y="11"/>
                    </a:lnTo>
                    <a:lnTo>
                      <a:pt x="25" y="0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2" name="Freeform 625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3" name="Freeform 626"/>
              <p:cNvSpPr>
                <a:spLocks/>
              </p:cNvSpPr>
              <p:nvPr/>
            </p:nvSpPr>
            <p:spPr bwMode="auto">
              <a:xfrm>
                <a:off x="3260725" y="3967163"/>
                <a:ext cx="98425" cy="93663"/>
              </a:xfrm>
              <a:custGeom>
                <a:avLst/>
                <a:gdLst>
                  <a:gd name="T0" fmla="*/ 7 w 62"/>
                  <a:gd name="T1" fmla="*/ 0 h 59"/>
                  <a:gd name="T2" fmla="*/ 9 w 62"/>
                  <a:gd name="T3" fmla="*/ 0 h 59"/>
                  <a:gd name="T4" fmla="*/ 16 w 62"/>
                  <a:gd name="T5" fmla="*/ 3 h 59"/>
                  <a:gd name="T6" fmla="*/ 21 w 62"/>
                  <a:gd name="T7" fmla="*/ 0 h 59"/>
                  <a:gd name="T8" fmla="*/ 32 w 62"/>
                  <a:gd name="T9" fmla="*/ 7 h 59"/>
                  <a:gd name="T10" fmla="*/ 41 w 62"/>
                  <a:gd name="T11" fmla="*/ 7 h 59"/>
                  <a:gd name="T12" fmla="*/ 47 w 62"/>
                  <a:gd name="T13" fmla="*/ 16 h 59"/>
                  <a:gd name="T14" fmla="*/ 53 w 62"/>
                  <a:gd name="T15" fmla="*/ 25 h 59"/>
                  <a:gd name="T16" fmla="*/ 59 w 62"/>
                  <a:gd name="T17" fmla="*/ 28 h 59"/>
                  <a:gd name="T18" fmla="*/ 62 w 62"/>
                  <a:gd name="T19" fmla="*/ 32 h 59"/>
                  <a:gd name="T20" fmla="*/ 55 w 62"/>
                  <a:gd name="T21" fmla="*/ 32 h 59"/>
                  <a:gd name="T22" fmla="*/ 53 w 62"/>
                  <a:gd name="T23" fmla="*/ 43 h 59"/>
                  <a:gd name="T24" fmla="*/ 53 w 62"/>
                  <a:gd name="T25" fmla="*/ 49 h 59"/>
                  <a:gd name="T26" fmla="*/ 55 w 62"/>
                  <a:gd name="T27" fmla="*/ 53 h 59"/>
                  <a:gd name="T28" fmla="*/ 53 w 62"/>
                  <a:gd name="T29" fmla="*/ 59 h 59"/>
                  <a:gd name="T30" fmla="*/ 50 w 62"/>
                  <a:gd name="T31" fmla="*/ 55 h 59"/>
                  <a:gd name="T32" fmla="*/ 47 w 62"/>
                  <a:gd name="T33" fmla="*/ 46 h 59"/>
                  <a:gd name="T34" fmla="*/ 43 w 62"/>
                  <a:gd name="T35" fmla="*/ 49 h 59"/>
                  <a:gd name="T36" fmla="*/ 41 w 62"/>
                  <a:gd name="T37" fmla="*/ 46 h 59"/>
                  <a:gd name="T38" fmla="*/ 41 w 62"/>
                  <a:gd name="T39" fmla="*/ 37 h 59"/>
                  <a:gd name="T40" fmla="*/ 25 w 62"/>
                  <a:gd name="T41" fmla="*/ 28 h 59"/>
                  <a:gd name="T42" fmla="*/ 12 w 62"/>
                  <a:gd name="T43" fmla="*/ 19 h 59"/>
                  <a:gd name="T44" fmla="*/ 16 w 62"/>
                  <a:gd name="T45" fmla="*/ 25 h 59"/>
                  <a:gd name="T46" fmla="*/ 0 w 62"/>
                  <a:gd name="T47" fmla="*/ 19 h 59"/>
                  <a:gd name="T48" fmla="*/ 7 w 62"/>
                  <a:gd name="T49" fmla="*/ 9 h 59"/>
                  <a:gd name="T50" fmla="*/ 7 w 62"/>
                  <a:gd name="T51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" h="59">
                    <a:moveTo>
                      <a:pt x="7" y="0"/>
                    </a:moveTo>
                    <a:lnTo>
                      <a:pt x="9" y="0"/>
                    </a:lnTo>
                    <a:lnTo>
                      <a:pt x="16" y="3"/>
                    </a:lnTo>
                    <a:lnTo>
                      <a:pt x="21" y="0"/>
                    </a:lnTo>
                    <a:lnTo>
                      <a:pt x="32" y="7"/>
                    </a:lnTo>
                    <a:lnTo>
                      <a:pt x="41" y="7"/>
                    </a:lnTo>
                    <a:lnTo>
                      <a:pt x="47" y="16"/>
                    </a:lnTo>
                    <a:lnTo>
                      <a:pt x="53" y="25"/>
                    </a:lnTo>
                    <a:lnTo>
                      <a:pt x="59" y="28"/>
                    </a:lnTo>
                    <a:lnTo>
                      <a:pt x="62" y="32"/>
                    </a:lnTo>
                    <a:lnTo>
                      <a:pt x="55" y="32"/>
                    </a:lnTo>
                    <a:lnTo>
                      <a:pt x="53" y="43"/>
                    </a:lnTo>
                    <a:lnTo>
                      <a:pt x="53" y="49"/>
                    </a:lnTo>
                    <a:lnTo>
                      <a:pt x="55" y="53"/>
                    </a:lnTo>
                    <a:lnTo>
                      <a:pt x="53" y="59"/>
                    </a:lnTo>
                    <a:lnTo>
                      <a:pt x="50" y="55"/>
                    </a:lnTo>
                    <a:lnTo>
                      <a:pt x="47" y="46"/>
                    </a:lnTo>
                    <a:lnTo>
                      <a:pt x="43" y="49"/>
                    </a:lnTo>
                    <a:lnTo>
                      <a:pt x="41" y="46"/>
                    </a:lnTo>
                    <a:lnTo>
                      <a:pt x="41" y="37"/>
                    </a:lnTo>
                    <a:lnTo>
                      <a:pt x="25" y="28"/>
                    </a:lnTo>
                    <a:lnTo>
                      <a:pt x="12" y="19"/>
                    </a:lnTo>
                    <a:lnTo>
                      <a:pt x="16" y="25"/>
                    </a:lnTo>
                    <a:lnTo>
                      <a:pt x="0" y="19"/>
                    </a:lnTo>
                    <a:lnTo>
                      <a:pt x="7" y="9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4" name="Freeform 627"/>
              <p:cNvSpPr>
                <a:spLocks/>
              </p:cNvSpPr>
              <p:nvPr/>
            </p:nvSpPr>
            <p:spPr bwMode="auto">
              <a:xfrm>
                <a:off x="3662363" y="3722688"/>
                <a:ext cx="96838" cy="63500"/>
              </a:xfrm>
              <a:custGeom>
                <a:avLst/>
                <a:gdLst>
                  <a:gd name="T0" fmla="*/ 0 w 61"/>
                  <a:gd name="T1" fmla="*/ 34 h 40"/>
                  <a:gd name="T2" fmla="*/ 3 w 61"/>
                  <a:gd name="T3" fmla="*/ 18 h 40"/>
                  <a:gd name="T4" fmla="*/ 3 w 61"/>
                  <a:gd name="T5" fmla="*/ 0 h 40"/>
                  <a:gd name="T6" fmla="*/ 6 w 61"/>
                  <a:gd name="T7" fmla="*/ 2 h 40"/>
                  <a:gd name="T8" fmla="*/ 16 w 61"/>
                  <a:gd name="T9" fmla="*/ 0 h 40"/>
                  <a:gd name="T10" fmla="*/ 34 w 61"/>
                  <a:gd name="T11" fmla="*/ 2 h 40"/>
                  <a:gd name="T12" fmla="*/ 39 w 61"/>
                  <a:gd name="T13" fmla="*/ 13 h 40"/>
                  <a:gd name="T14" fmla="*/ 61 w 61"/>
                  <a:gd name="T15" fmla="*/ 22 h 40"/>
                  <a:gd name="T16" fmla="*/ 55 w 61"/>
                  <a:gd name="T17" fmla="*/ 29 h 40"/>
                  <a:gd name="T18" fmla="*/ 31 w 61"/>
                  <a:gd name="T19" fmla="*/ 29 h 40"/>
                  <a:gd name="T20" fmla="*/ 22 w 61"/>
                  <a:gd name="T21" fmla="*/ 29 h 40"/>
                  <a:gd name="T22" fmla="*/ 6 w 61"/>
                  <a:gd name="T23" fmla="*/ 40 h 40"/>
                  <a:gd name="T24" fmla="*/ 0 w 61"/>
                  <a:gd name="T25" fmla="*/ 34 h 40"/>
                  <a:gd name="T26" fmla="*/ 0 w 61"/>
                  <a:gd name="T27" fmla="*/ 3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40">
                    <a:moveTo>
                      <a:pt x="0" y="34"/>
                    </a:moveTo>
                    <a:lnTo>
                      <a:pt x="3" y="18"/>
                    </a:lnTo>
                    <a:lnTo>
                      <a:pt x="3" y="0"/>
                    </a:lnTo>
                    <a:lnTo>
                      <a:pt x="6" y="2"/>
                    </a:lnTo>
                    <a:lnTo>
                      <a:pt x="16" y="0"/>
                    </a:lnTo>
                    <a:lnTo>
                      <a:pt x="34" y="2"/>
                    </a:lnTo>
                    <a:lnTo>
                      <a:pt x="39" y="13"/>
                    </a:lnTo>
                    <a:lnTo>
                      <a:pt x="61" y="22"/>
                    </a:lnTo>
                    <a:lnTo>
                      <a:pt x="55" y="29"/>
                    </a:lnTo>
                    <a:lnTo>
                      <a:pt x="31" y="29"/>
                    </a:lnTo>
                    <a:lnTo>
                      <a:pt x="22" y="29"/>
                    </a:lnTo>
                    <a:lnTo>
                      <a:pt x="6" y="40"/>
                    </a:lnTo>
                    <a:lnTo>
                      <a:pt x="0" y="34"/>
                    </a:lnTo>
                    <a:lnTo>
                      <a:pt x="0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5" name="Freeform 628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6" name="Freeform 629"/>
              <p:cNvSpPr>
                <a:spLocks/>
              </p:cNvSpPr>
              <p:nvPr/>
            </p:nvSpPr>
            <p:spPr bwMode="auto">
              <a:xfrm>
                <a:off x="3394075" y="4246563"/>
                <a:ext cx="155575" cy="169863"/>
              </a:xfrm>
              <a:custGeom>
                <a:avLst/>
                <a:gdLst>
                  <a:gd name="T0" fmla="*/ 37 w 98"/>
                  <a:gd name="T1" fmla="*/ 0 h 107"/>
                  <a:gd name="T2" fmla="*/ 55 w 98"/>
                  <a:gd name="T3" fmla="*/ 9 h 107"/>
                  <a:gd name="T4" fmla="*/ 67 w 98"/>
                  <a:gd name="T5" fmla="*/ 15 h 107"/>
                  <a:gd name="T6" fmla="*/ 80 w 98"/>
                  <a:gd name="T7" fmla="*/ 15 h 107"/>
                  <a:gd name="T8" fmla="*/ 89 w 98"/>
                  <a:gd name="T9" fmla="*/ 22 h 107"/>
                  <a:gd name="T10" fmla="*/ 98 w 98"/>
                  <a:gd name="T11" fmla="*/ 38 h 107"/>
                  <a:gd name="T12" fmla="*/ 89 w 98"/>
                  <a:gd name="T13" fmla="*/ 52 h 107"/>
                  <a:gd name="T14" fmla="*/ 73 w 98"/>
                  <a:gd name="T15" fmla="*/ 68 h 107"/>
                  <a:gd name="T16" fmla="*/ 52 w 98"/>
                  <a:gd name="T17" fmla="*/ 73 h 107"/>
                  <a:gd name="T18" fmla="*/ 39 w 98"/>
                  <a:gd name="T19" fmla="*/ 93 h 107"/>
                  <a:gd name="T20" fmla="*/ 33 w 98"/>
                  <a:gd name="T21" fmla="*/ 107 h 107"/>
                  <a:gd name="T22" fmla="*/ 21 w 98"/>
                  <a:gd name="T23" fmla="*/ 102 h 107"/>
                  <a:gd name="T24" fmla="*/ 12 w 98"/>
                  <a:gd name="T25" fmla="*/ 99 h 107"/>
                  <a:gd name="T26" fmla="*/ 12 w 98"/>
                  <a:gd name="T27" fmla="*/ 83 h 107"/>
                  <a:gd name="T28" fmla="*/ 17 w 98"/>
                  <a:gd name="T29" fmla="*/ 83 h 107"/>
                  <a:gd name="T30" fmla="*/ 17 w 98"/>
                  <a:gd name="T31" fmla="*/ 68 h 107"/>
                  <a:gd name="T32" fmla="*/ 14 w 98"/>
                  <a:gd name="T33" fmla="*/ 64 h 107"/>
                  <a:gd name="T34" fmla="*/ 12 w 98"/>
                  <a:gd name="T35" fmla="*/ 68 h 107"/>
                  <a:gd name="T36" fmla="*/ 0 w 98"/>
                  <a:gd name="T37" fmla="*/ 61 h 107"/>
                  <a:gd name="T38" fmla="*/ 3 w 98"/>
                  <a:gd name="T39" fmla="*/ 55 h 107"/>
                  <a:gd name="T40" fmla="*/ 0 w 98"/>
                  <a:gd name="T41" fmla="*/ 40 h 107"/>
                  <a:gd name="T42" fmla="*/ 7 w 98"/>
                  <a:gd name="T43" fmla="*/ 38 h 107"/>
                  <a:gd name="T44" fmla="*/ 9 w 98"/>
                  <a:gd name="T45" fmla="*/ 27 h 107"/>
                  <a:gd name="T46" fmla="*/ 14 w 98"/>
                  <a:gd name="T47" fmla="*/ 18 h 107"/>
                  <a:gd name="T48" fmla="*/ 12 w 98"/>
                  <a:gd name="T49" fmla="*/ 9 h 107"/>
                  <a:gd name="T50" fmla="*/ 21 w 98"/>
                  <a:gd name="T51" fmla="*/ 6 h 107"/>
                  <a:gd name="T52" fmla="*/ 37 w 98"/>
                  <a:gd name="T53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8" h="107">
                    <a:moveTo>
                      <a:pt x="37" y="0"/>
                    </a:moveTo>
                    <a:lnTo>
                      <a:pt x="55" y="9"/>
                    </a:lnTo>
                    <a:lnTo>
                      <a:pt x="67" y="15"/>
                    </a:lnTo>
                    <a:lnTo>
                      <a:pt x="80" y="15"/>
                    </a:lnTo>
                    <a:lnTo>
                      <a:pt x="89" y="22"/>
                    </a:lnTo>
                    <a:lnTo>
                      <a:pt x="98" y="38"/>
                    </a:lnTo>
                    <a:lnTo>
                      <a:pt x="89" y="52"/>
                    </a:lnTo>
                    <a:lnTo>
                      <a:pt x="73" y="68"/>
                    </a:lnTo>
                    <a:lnTo>
                      <a:pt x="52" y="73"/>
                    </a:lnTo>
                    <a:lnTo>
                      <a:pt x="39" y="93"/>
                    </a:lnTo>
                    <a:lnTo>
                      <a:pt x="33" y="107"/>
                    </a:lnTo>
                    <a:lnTo>
                      <a:pt x="21" y="102"/>
                    </a:lnTo>
                    <a:lnTo>
                      <a:pt x="12" y="99"/>
                    </a:lnTo>
                    <a:lnTo>
                      <a:pt x="12" y="83"/>
                    </a:lnTo>
                    <a:lnTo>
                      <a:pt x="17" y="83"/>
                    </a:lnTo>
                    <a:lnTo>
                      <a:pt x="17" y="68"/>
                    </a:lnTo>
                    <a:lnTo>
                      <a:pt x="14" y="64"/>
                    </a:lnTo>
                    <a:lnTo>
                      <a:pt x="12" y="68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0" y="40"/>
                    </a:lnTo>
                    <a:lnTo>
                      <a:pt x="7" y="38"/>
                    </a:lnTo>
                    <a:lnTo>
                      <a:pt x="9" y="27"/>
                    </a:lnTo>
                    <a:lnTo>
                      <a:pt x="14" y="18"/>
                    </a:lnTo>
                    <a:lnTo>
                      <a:pt x="12" y="9"/>
                    </a:lnTo>
                    <a:lnTo>
                      <a:pt x="2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7" name="Freeform 630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8" name="Freeform 631"/>
              <p:cNvSpPr>
                <a:spLocks/>
              </p:cNvSpPr>
              <p:nvPr/>
            </p:nvSpPr>
            <p:spPr bwMode="auto">
              <a:xfrm>
                <a:off x="3095625" y="3776663"/>
                <a:ext cx="107950" cy="111125"/>
              </a:xfrm>
              <a:custGeom>
                <a:avLst/>
                <a:gdLst>
                  <a:gd name="T0" fmla="*/ 61 w 68"/>
                  <a:gd name="T1" fmla="*/ 0 h 70"/>
                  <a:gd name="T2" fmla="*/ 55 w 68"/>
                  <a:gd name="T3" fmla="*/ 31 h 70"/>
                  <a:gd name="T4" fmla="*/ 61 w 68"/>
                  <a:gd name="T5" fmla="*/ 34 h 70"/>
                  <a:gd name="T6" fmla="*/ 61 w 68"/>
                  <a:gd name="T7" fmla="*/ 36 h 70"/>
                  <a:gd name="T8" fmla="*/ 68 w 68"/>
                  <a:gd name="T9" fmla="*/ 36 h 70"/>
                  <a:gd name="T10" fmla="*/ 64 w 68"/>
                  <a:gd name="T11" fmla="*/ 43 h 70"/>
                  <a:gd name="T12" fmla="*/ 57 w 68"/>
                  <a:gd name="T13" fmla="*/ 46 h 70"/>
                  <a:gd name="T14" fmla="*/ 57 w 68"/>
                  <a:gd name="T15" fmla="*/ 52 h 70"/>
                  <a:gd name="T16" fmla="*/ 52 w 68"/>
                  <a:gd name="T17" fmla="*/ 59 h 70"/>
                  <a:gd name="T18" fmla="*/ 49 w 68"/>
                  <a:gd name="T19" fmla="*/ 61 h 70"/>
                  <a:gd name="T20" fmla="*/ 47 w 68"/>
                  <a:gd name="T21" fmla="*/ 68 h 70"/>
                  <a:gd name="T22" fmla="*/ 36 w 68"/>
                  <a:gd name="T23" fmla="*/ 70 h 70"/>
                  <a:gd name="T24" fmla="*/ 18 w 68"/>
                  <a:gd name="T25" fmla="*/ 68 h 70"/>
                  <a:gd name="T26" fmla="*/ 0 w 68"/>
                  <a:gd name="T27" fmla="*/ 59 h 70"/>
                  <a:gd name="T28" fmla="*/ 5 w 68"/>
                  <a:gd name="T29" fmla="*/ 50 h 70"/>
                  <a:gd name="T30" fmla="*/ 3 w 68"/>
                  <a:gd name="T31" fmla="*/ 43 h 70"/>
                  <a:gd name="T32" fmla="*/ 15 w 68"/>
                  <a:gd name="T33" fmla="*/ 27 h 70"/>
                  <a:gd name="T34" fmla="*/ 34 w 68"/>
                  <a:gd name="T35" fmla="*/ 31 h 70"/>
                  <a:gd name="T36" fmla="*/ 36 w 68"/>
                  <a:gd name="T37" fmla="*/ 25 h 70"/>
                  <a:gd name="T38" fmla="*/ 24 w 68"/>
                  <a:gd name="T39" fmla="*/ 9 h 70"/>
                  <a:gd name="T40" fmla="*/ 27 w 68"/>
                  <a:gd name="T41" fmla="*/ 0 h 70"/>
                  <a:gd name="T42" fmla="*/ 61 w 68"/>
                  <a:gd name="T43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" h="70">
                    <a:moveTo>
                      <a:pt x="61" y="0"/>
                    </a:moveTo>
                    <a:lnTo>
                      <a:pt x="55" y="31"/>
                    </a:lnTo>
                    <a:lnTo>
                      <a:pt x="61" y="34"/>
                    </a:lnTo>
                    <a:lnTo>
                      <a:pt x="61" y="36"/>
                    </a:lnTo>
                    <a:lnTo>
                      <a:pt x="68" y="36"/>
                    </a:lnTo>
                    <a:lnTo>
                      <a:pt x="64" y="43"/>
                    </a:lnTo>
                    <a:lnTo>
                      <a:pt x="57" y="46"/>
                    </a:lnTo>
                    <a:lnTo>
                      <a:pt x="57" y="52"/>
                    </a:lnTo>
                    <a:lnTo>
                      <a:pt x="52" y="59"/>
                    </a:lnTo>
                    <a:lnTo>
                      <a:pt x="49" y="61"/>
                    </a:lnTo>
                    <a:lnTo>
                      <a:pt x="47" y="68"/>
                    </a:lnTo>
                    <a:lnTo>
                      <a:pt x="36" y="70"/>
                    </a:lnTo>
                    <a:lnTo>
                      <a:pt x="18" y="68"/>
                    </a:lnTo>
                    <a:lnTo>
                      <a:pt x="0" y="59"/>
                    </a:lnTo>
                    <a:lnTo>
                      <a:pt x="5" y="50"/>
                    </a:lnTo>
                    <a:lnTo>
                      <a:pt x="3" y="43"/>
                    </a:lnTo>
                    <a:lnTo>
                      <a:pt x="15" y="27"/>
                    </a:lnTo>
                    <a:lnTo>
                      <a:pt x="34" y="31"/>
                    </a:lnTo>
                    <a:lnTo>
                      <a:pt x="36" y="25"/>
                    </a:lnTo>
                    <a:lnTo>
                      <a:pt x="24" y="9"/>
                    </a:lnTo>
                    <a:lnTo>
                      <a:pt x="27" y="0"/>
                    </a:lnTo>
                    <a:lnTo>
                      <a:pt x="6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39" name="Freeform 632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0" name="Freeform 633"/>
              <p:cNvSpPr>
                <a:spLocks/>
              </p:cNvSpPr>
              <p:nvPr/>
            </p:nvSpPr>
            <p:spPr bwMode="auto">
              <a:xfrm>
                <a:off x="3932238" y="4054475"/>
                <a:ext cx="131763" cy="192088"/>
              </a:xfrm>
              <a:custGeom>
                <a:avLst/>
                <a:gdLst>
                  <a:gd name="T0" fmla="*/ 30 w 83"/>
                  <a:gd name="T1" fmla="*/ 0 h 121"/>
                  <a:gd name="T2" fmla="*/ 52 w 83"/>
                  <a:gd name="T3" fmla="*/ 20 h 121"/>
                  <a:gd name="T4" fmla="*/ 46 w 83"/>
                  <a:gd name="T5" fmla="*/ 32 h 121"/>
                  <a:gd name="T6" fmla="*/ 55 w 83"/>
                  <a:gd name="T7" fmla="*/ 29 h 121"/>
                  <a:gd name="T8" fmla="*/ 73 w 83"/>
                  <a:gd name="T9" fmla="*/ 41 h 121"/>
                  <a:gd name="T10" fmla="*/ 73 w 83"/>
                  <a:gd name="T11" fmla="*/ 57 h 121"/>
                  <a:gd name="T12" fmla="*/ 62 w 83"/>
                  <a:gd name="T13" fmla="*/ 62 h 121"/>
                  <a:gd name="T14" fmla="*/ 59 w 83"/>
                  <a:gd name="T15" fmla="*/ 77 h 121"/>
                  <a:gd name="T16" fmla="*/ 69 w 83"/>
                  <a:gd name="T17" fmla="*/ 87 h 121"/>
                  <a:gd name="T18" fmla="*/ 83 w 83"/>
                  <a:gd name="T19" fmla="*/ 112 h 121"/>
                  <a:gd name="T20" fmla="*/ 67 w 83"/>
                  <a:gd name="T21" fmla="*/ 115 h 121"/>
                  <a:gd name="T22" fmla="*/ 48 w 83"/>
                  <a:gd name="T23" fmla="*/ 121 h 121"/>
                  <a:gd name="T24" fmla="*/ 28 w 83"/>
                  <a:gd name="T25" fmla="*/ 115 h 121"/>
                  <a:gd name="T26" fmla="*/ 24 w 83"/>
                  <a:gd name="T27" fmla="*/ 96 h 121"/>
                  <a:gd name="T28" fmla="*/ 30 w 83"/>
                  <a:gd name="T29" fmla="*/ 75 h 121"/>
                  <a:gd name="T30" fmla="*/ 24 w 83"/>
                  <a:gd name="T31" fmla="*/ 66 h 121"/>
                  <a:gd name="T32" fmla="*/ 21 w 83"/>
                  <a:gd name="T33" fmla="*/ 53 h 121"/>
                  <a:gd name="T34" fmla="*/ 12 w 83"/>
                  <a:gd name="T35" fmla="*/ 57 h 121"/>
                  <a:gd name="T36" fmla="*/ 0 w 83"/>
                  <a:gd name="T37" fmla="*/ 43 h 121"/>
                  <a:gd name="T38" fmla="*/ 5 w 83"/>
                  <a:gd name="T39" fmla="*/ 34 h 121"/>
                  <a:gd name="T40" fmla="*/ 5 w 83"/>
                  <a:gd name="T41" fmla="*/ 25 h 121"/>
                  <a:gd name="T42" fmla="*/ 17 w 83"/>
                  <a:gd name="T43" fmla="*/ 22 h 121"/>
                  <a:gd name="T44" fmla="*/ 12 w 83"/>
                  <a:gd name="T45" fmla="*/ 13 h 121"/>
                  <a:gd name="T46" fmla="*/ 30 w 83"/>
                  <a:gd name="T4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3" h="121">
                    <a:moveTo>
                      <a:pt x="30" y="0"/>
                    </a:moveTo>
                    <a:lnTo>
                      <a:pt x="52" y="20"/>
                    </a:lnTo>
                    <a:lnTo>
                      <a:pt x="46" y="32"/>
                    </a:lnTo>
                    <a:lnTo>
                      <a:pt x="55" y="29"/>
                    </a:lnTo>
                    <a:lnTo>
                      <a:pt x="73" y="41"/>
                    </a:lnTo>
                    <a:lnTo>
                      <a:pt x="73" y="57"/>
                    </a:lnTo>
                    <a:lnTo>
                      <a:pt x="62" y="62"/>
                    </a:lnTo>
                    <a:lnTo>
                      <a:pt x="59" y="77"/>
                    </a:lnTo>
                    <a:lnTo>
                      <a:pt x="69" y="87"/>
                    </a:lnTo>
                    <a:lnTo>
                      <a:pt x="83" y="112"/>
                    </a:lnTo>
                    <a:lnTo>
                      <a:pt x="67" y="115"/>
                    </a:lnTo>
                    <a:lnTo>
                      <a:pt x="48" y="121"/>
                    </a:lnTo>
                    <a:lnTo>
                      <a:pt x="28" y="115"/>
                    </a:lnTo>
                    <a:lnTo>
                      <a:pt x="24" y="96"/>
                    </a:lnTo>
                    <a:lnTo>
                      <a:pt x="30" y="75"/>
                    </a:lnTo>
                    <a:lnTo>
                      <a:pt x="24" y="66"/>
                    </a:lnTo>
                    <a:lnTo>
                      <a:pt x="21" y="53"/>
                    </a:lnTo>
                    <a:lnTo>
                      <a:pt x="12" y="57"/>
                    </a:lnTo>
                    <a:lnTo>
                      <a:pt x="0" y="43"/>
                    </a:lnTo>
                    <a:lnTo>
                      <a:pt x="5" y="34"/>
                    </a:lnTo>
                    <a:lnTo>
                      <a:pt x="5" y="25"/>
                    </a:lnTo>
                    <a:lnTo>
                      <a:pt x="17" y="22"/>
                    </a:lnTo>
                    <a:lnTo>
                      <a:pt x="12" y="13"/>
                    </a:lnTo>
                    <a:lnTo>
                      <a:pt x="30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1" name="Freeform 634"/>
              <p:cNvSpPr>
                <a:spLocks/>
              </p:cNvSpPr>
              <p:nvPr/>
            </p:nvSpPr>
            <p:spPr bwMode="auto">
              <a:xfrm>
                <a:off x="3594100" y="3722688"/>
                <a:ext cx="73025" cy="53975"/>
              </a:xfrm>
              <a:custGeom>
                <a:avLst/>
                <a:gdLst>
                  <a:gd name="T0" fmla="*/ 46 w 46"/>
                  <a:gd name="T1" fmla="*/ 0 h 34"/>
                  <a:gd name="T2" fmla="*/ 46 w 46"/>
                  <a:gd name="T3" fmla="*/ 18 h 34"/>
                  <a:gd name="T4" fmla="*/ 43 w 46"/>
                  <a:gd name="T5" fmla="*/ 34 h 34"/>
                  <a:gd name="T6" fmla="*/ 9 w 46"/>
                  <a:gd name="T7" fmla="*/ 34 h 34"/>
                  <a:gd name="T8" fmla="*/ 0 w 46"/>
                  <a:gd name="T9" fmla="*/ 29 h 34"/>
                  <a:gd name="T10" fmla="*/ 2 w 46"/>
                  <a:gd name="T11" fmla="*/ 22 h 34"/>
                  <a:gd name="T12" fmla="*/ 36 w 46"/>
                  <a:gd name="T13" fmla="*/ 22 h 34"/>
                  <a:gd name="T14" fmla="*/ 27 w 46"/>
                  <a:gd name="T15" fmla="*/ 15 h 34"/>
                  <a:gd name="T16" fmla="*/ 27 w 46"/>
                  <a:gd name="T17" fmla="*/ 6 h 34"/>
                  <a:gd name="T18" fmla="*/ 18 w 46"/>
                  <a:gd name="T19" fmla="*/ 0 h 34"/>
                  <a:gd name="T20" fmla="*/ 34 w 46"/>
                  <a:gd name="T21" fmla="*/ 0 h 34"/>
                  <a:gd name="T22" fmla="*/ 46 w 46"/>
                  <a:gd name="T23" fmla="*/ 0 h 34"/>
                  <a:gd name="T24" fmla="*/ 46 w 46"/>
                  <a:gd name="T2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34">
                    <a:moveTo>
                      <a:pt x="46" y="0"/>
                    </a:moveTo>
                    <a:lnTo>
                      <a:pt x="46" y="18"/>
                    </a:lnTo>
                    <a:lnTo>
                      <a:pt x="43" y="34"/>
                    </a:lnTo>
                    <a:lnTo>
                      <a:pt x="9" y="34"/>
                    </a:lnTo>
                    <a:lnTo>
                      <a:pt x="0" y="29"/>
                    </a:lnTo>
                    <a:lnTo>
                      <a:pt x="2" y="22"/>
                    </a:lnTo>
                    <a:lnTo>
                      <a:pt x="36" y="22"/>
                    </a:lnTo>
                    <a:lnTo>
                      <a:pt x="27" y="15"/>
                    </a:lnTo>
                    <a:lnTo>
                      <a:pt x="27" y="6"/>
                    </a:lnTo>
                    <a:lnTo>
                      <a:pt x="18" y="0"/>
                    </a:lnTo>
                    <a:lnTo>
                      <a:pt x="34" y="0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2" name="Freeform 635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3" name="Freeform 636"/>
              <p:cNvSpPr>
                <a:spLocks/>
              </p:cNvSpPr>
              <p:nvPr/>
            </p:nvSpPr>
            <p:spPr bwMode="auto">
              <a:xfrm>
                <a:off x="3173413" y="3830638"/>
                <a:ext cx="171450" cy="82550"/>
              </a:xfrm>
              <a:custGeom>
                <a:avLst/>
                <a:gdLst>
                  <a:gd name="T0" fmla="*/ 19 w 108"/>
                  <a:gd name="T1" fmla="*/ 2 h 52"/>
                  <a:gd name="T2" fmla="*/ 24 w 108"/>
                  <a:gd name="T3" fmla="*/ 2 h 52"/>
                  <a:gd name="T4" fmla="*/ 46 w 108"/>
                  <a:gd name="T5" fmla="*/ 2 h 52"/>
                  <a:gd name="T6" fmla="*/ 67 w 108"/>
                  <a:gd name="T7" fmla="*/ 0 h 52"/>
                  <a:gd name="T8" fmla="*/ 80 w 108"/>
                  <a:gd name="T9" fmla="*/ 2 h 52"/>
                  <a:gd name="T10" fmla="*/ 96 w 108"/>
                  <a:gd name="T11" fmla="*/ 2 h 52"/>
                  <a:gd name="T12" fmla="*/ 98 w 108"/>
                  <a:gd name="T13" fmla="*/ 9 h 52"/>
                  <a:gd name="T14" fmla="*/ 92 w 108"/>
                  <a:gd name="T15" fmla="*/ 12 h 52"/>
                  <a:gd name="T16" fmla="*/ 108 w 108"/>
                  <a:gd name="T17" fmla="*/ 16 h 52"/>
                  <a:gd name="T18" fmla="*/ 87 w 108"/>
                  <a:gd name="T19" fmla="*/ 25 h 52"/>
                  <a:gd name="T20" fmla="*/ 80 w 108"/>
                  <a:gd name="T21" fmla="*/ 22 h 52"/>
                  <a:gd name="T22" fmla="*/ 74 w 108"/>
                  <a:gd name="T23" fmla="*/ 25 h 52"/>
                  <a:gd name="T24" fmla="*/ 64 w 108"/>
                  <a:gd name="T25" fmla="*/ 34 h 52"/>
                  <a:gd name="T26" fmla="*/ 53 w 108"/>
                  <a:gd name="T27" fmla="*/ 40 h 52"/>
                  <a:gd name="T28" fmla="*/ 40 w 108"/>
                  <a:gd name="T29" fmla="*/ 52 h 52"/>
                  <a:gd name="T30" fmla="*/ 37 w 108"/>
                  <a:gd name="T31" fmla="*/ 50 h 52"/>
                  <a:gd name="T32" fmla="*/ 33 w 108"/>
                  <a:gd name="T33" fmla="*/ 46 h 52"/>
                  <a:gd name="T34" fmla="*/ 30 w 108"/>
                  <a:gd name="T35" fmla="*/ 43 h 52"/>
                  <a:gd name="T36" fmla="*/ 24 w 108"/>
                  <a:gd name="T37" fmla="*/ 34 h 52"/>
                  <a:gd name="T38" fmla="*/ 12 w 108"/>
                  <a:gd name="T39" fmla="*/ 27 h 52"/>
                  <a:gd name="T40" fmla="*/ 0 w 108"/>
                  <a:gd name="T41" fmla="*/ 27 h 52"/>
                  <a:gd name="T42" fmla="*/ 3 w 108"/>
                  <a:gd name="T43" fmla="*/ 25 h 52"/>
                  <a:gd name="T44" fmla="*/ 8 w 108"/>
                  <a:gd name="T45" fmla="*/ 18 h 52"/>
                  <a:gd name="T46" fmla="*/ 8 w 108"/>
                  <a:gd name="T47" fmla="*/ 12 h 52"/>
                  <a:gd name="T48" fmla="*/ 15 w 108"/>
                  <a:gd name="T49" fmla="*/ 9 h 52"/>
                  <a:gd name="T50" fmla="*/ 19 w 108"/>
                  <a:gd name="T51" fmla="*/ 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8" h="52">
                    <a:moveTo>
                      <a:pt x="19" y="2"/>
                    </a:moveTo>
                    <a:lnTo>
                      <a:pt x="24" y="2"/>
                    </a:lnTo>
                    <a:lnTo>
                      <a:pt x="46" y="2"/>
                    </a:lnTo>
                    <a:lnTo>
                      <a:pt x="67" y="0"/>
                    </a:lnTo>
                    <a:lnTo>
                      <a:pt x="80" y="2"/>
                    </a:lnTo>
                    <a:lnTo>
                      <a:pt x="96" y="2"/>
                    </a:lnTo>
                    <a:lnTo>
                      <a:pt x="98" y="9"/>
                    </a:lnTo>
                    <a:lnTo>
                      <a:pt x="92" y="12"/>
                    </a:lnTo>
                    <a:lnTo>
                      <a:pt x="108" y="16"/>
                    </a:lnTo>
                    <a:lnTo>
                      <a:pt x="87" y="25"/>
                    </a:lnTo>
                    <a:lnTo>
                      <a:pt x="80" y="22"/>
                    </a:lnTo>
                    <a:lnTo>
                      <a:pt x="74" y="25"/>
                    </a:lnTo>
                    <a:lnTo>
                      <a:pt x="64" y="34"/>
                    </a:lnTo>
                    <a:lnTo>
                      <a:pt x="53" y="40"/>
                    </a:lnTo>
                    <a:lnTo>
                      <a:pt x="40" y="52"/>
                    </a:lnTo>
                    <a:lnTo>
                      <a:pt x="37" y="50"/>
                    </a:lnTo>
                    <a:lnTo>
                      <a:pt x="33" y="46"/>
                    </a:lnTo>
                    <a:lnTo>
                      <a:pt x="30" y="43"/>
                    </a:lnTo>
                    <a:lnTo>
                      <a:pt x="24" y="34"/>
                    </a:lnTo>
                    <a:lnTo>
                      <a:pt x="12" y="27"/>
                    </a:lnTo>
                    <a:lnTo>
                      <a:pt x="0" y="27"/>
                    </a:lnTo>
                    <a:lnTo>
                      <a:pt x="3" y="25"/>
                    </a:lnTo>
                    <a:lnTo>
                      <a:pt x="8" y="18"/>
                    </a:lnTo>
                    <a:lnTo>
                      <a:pt x="8" y="12"/>
                    </a:lnTo>
                    <a:lnTo>
                      <a:pt x="15" y="9"/>
                    </a:lnTo>
                    <a:lnTo>
                      <a:pt x="19" y="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4" name="Freeform 637"/>
              <p:cNvSpPr>
                <a:spLocks/>
              </p:cNvSpPr>
              <p:nvPr/>
            </p:nvSpPr>
            <p:spPr bwMode="auto">
              <a:xfrm>
                <a:off x="3487738" y="3757613"/>
                <a:ext cx="52388" cy="25400"/>
              </a:xfrm>
              <a:custGeom>
                <a:avLst/>
                <a:gdLst>
                  <a:gd name="T0" fmla="*/ 21 w 33"/>
                  <a:gd name="T1" fmla="*/ 16 h 16"/>
                  <a:gd name="T2" fmla="*/ 8 w 33"/>
                  <a:gd name="T3" fmla="*/ 12 h 16"/>
                  <a:gd name="T4" fmla="*/ 0 w 33"/>
                  <a:gd name="T5" fmla="*/ 7 h 16"/>
                  <a:gd name="T6" fmla="*/ 8 w 33"/>
                  <a:gd name="T7" fmla="*/ 0 h 16"/>
                  <a:gd name="T8" fmla="*/ 26 w 33"/>
                  <a:gd name="T9" fmla="*/ 3 h 16"/>
                  <a:gd name="T10" fmla="*/ 33 w 33"/>
                  <a:gd name="T11" fmla="*/ 12 h 16"/>
                  <a:gd name="T12" fmla="*/ 21 w 33"/>
                  <a:gd name="T13" fmla="*/ 16 h 16"/>
                  <a:gd name="T14" fmla="*/ 21 w 33"/>
                  <a:gd name="T1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16">
                    <a:moveTo>
                      <a:pt x="21" y="16"/>
                    </a:moveTo>
                    <a:lnTo>
                      <a:pt x="8" y="12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26" y="3"/>
                    </a:lnTo>
                    <a:lnTo>
                      <a:pt x="33" y="12"/>
                    </a:lnTo>
                    <a:lnTo>
                      <a:pt x="21" y="16"/>
                    </a:lnTo>
                    <a:lnTo>
                      <a:pt x="21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5" name="Freeform 638"/>
              <p:cNvSpPr>
                <a:spLocks/>
              </p:cNvSpPr>
              <p:nvPr/>
            </p:nvSpPr>
            <p:spPr bwMode="auto">
              <a:xfrm>
                <a:off x="2278063" y="1501775"/>
                <a:ext cx="1971675" cy="1498600"/>
              </a:xfrm>
              <a:custGeom>
                <a:avLst/>
                <a:gdLst>
                  <a:gd name="T0" fmla="*/ 265 w 1242"/>
                  <a:gd name="T1" fmla="*/ 53 h 944"/>
                  <a:gd name="T2" fmla="*/ 339 w 1242"/>
                  <a:gd name="T3" fmla="*/ 44 h 944"/>
                  <a:gd name="T4" fmla="*/ 371 w 1242"/>
                  <a:gd name="T5" fmla="*/ 44 h 944"/>
                  <a:gd name="T6" fmla="*/ 397 w 1242"/>
                  <a:gd name="T7" fmla="*/ 68 h 944"/>
                  <a:gd name="T8" fmla="*/ 440 w 1242"/>
                  <a:gd name="T9" fmla="*/ 78 h 944"/>
                  <a:gd name="T10" fmla="*/ 539 w 1242"/>
                  <a:gd name="T11" fmla="*/ 139 h 944"/>
                  <a:gd name="T12" fmla="*/ 597 w 1242"/>
                  <a:gd name="T13" fmla="*/ 185 h 944"/>
                  <a:gd name="T14" fmla="*/ 604 w 1242"/>
                  <a:gd name="T15" fmla="*/ 210 h 944"/>
                  <a:gd name="T16" fmla="*/ 610 w 1242"/>
                  <a:gd name="T17" fmla="*/ 164 h 944"/>
                  <a:gd name="T18" fmla="*/ 694 w 1242"/>
                  <a:gd name="T19" fmla="*/ 207 h 944"/>
                  <a:gd name="T20" fmla="*/ 753 w 1242"/>
                  <a:gd name="T21" fmla="*/ 205 h 944"/>
                  <a:gd name="T22" fmla="*/ 767 w 1242"/>
                  <a:gd name="T23" fmla="*/ 228 h 944"/>
                  <a:gd name="T24" fmla="*/ 786 w 1242"/>
                  <a:gd name="T25" fmla="*/ 219 h 944"/>
                  <a:gd name="T26" fmla="*/ 820 w 1242"/>
                  <a:gd name="T27" fmla="*/ 189 h 944"/>
                  <a:gd name="T28" fmla="*/ 835 w 1242"/>
                  <a:gd name="T29" fmla="*/ 176 h 944"/>
                  <a:gd name="T30" fmla="*/ 831 w 1242"/>
                  <a:gd name="T31" fmla="*/ 139 h 944"/>
                  <a:gd name="T32" fmla="*/ 851 w 1242"/>
                  <a:gd name="T33" fmla="*/ 105 h 944"/>
                  <a:gd name="T34" fmla="*/ 872 w 1242"/>
                  <a:gd name="T35" fmla="*/ 157 h 944"/>
                  <a:gd name="T36" fmla="*/ 872 w 1242"/>
                  <a:gd name="T37" fmla="*/ 189 h 944"/>
                  <a:gd name="T38" fmla="*/ 890 w 1242"/>
                  <a:gd name="T39" fmla="*/ 260 h 944"/>
                  <a:gd name="T40" fmla="*/ 995 w 1242"/>
                  <a:gd name="T41" fmla="*/ 201 h 944"/>
                  <a:gd name="T42" fmla="*/ 977 w 1242"/>
                  <a:gd name="T43" fmla="*/ 237 h 944"/>
                  <a:gd name="T44" fmla="*/ 920 w 1242"/>
                  <a:gd name="T45" fmla="*/ 271 h 944"/>
                  <a:gd name="T46" fmla="*/ 842 w 1242"/>
                  <a:gd name="T47" fmla="*/ 287 h 944"/>
                  <a:gd name="T48" fmla="*/ 820 w 1242"/>
                  <a:gd name="T49" fmla="*/ 353 h 944"/>
                  <a:gd name="T50" fmla="*/ 776 w 1242"/>
                  <a:gd name="T51" fmla="*/ 353 h 944"/>
                  <a:gd name="T52" fmla="*/ 699 w 1242"/>
                  <a:gd name="T53" fmla="*/ 444 h 944"/>
                  <a:gd name="T54" fmla="*/ 727 w 1242"/>
                  <a:gd name="T55" fmla="*/ 553 h 944"/>
                  <a:gd name="T56" fmla="*/ 842 w 1242"/>
                  <a:gd name="T57" fmla="*/ 626 h 944"/>
                  <a:gd name="T58" fmla="*/ 851 w 1242"/>
                  <a:gd name="T59" fmla="*/ 731 h 944"/>
                  <a:gd name="T60" fmla="*/ 940 w 1242"/>
                  <a:gd name="T61" fmla="*/ 587 h 944"/>
                  <a:gd name="T62" fmla="*/ 964 w 1242"/>
                  <a:gd name="T63" fmla="*/ 429 h 944"/>
                  <a:gd name="T64" fmla="*/ 1085 w 1242"/>
                  <a:gd name="T65" fmla="*/ 481 h 944"/>
                  <a:gd name="T66" fmla="*/ 1059 w 1242"/>
                  <a:gd name="T67" fmla="*/ 549 h 944"/>
                  <a:gd name="T68" fmla="*/ 1177 w 1242"/>
                  <a:gd name="T69" fmla="*/ 605 h 944"/>
                  <a:gd name="T70" fmla="*/ 1186 w 1242"/>
                  <a:gd name="T71" fmla="*/ 688 h 944"/>
                  <a:gd name="T72" fmla="*/ 1236 w 1242"/>
                  <a:gd name="T73" fmla="*/ 697 h 944"/>
                  <a:gd name="T74" fmla="*/ 1079 w 1242"/>
                  <a:gd name="T75" fmla="*/ 774 h 944"/>
                  <a:gd name="T76" fmla="*/ 1072 w 1242"/>
                  <a:gd name="T77" fmla="*/ 796 h 944"/>
                  <a:gd name="T78" fmla="*/ 1072 w 1242"/>
                  <a:gd name="T79" fmla="*/ 833 h 944"/>
                  <a:gd name="T80" fmla="*/ 1042 w 1242"/>
                  <a:gd name="T81" fmla="*/ 929 h 944"/>
                  <a:gd name="T82" fmla="*/ 1070 w 1242"/>
                  <a:gd name="T83" fmla="*/ 876 h 944"/>
                  <a:gd name="T84" fmla="*/ 999 w 1242"/>
                  <a:gd name="T85" fmla="*/ 833 h 944"/>
                  <a:gd name="T86" fmla="*/ 856 w 1242"/>
                  <a:gd name="T87" fmla="*/ 909 h 944"/>
                  <a:gd name="T88" fmla="*/ 795 w 1242"/>
                  <a:gd name="T89" fmla="*/ 935 h 944"/>
                  <a:gd name="T90" fmla="*/ 792 w 1242"/>
                  <a:gd name="T91" fmla="*/ 885 h 944"/>
                  <a:gd name="T92" fmla="*/ 808 w 1242"/>
                  <a:gd name="T93" fmla="*/ 857 h 944"/>
                  <a:gd name="T94" fmla="*/ 727 w 1242"/>
                  <a:gd name="T95" fmla="*/ 781 h 944"/>
                  <a:gd name="T96" fmla="*/ 619 w 1242"/>
                  <a:gd name="T97" fmla="*/ 765 h 944"/>
                  <a:gd name="T98" fmla="*/ 588 w 1242"/>
                  <a:gd name="T99" fmla="*/ 758 h 944"/>
                  <a:gd name="T100" fmla="*/ 92 w 1242"/>
                  <a:gd name="T101" fmla="*/ 574 h 944"/>
                  <a:gd name="T102" fmla="*/ 92 w 1242"/>
                  <a:gd name="T103" fmla="*/ 478 h 944"/>
                  <a:gd name="T104" fmla="*/ 33 w 1242"/>
                  <a:gd name="T105" fmla="*/ 376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42" h="944">
                    <a:moveTo>
                      <a:pt x="200" y="0"/>
                    </a:moveTo>
                    <a:lnTo>
                      <a:pt x="219" y="10"/>
                    </a:lnTo>
                    <a:lnTo>
                      <a:pt x="231" y="41"/>
                    </a:lnTo>
                    <a:lnTo>
                      <a:pt x="259" y="59"/>
                    </a:lnTo>
                    <a:lnTo>
                      <a:pt x="259" y="50"/>
                    </a:lnTo>
                    <a:lnTo>
                      <a:pt x="265" y="53"/>
                    </a:lnTo>
                    <a:lnTo>
                      <a:pt x="268" y="66"/>
                    </a:lnTo>
                    <a:lnTo>
                      <a:pt x="275" y="50"/>
                    </a:lnTo>
                    <a:lnTo>
                      <a:pt x="292" y="41"/>
                    </a:lnTo>
                    <a:lnTo>
                      <a:pt x="371" y="28"/>
                    </a:lnTo>
                    <a:lnTo>
                      <a:pt x="367" y="37"/>
                    </a:lnTo>
                    <a:lnTo>
                      <a:pt x="339" y="44"/>
                    </a:lnTo>
                    <a:lnTo>
                      <a:pt x="303" y="47"/>
                    </a:lnTo>
                    <a:lnTo>
                      <a:pt x="287" y="59"/>
                    </a:lnTo>
                    <a:lnTo>
                      <a:pt x="299" y="66"/>
                    </a:lnTo>
                    <a:lnTo>
                      <a:pt x="333" y="50"/>
                    </a:lnTo>
                    <a:lnTo>
                      <a:pt x="326" y="59"/>
                    </a:lnTo>
                    <a:lnTo>
                      <a:pt x="371" y="44"/>
                    </a:lnTo>
                    <a:lnTo>
                      <a:pt x="364" y="47"/>
                    </a:lnTo>
                    <a:lnTo>
                      <a:pt x="371" y="53"/>
                    </a:lnTo>
                    <a:lnTo>
                      <a:pt x="397" y="37"/>
                    </a:lnTo>
                    <a:lnTo>
                      <a:pt x="397" y="28"/>
                    </a:lnTo>
                    <a:lnTo>
                      <a:pt x="403" y="28"/>
                    </a:lnTo>
                    <a:lnTo>
                      <a:pt x="397" y="68"/>
                    </a:lnTo>
                    <a:lnTo>
                      <a:pt x="407" y="74"/>
                    </a:lnTo>
                    <a:lnTo>
                      <a:pt x="424" y="53"/>
                    </a:lnTo>
                    <a:lnTo>
                      <a:pt x="437" y="50"/>
                    </a:lnTo>
                    <a:lnTo>
                      <a:pt x="431" y="68"/>
                    </a:lnTo>
                    <a:lnTo>
                      <a:pt x="422" y="78"/>
                    </a:lnTo>
                    <a:lnTo>
                      <a:pt x="440" y="78"/>
                    </a:lnTo>
                    <a:lnTo>
                      <a:pt x="450" y="68"/>
                    </a:lnTo>
                    <a:lnTo>
                      <a:pt x="465" y="74"/>
                    </a:lnTo>
                    <a:lnTo>
                      <a:pt x="474" y="89"/>
                    </a:lnTo>
                    <a:lnTo>
                      <a:pt x="505" y="118"/>
                    </a:lnTo>
                    <a:lnTo>
                      <a:pt x="526" y="118"/>
                    </a:lnTo>
                    <a:lnTo>
                      <a:pt x="539" y="139"/>
                    </a:lnTo>
                    <a:lnTo>
                      <a:pt x="533" y="148"/>
                    </a:lnTo>
                    <a:lnTo>
                      <a:pt x="520" y="146"/>
                    </a:lnTo>
                    <a:lnTo>
                      <a:pt x="508" y="152"/>
                    </a:lnTo>
                    <a:lnTo>
                      <a:pt x="549" y="169"/>
                    </a:lnTo>
                    <a:lnTo>
                      <a:pt x="585" y="169"/>
                    </a:lnTo>
                    <a:lnTo>
                      <a:pt x="597" y="185"/>
                    </a:lnTo>
                    <a:lnTo>
                      <a:pt x="597" y="201"/>
                    </a:lnTo>
                    <a:lnTo>
                      <a:pt x="592" y="198"/>
                    </a:lnTo>
                    <a:lnTo>
                      <a:pt x="594" y="226"/>
                    </a:lnTo>
                    <a:lnTo>
                      <a:pt x="597" y="214"/>
                    </a:lnTo>
                    <a:lnTo>
                      <a:pt x="604" y="205"/>
                    </a:lnTo>
                    <a:lnTo>
                      <a:pt x="604" y="210"/>
                    </a:lnTo>
                    <a:lnTo>
                      <a:pt x="610" y="182"/>
                    </a:lnTo>
                    <a:lnTo>
                      <a:pt x="619" y="173"/>
                    </a:lnTo>
                    <a:lnTo>
                      <a:pt x="644" y="173"/>
                    </a:lnTo>
                    <a:lnTo>
                      <a:pt x="660" y="164"/>
                    </a:lnTo>
                    <a:lnTo>
                      <a:pt x="617" y="169"/>
                    </a:lnTo>
                    <a:lnTo>
                      <a:pt x="610" y="164"/>
                    </a:lnTo>
                    <a:lnTo>
                      <a:pt x="626" y="157"/>
                    </a:lnTo>
                    <a:lnTo>
                      <a:pt x="660" y="155"/>
                    </a:lnTo>
                    <a:lnTo>
                      <a:pt x="669" y="180"/>
                    </a:lnTo>
                    <a:lnTo>
                      <a:pt x="674" y="185"/>
                    </a:lnTo>
                    <a:lnTo>
                      <a:pt x="683" y="185"/>
                    </a:lnTo>
                    <a:lnTo>
                      <a:pt x="694" y="207"/>
                    </a:lnTo>
                    <a:lnTo>
                      <a:pt x="697" y="201"/>
                    </a:lnTo>
                    <a:lnTo>
                      <a:pt x="740" y="214"/>
                    </a:lnTo>
                    <a:lnTo>
                      <a:pt x="749" y="205"/>
                    </a:lnTo>
                    <a:lnTo>
                      <a:pt x="753" y="214"/>
                    </a:lnTo>
                    <a:lnTo>
                      <a:pt x="763" y="216"/>
                    </a:lnTo>
                    <a:lnTo>
                      <a:pt x="753" y="205"/>
                    </a:lnTo>
                    <a:lnTo>
                      <a:pt x="755" y="194"/>
                    </a:lnTo>
                    <a:lnTo>
                      <a:pt x="767" y="194"/>
                    </a:lnTo>
                    <a:lnTo>
                      <a:pt x="779" y="205"/>
                    </a:lnTo>
                    <a:lnTo>
                      <a:pt x="772" y="210"/>
                    </a:lnTo>
                    <a:lnTo>
                      <a:pt x="786" y="207"/>
                    </a:lnTo>
                    <a:lnTo>
                      <a:pt x="767" y="228"/>
                    </a:lnTo>
                    <a:lnTo>
                      <a:pt x="772" y="235"/>
                    </a:lnTo>
                    <a:lnTo>
                      <a:pt x="763" y="237"/>
                    </a:lnTo>
                    <a:lnTo>
                      <a:pt x="763" y="250"/>
                    </a:lnTo>
                    <a:lnTo>
                      <a:pt x="767" y="241"/>
                    </a:lnTo>
                    <a:lnTo>
                      <a:pt x="779" y="241"/>
                    </a:lnTo>
                    <a:lnTo>
                      <a:pt x="786" y="219"/>
                    </a:lnTo>
                    <a:lnTo>
                      <a:pt x="792" y="210"/>
                    </a:lnTo>
                    <a:lnTo>
                      <a:pt x="801" y="214"/>
                    </a:lnTo>
                    <a:lnTo>
                      <a:pt x="826" y="201"/>
                    </a:lnTo>
                    <a:lnTo>
                      <a:pt x="831" y="189"/>
                    </a:lnTo>
                    <a:lnTo>
                      <a:pt x="816" y="194"/>
                    </a:lnTo>
                    <a:lnTo>
                      <a:pt x="820" y="189"/>
                    </a:lnTo>
                    <a:lnTo>
                      <a:pt x="829" y="180"/>
                    </a:lnTo>
                    <a:lnTo>
                      <a:pt x="838" y="176"/>
                    </a:lnTo>
                    <a:lnTo>
                      <a:pt x="835" y="182"/>
                    </a:lnTo>
                    <a:lnTo>
                      <a:pt x="842" y="180"/>
                    </a:lnTo>
                    <a:lnTo>
                      <a:pt x="844" y="173"/>
                    </a:lnTo>
                    <a:lnTo>
                      <a:pt x="835" y="176"/>
                    </a:lnTo>
                    <a:lnTo>
                      <a:pt x="829" y="167"/>
                    </a:lnTo>
                    <a:lnTo>
                      <a:pt x="826" y="169"/>
                    </a:lnTo>
                    <a:lnTo>
                      <a:pt x="810" y="157"/>
                    </a:lnTo>
                    <a:lnTo>
                      <a:pt x="813" y="148"/>
                    </a:lnTo>
                    <a:lnTo>
                      <a:pt x="826" y="137"/>
                    </a:lnTo>
                    <a:lnTo>
                      <a:pt x="831" y="139"/>
                    </a:lnTo>
                    <a:lnTo>
                      <a:pt x="829" y="126"/>
                    </a:lnTo>
                    <a:lnTo>
                      <a:pt x="835" y="118"/>
                    </a:lnTo>
                    <a:lnTo>
                      <a:pt x="847" y="112"/>
                    </a:lnTo>
                    <a:lnTo>
                      <a:pt x="851" y="118"/>
                    </a:lnTo>
                    <a:lnTo>
                      <a:pt x="856" y="109"/>
                    </a:lnTo>
                    <a:lnTo>
                      <a:pt x="851" y="105"/>
                    </a:lnTo>
                    <a:lnTo>
                      <a:pt x="865" y="102"/>
                    </a:lnTo>
                    <a:lnTo>
                      <a:pt x="881" y="109"/>
                    </a:lnTo>
                    <a:lnTo>
                      <a:pt x="881" y="126"/>
                    </a:lnTo>
                    <a:lnTo>
                      <a:pt x="878" y="142"/>
                    </a:lnTo>
                    <a:lnTo>
                      <a:pt x="881" y="161"/>
                    </a:lnTo>
                    <a:lnTo>
                      <a:pt x="872" y="157"/>
                    </a:lnTo>
                    <a:lnTo>
                      <a:pt x="872" y="164"/>
                    </a:lnTo>
                    <a:lnTo>
                      <a:pt x="860" y="169"/>
                    </a:lnTo>
                    <a:lnTo>
                      <a:pt x="865" y="180"/>
                    </a:lnTo>
                    <a:lnTo>
                      <a:pt x="872" y="176"/>
                    </a:lnTo>
                    <a:lnTo>
                      <a:pt x="881" y="185"/>
                    </a:lnTo>
                    <a:lnTo>
                      <a:pt x="872" y="189"/>
                    </a:lnTo>
                    <a:lnTo>
                      <a:pt x="869" y="219"/>
                    </a:lnTo>
                    <a:lnTo>
                      <a:pt x="899" y="194"/>
                    </a:lnTo>
                    <a:lnTo>
                      <a:pt x="910" y="214"/>
                    </a:lnTo>
                    <a:lnTo>
                      <a:pt x="903" y="226"/>
                    </a:lnTo>
                    <a:lnTo>
                      <a:pt x="890" y="232"/>
                    </a:lnTo>
                    <a:lnTo>
                      <a:pt x="890" y="260"/>
                    </a:lnTo>
                    <a:lnTo>
                      <a:pt x="924" y="237"/>
                    </a:lnTo>
                    <a:lnTo>
                      <a:pt x="940" y="216"/>
                    </a:lnTo>
                    <a:lnTo>
                      <a:pt x="956" y="214"/>
                    </a:lnTo>
                    <a:lnTo>
                      <a:pt x="949" y="207"/>
                    </a:lnTo>
                    <a:lnTo>
                      <a:pt x="958" y="189"/>
                    </a:lnTo>
                    <a:lnTo>
                      <a:pt x="995" y="201"/>
                    </a:lnTo>
                    <a:lnTo>
                      <a:pt x="988" y="205"/>
                    </a:lnTo>
                    <a:lnTo>
                      <a:pt x="1004" y="219"/>
                    </a:lnTo>
                    <a:lnTo>
                      <a:pt x="992" y="222"/>
                    </a:lnTo>
                    <a:lnTo>
                      <a:pt x="1001" y="226"/>
                    </a:lnTo>
                    <a:lnTo>
                      <a:pt x="999" y="235"/>
                    </a:lnTo>
                    <a:lnTo>
                      <a:pt x="977" y="237"/>
                    </a:lnTo>
                    <a:lnTo>
                      <a:pt x="983" y="266"/>
                    </a:lnTo>
                    <a:lnTo>
                      <a:pt x="974" y="274"/>
                    </a:lnTo>
                    <a:lnTo>
                      <a:pt x="936" y="290"/>
                    </a:lnTo>
                    <a:lnTo>
                      <a:pt x="936" y="274"/>
                    </a:lnTo>
                    <a:lnTo>
                      <a:pt x="927" y="266"/>
                    </a:lnTo>
                    <a:lnTo>
                      <a:pt x="920" y="271"/>
                    </a:lnTo>
                    <a:lnTo>
                      <a:pt x="927" y="294"/>
                    </a:lnTo>
                    <a:lnTo>
                      <a:pt x="890" y="278"/>
                    </a:lnTo>
                    <a:lnTo>
                      <a:pt x="897" y="290"/>
                    </a:lnTo>
                    <a:lnTo>
                      <a:pt x="869" y="312"/>
                    </a:lnTo>
                    <a:lnTo>
                      <a:pt x="860" y="309"/>
                    </a:lnTo>
                    <a:lnTo>
                      <a:pt x="842" y="287"/>
                    </a:lnTo>
                    <a:lnTo>
                      <a:pt x="835" y="287"/>
                    </a:lnTo>
                    <a:lnTo>
                      <a:pt x="844" y="309"/>
                    </a:lnTo>
                    <a:lnTo>
                      <a:pt x="872" y="317"/>
                    </a:lnTo>
                    <a:lnTo>
                      <a:pt x="847" y="346"/>
                    </a:lnTo>
                    <a:lnTo>
                      <a:pt x="831" y="353"/>
                    </a:lnTo>
                    <a:lnTo>
                      <a:pt x="820" y="353"/>
                    </a:lnTo>
                    <a:lnTo>
                      <a:pt x="816" y="342"/>
                    </a:lnTo>
                    <a:lnTo>
                      <a:pt x="804" y="364"/>
                    </a:lnTo>
                    <a:lnTo>
                      <a:pt x="792" y="362"/>
                    </a:lnTo>
                    <a:lnTo>
                      <a:pt x="758" y="339"/>
                    </a:lnTo>
                    <a:lnTo>
                      <a:pt x="758" y="346"/>
                    </a:lnTo>
                    <a:lnTo>
                      <a:pt x="776" y="353"/>
                    </a:lnTo>
                    <a:lnTo>
                      <a:pt x="795" y="374"/>
                    </a:lnTo>
                    <a:lnTo>
                      <a:pt x="788" y="380"/>
                    </a:lnTo>
                    <a:lnTo>
                      <a:pt x="763" y="383"/>
                    </a:lnTo>
                    <a:lnTo>
                      <a:pt x="767" y="389"/>
                    </a:lnTo>
                    <a:lnTo>
                      <a:pt x="720" y="419"/>
                    </a:lnTo>
                    <a:lnTo>
                      <a:pt x="699" y="444"/>
                    </a:lnTo>
                    <a:lnTo>
                      <a:pt x="681" y="490"/>
                    </a:lnTo>
                    <a:lnTo>
                      <a:pt x="687" y="501"/>
                    </a:lnTo>
                    <a:lnTo>
                      <a:pt x="706" y="503"/>
                    </a:lnTo>
                    <a:lnTo>
                      <a:pt x="703" y="544"/>
                    </a:lnTo>
                    <a:lnTo>
                      <a:pt x="697" y="556"/>
                    </a:lnTo>
                    <a:lnTo>
                      <a:pt x="727" y="553"/>
                    </a:lnTo>
                    <a:lnTo>
                      <a:pt x="755" y="567"/>
                    </a:lnTo>
                    <a:lnTo>
                      <a:pt x="763" y="583"/>
                    </a:lnTo>
                    <a:lnTo>
                      <a:pt x="762" y="592"/>
                    </a:lnTo>
                    <a:lnTo>
                      <a:pt x="783" y="601"/>
                    </a:lnTo>
                    <a:lnTo>
                      <a:pt x="799" y="617"/>
                    </a:lnTo>
                    <a:lnTo>
                      <a:pt x="842" y="626"/>
                    </a:lnTo>
                    <a:lnTo>
                      <a:pt x="822" y="681"/>
                    </a:lnTo>
                    <a:lnTo>
                      <a:pt x="829" y="697"/>
                    </a:lnTo>
                    <a:lnTo>
                      <a:pt x="822" y="703"/>
                    </a:lnTo>
                    <a:lnTo>
                      <a:pt x="842" y="713"/>
                    </a:lnTo>
                    <a:lnTo>
                      <a:pt x="842" y="724"/>
                    </a:lnTo>
                    <a:lnTo>
                      <a:pt x="851" y="731"/>
                    </a:lnTo>
                    <a:lnTo>
                      <a:pt x="860" y="722"/>
                    </a:lnTo>
                    <a:lnTo>
                      <a:pt x="863" y="728"/>
                    </a:lnTo>
                    <a:lnTo>
                      <a:pt x="878" y="701"/>
                    </a:lnTo>
                    <a:lnTo>
                      <a:pt x="875" y="642"/>
                    </a:lnTo>
                    <a:lnTo>
                      <a:pt x="931" y="610"/>
                    </a:lnTo>
                    <a:lnTo>
                      <a:pt x="940" y="587"/>
                    </a:lnTo>
                    <a:lnTo>
                      <a:pt x="940" y="558"/>
                    </a:lnTo>
                    <a:lnTo>
                      <a:pt x="924" y="533"/>
                    </a:lnTo>
                    <a:lnTo>
                      <a:pt x="956" y="501"/>
                    </a:lnTo>
                    <a:lnTo>
                      <a:pt x="953" y="472"/>
                    </a:lnTo>
                    <a:lnTo>
                      <a:pt x="967" y="451"/>
                    </a:lnTo>
                    <a:lnTo>
                      <a:pt x="964" y="429"/>
                    </a:lnTo>
                    <a:lnTo>
                      <a:pt x="979" y="419"/>
                    </a:lnTo>
                    <a:lnTo>
                      <a:pt x="1017" y="438"/>
                    </a:lnTo>
                    <a:lnTo>
                      <a:pt x="1036" y="432"/>
                    </a:lnTo>
                    <a:lnTo>
                      <a:pt x="1058" y="464"/>
                    </a:lnTo>
                    <a:lnTo>
                      <a:pt x="1054" y="472"/>
                    </a:lnTo>
                    <a:lnTo>
                      <a:pt x="1085" y="481"/>
                    </a:lnTo>
                    <a:lnTo>
                      <a:pt x="1070" y="528"/>
                    </a:lnTo>
                    <a:lnTo>
                      <a:pt x="1059" y="533"/>
                    </a:lnTo>
                    <a:lnTo>
                      <a:pt x="1072" y="533"/>
                    </a:lnTo>
                    <a:lnTo>
                      <a:pt x="1072" y="540"/>
                    </a:lnTo>
                    <a:lnTo>
                      <a:pt x="1054" y="544"/>
                    </a:lnTo>
                    <a:lnTo>
                      <a:pt x="1059" y="549"/>
                    </a:lnTo>
                    <a:lnTo>
                      <a:pt x="1081" y="544"/>
                    </a:lnTo>
                    <a:lnTo>
                      <a:pt x="1088" y="567"/>
                    </a:lnTo>
                    <a:lnTo>
                      <a:pt x="1115" y="549"/>
                    </a:lnTo>
                    <a:lnTo>
                      <a:pt x="1149" y="506"/>
                    </a:lnTo>
                    <a:lnTo>
                      <a:pt x="1153" y="510"/>
                    </a:lnTo>
                    <a:lnTo>
                      <a:pt x="1177" y="605"/>
                    </a:lnTo>
                    <a:lnTo>
                      <a:pt x="1164" y="620"/>
                    </a:lnTo>
                    <a:lnTo>
                      <a:pt x="1183" y="642"/>
                    </a:lnTo>
                    <a:lnTo>
                      <a:pt x="1179" y="658"/>
                    </a:lnTo>
                    <a:lnTo>
                      <a:pt x="1202" y="658"/>
                    </a:lnTo>
                    <a:lnTo>
                      <a:pt x="1227" y="676"/>
                    </a:lnTo>
                    <a:lnTo>
                      <a:pt x="1186" y="688"/>
                    </a:lnTo>
                    <a:lnTo>
                      <a:pt x="1174" y="697"/>
                    </a:lnTo>
                    <a:lnTo>
                      <a:pt x="1170" y="706"/>
                    </a:lnTo>
                    <a:lnTo>
                      <a:pt x="1214" y="685"/>
                    </a:lnTo>
                    <a:lnTo>
                      <a:pt x="1227" y="694"/>
                    </a:lnTo>
                    <a:lnTo>
                      <a:pt x="1220" y="703"/>
                    </a:lnTo>
                    <a:lnTo>
                      <a:pt x="1236" y="697"/>
                    </a:lnTo>
                    <a:lnTo>
                      <a:pt x="1242" y="709"/>
                    </a:lnTo>
                    <a:lnTo>
                      <a:pt x="1242" y="728"/>
                    </a:lnTo>
                    <a:lnTo>
                      <a:pt x="1233" y="740"/>
                    </a:lnTo>
                    <a:lnTo>
                      <a:pt x="1195" y="756"/>
                    </a:lnTo>
                    <a:lnTo>
                      <a:pt x="1161" y="777"/>
                    </a:lnTo>
                    <a:lnTo>
                      <a:pt x="1079" y="774"/>
                    </a:lnTo>
                    <a:lnTo>
                      <a:pt x="1058" y="777"/>
                    </a:lnTo>
                    <a:lnTo>
                      <a:pt x="999" y="813"/>
                    </a:lnTo>
                    <a:lnTo>
                      <a:pt x="970" y="845"/>
                    </a:lnTo>
                    <a:lnTo>
                      <a:pt x="1011" y="813"/>
                    </a:lnTo>
                    <a:lnTo>
                      <a:pt x="1054" y="796"/>
                    </a:lnTo>
                    <a:lnTo>
                      <a:pt x="1072" y="796"/>
                    </a:lnTo>
                    <a:lnTo>
                      <a:pt x="1088" y="808"/>
                    </a:lnTo>
                    <a:lnTo>
                      <a:pt x="1081" y="817"/>
                    </a:lnTo>
                    <a:lnTo>
                      <a:pt x="1066" y="827"/>
                    </a:lnTo>
                    <a:lnTo>
                      <a:pt x="1047" y="823"/>
                    </a:lnTo>
                    <a:lnTo>
                      <a:pt x="1059" y="833"/>
                    </a:lnTo>
                    <a:lnTo>
                      <a:pt x="1072" y="833"/>
                    </a:lnTo>
                    <a:lnTo>
                      <a:pt x="1063" y="849"/>
                    </a:lnTo>
                    <a:lnTo>
                      <a:pt x="1079" y="866"/>
                    </a:lnTo>
                    <a:lnTo>
                      <a:pt x="1125" y="892"/>
                    </a:lnTo>
                    <a:lnTo>
                      <a:pt x="1066" y="906"/>
                    </a:lnTo>
                    <a:lnTo>
                      <a:pt x="1066" y="913"/>
                    </a:lnTo>
                    <a:lnTo>
                      <a:pt x="1042" y="929"/>
                    </a:lnTo>
                    <a:lnTo>
                      <a:pt x="1036" y="922"/>
                    </a:lnTo>
                    <a:lnTo>
                      <a:pt x="1038" y="909"/>
                    </a:lnTo>
                    <a:lnTo>
                      <a:pt x="1051" y="895"/>
                    </a:lnTo>
                    <a:lnTo>
                      <a:pt x="1081" y="888"/>
                    </a:lnTo>
                    <a:lnTo>
                      <a:pt x="1066" y="885"/>
                    </a:lnTo>
                    <a:lnTo>
                      <a:pt x="1070" y="876"/>
                    </a:lnTo>
                    <a:lnTo>
                      <a:pt x="1022" y="888"/>
                    </a:lnTo>
                    <a:lnTo>
                      <a:pt x="1013" y="872"/>
                    </a:lnTo>
                    <a:lnTo>
                      <a:pt x="1022" y="845"/>
                    </a:lnTo>
                    <a:lnTo>
                      <a:pt x="1013" y="836"/>
                    </a:lnTo>
                    <a:lnTo>
                      <a:pt x="1004" y="838"/>
                    </a:lnTo>
                    <a:lnTo>
                      <a:pt x="999" y="833"/>
                    </a:lnTo>
                    <a:lnTo>
                      <a:pt x="961" y="882"/>
                    </a:lnTo>
                    <a:lnTo>
                      <a:pt x="949" y="885"/>
                    </a:lnTo>
                    <a:lnTo>
                      <a:pt x="897" y="885"/>
                    </a:lnTo>
                    <a:lnTo>
                      <a:pt x="872" y="901"/>
                    </a:lnTo>
                    <a:lnTo>
                      <a:pt x="851" y="901"/>
                    </a:lnTo>
                    <a:lnTo>
                      <a:pt x="856" y="909"/>
                    </a:lnTo>
                    <a:lnTo>
                      <a:pt x="844" y="904"/>
                    </a:lnTo>
                    <a:lnTo>
                      <a:pt x="820" y="906"/>
                    </a:lnTo>
                    <a:lnTo>
                      <a:pt x="810" y="916"/>
                    </a:lnTo>
                    <a:lnTo>
                      <a:pt x="820" y="922"/>
                    </a:lnTo>
                    <a:lnTo>
                      <a:pt x="820" y="929"/>
                    </a:lnTo>
                    <a:lnTo>
                      <a:pt x="795" y="935"/>
                    </a:lnTo>
                    <a:lnTo>
                      <a:pt x="779" y="938"/>
                    </a:lnTo>
                    <a:lnTo>
                      <a:pt x="749" y="944"/>
                    </a:lnTo>
                    <a:lnTo>
                      <a:pt x="753" y="935"/>
                    </a:lnTo>
                    <a:lnTo>
                      <a:pt x="762" y="922"/>
                    </a:lnTo>
                    <a:lnTo>
                      <a:pt x="779" y="913"/>
                    </a:lnTo>
                    <a:lnTo>
                      <a:pt x="792" y="885"/>
                    </a:lnTo>
                    <a:lnTo>
                      <a:pt x="786" y="872"/>
                    </a:lnTo>
                    <a:lnTo>
                      <a:pt x="792" y="872"/>
                    </a:lnTo>
                    <a:lnTo>
                      <a:pt x="795" y="888"/>
                    </a:lnTo>
                    <a:lnTo>
                      <a:pt x="810" y="888"/>
                    </a:lnTo>
                    <a:lnTo>
                      <a:pt x="816" y="879"/>
                    </a:lnTo>
                    <a:lnTo>
                      <a:pt x="808" y="857"/>
                    </a:lnTo>
                    <a:lnTo>
                      <a:pt x="786" y="851"/>
                    </a:lnTo>
                    <a:lnTo>
                      <a:pt x="755" y="842"/>
                    </a:lnTo>
                    <a:lnTo>
                      <a:pt x="749" y="829"/>
                    </a:lnTo>
                    <a:lnTo>
                      <a:pt x="749" y="803"/>
                    </a:lnTo>
                    <a:lnTo>
                      <a:pt x="740" y="803"/>
                    </a:lnTo>
                    <a:lnTo>
                      <a:pt x="727" y="781"/>
                    </a:lnTo>
                    <a:lnTo>
                      <a:pt x="703" y="774"/>
                    </a:lnTo>
                    <a:lnTo>
                      <a:pt x="681" y="792"/>
                    </a:lnTo>
                    <a:lnTo>
                      <a:pt x="662" y="790"/>
                    </a:lnTo>
                    <a:lnTo>
                      <a:pt x="640" y="787"/>
                    </a:lnTo>
                    <a:lnTo>
                      <a:pt x="631" y="781"/>
                    </a:lnTo>
                    <a:lnTo>
                      <a:pt x="619" y="765"/>
                    </a:lnTo>
                    <a:lnTo>
                      <a:pt x="619" y="777"/>
                    </a:lnTo>
                    <a:lnTo>
                      <a:pt x="597" y="765"/>
                    </a:lnTo>
                    <a:lnTo>
                      <a:pt x="610" y="765"/>
                    </a:lnTo>
                    <a:lnTo>
                      <a:pt x="610" y="749"/>
                    </a:lnTo>
                    <a:lnTo>
                      <a:pt x="601" y="744"/>
                    </a:lnTo>
                    <a:lnTo>
                      <a:pt x="588" y="758"/>
                    </a:lnTo>
                    <a:lnTo>
                      <a:pt x="142" y="713"/>
                    </a:lnTo>
                    <a:lnTo>
                      <a:pt x="127" y="697"/>
                    </a:lnTo>
                    <a:lnTo>
                      <a:pt x="121" y="672"/>
                    </a:lnTo>
                    <a:lnTo>
                      <a:pt x="89" y="648"/>
                    </a:lnTo>
                    <a:lnTo>
                      <a:pt x="87" y="638"/>
                    </a:lnTo>
                    <a:lnTo>
                      <a:pt x="92" y="574"/>
                    </a:lnTo>
                    <a:lnTo>
                      <a:pt x="102" y="561"/>
                    </a:lnTo>
                    <a:lnTo>
                      <a:pt x="83" y="574"/>
                    </a:lnTo>
                    <a:lnTo>
                      <a:pt x="77" y="544"/>
                    </a:lnTo>
                    <a:lnTo>
                      <a:pt x="92" y="521"/>
                    </a:lnTo>
                    <a:lnTo>
                      <a:pt x="102" y="497"/>
                    </a:lnTo>
                    <a:lnTo>
                      <a:pt x="92" y="478"/>
                    </a:lnTo>
                    <a:lnTo>
                      <a:pt x="80" y="460"/>
                    </a:lnTo>
                    <a:lnTo>
                      <a:pt x="77" y="385"/>
                    </a:lnTo>
                    <a:lnTo>
                      <a:pt x="77" y="362"/>
                    </a:lnTo>
                    <a:lnTo>
                      <a:pt x="71" y="355"/>
                    </a:lnTo>
                    <a:lnTo>
                      <a:pt x="55" y="362"/>
                    </a:lnTo>
                    <a:lnTo>
                      <a:pt x="33" y="376"/>
                    </a:lnTo>
                    <a:lnTo>
                      <a:pt x="22" y="330"/>
                    </a:lnTo>
                    <a:lnTo>
                      <a:pt x="28" y="324"/>
                    </a:lnTo>
                    <a:lnTo>
                      <a:pt x="0" y="321"/>
                    </a:lnTo>
                    <a:lnTo>
                      <a:pt x="55" y="210"/>
                    </a:lnTo>
                    <a:lnTo>
                      <a:pt x="200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6" name="Freeform 639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7" name="Freeform 640"/>
              <p:cNvSpPr>
                <a:spLocks/>
              </p:cNvSpPr>
              <p:nvPr/>
            </p:nvSpPr>
            <p:spPr bwMode="auto">
              <a:xfrm>
                <a:off x="3744913" y="1606550"/>
                <a:ext cx="523875" cy="631825"/>
              </a:xfrm>
              <a:custGeom>
                <a:avLst/>
                <a:gdLst>
                  <a:gd name="T0" fmla="*/ 191 w 330"/>
                  <a:gd name="T1" fmla="*/ 387 h 398"/>
                  <a:gd name="T2" fmla="*/ 142 w 330"/>
                  <a:gd name="T3" fmla="*/ 342 h 398"/>
                  <a:gd name="T4" fmla="*/ 139 w 330"/>
                  <a:gd name="T5" fmla="*/ 323 h 398"/>
                  <a:gd name="T6" fmla="*/ 118 w 330"/>
                  <a:gd name="T7" fmla="*/ 304 h 398"/>
                  <a:gd name="T8" fmla="*/ 87 w 330"/>
                  <a:gd name="T9" fmla="*/ 308 h 398"/>
                  <a:gd name="T10" fmla="*/ 87 w 330"/>
                  <a:gd name="T11" fmla="*/ 267 h 398"/>
                  <a:gd name="T12" fmla="*/ 134 w 330"/>
                  <a:gd name="T13" fmla="*/ 271 h 398"/>
                  <a:gd name="T14" fmla="*/ 135 w 330"/>
                  <a:gd name="T15" fmla="*/ 251 h 398"/>
                  <a:gd name="T16" fmla="*/ 180 w 330"/>
                  <a:gd name="T17" fmla="*/ 224 h 398"/>
                  <a:gd name="T18" fmla="*/ 166 w 330"/>
                  <a:gd name="T19" fmla="*/ 182 h 398"/>
                  <a:gd name="T20" fmla="*/ 142 w 330"/>
                  <a:gd name="T21" fmla="*/ 166 h 398"/>
                  <a:gd name="T22" fmla="*/ 146 w 330"/>
                  <a:gd name="T23" fmla="*/ 132 h 398"/>
                  <a:gd name="T24" fmla="*/ 127 w 330"/>
                  <a:gd name="T25" fmla="*/ 123 h 398"/>
                  <a:gd name="T26" fmla="*/ 93 w 330"/>
                  <a:gd name="T27" fmla="*/ 126 h 398"/>
                  <a:gd name="T28" fmla="*/ 64 w 330"/>
                  <a:gd name="T29" fmla="*/ 123 h 398"/>
                  <a:gd name="T30" fmla="*/ 9 w 330"/>
                  <a:gd name="T31" fmla="*/ 101 h 398"/>
                  <a:gd name="T32" fmla="*/ 25 w 330"/>
                  <a:gd name="T33" fmla="*/ 73 h 398"/>
                  <a:gd name="T34" fmla="*/ 23 w 330"/>
                  <a:gd name="T35" fmla="*/ 39 h 398"/>
                  <a:gd name="T36" fmla="*/ 53 w 330"/>
                  <a:gd name="T37" fmla="*/ 8 h 398"/>
                  <a:gd name="T38" fmla="*/ 102 w 330"/>
                  <a:gd name="T39" fmla="*/ 8 h 398"/>
                  <a:gd name="T40" fmla="*/ 68 w 330"/>
                  <a:gd name="T41" fmla="*/ 43 h 398"/>
                  <a:gd name="T42" fmla="*/ 37 w 330"/>
                  <a:gd name="T43" fmla="*/ 86 h 398"/>
                  <a:gd name="T44" fmla="*/ 68 w 330"/>
                  <a:gd name="T45" fmla="*/ 67 h 398"/>
                  <a:gd name="T46" fmla="*/ 87 w 330"/>
                  <a:gd name="T47" fmla="*/ 36 h 398"/>
                  <a:gd name="T48" fmla="*/ 157 w 330"/>
                  <a:gd name="T49" fmla="*/ 14 h 398"/>
                  <a:gd name="T50" fmla="*/ 151 w 330"/>
                  <a:gd name="T51" fmla="*/ 48 h 398"/>
                  <a:gd name="T52" fmla="*/ 157 w 330"/>
                  <a:gd name="T53" fmla="*/ 64 h 398"/>
                  <a:gd name="T54" fmla="*/ 182 w 330"/>
                  <a:gd name="T55" fmla="*/ 55 h 398"/>
                  <a:gd name="T56" fmla="*/ 219 w 330"/>
                  <a:gd name="T57" fmla="*/ 76 h 398"/>
                  <a:gd name="T58" fmla="*/ 203 w 330"/>
                  <a:gd name="T59" fmla="*/ 91 h 398"/>
                  <a:gd name="T60" fmla="*/ 237 w 330"/>
                  <a:gd name="T61" fmla="*/ 98 h 398"/>
                  <a:gd name="T62" fmla="*/ 253 w 330"/>
                  <a:gd name="T63" fmla="*/ 126 h 398"/>
                  <a:gd name="T64" fmla="*/ 266 w 330"/>
                  <a:gd name="T65" fmla="*/ 153 h 398"/>
                  <a:gd name="T66" fmla="*/ 262 w 330"/>
                  <a:gd name="T67" fmla="*/ 171 h 398"/>
                  <a:gd name="T68" fmla="*/ 259 w 330"/>
                  <a:gd name="T69" fmla="*/ 191 h 398"/>
                  <a:gd name="T70" fmla="*/ 296 w 330"/>
                  <a:gd name="T71" fmla="*/ 224 h 398"/>
                  <a:gd name="T72" fmla="*/ 330 w 330"/>
                  <a:gd name="T73" fmla="*/ 258 h 398"/>
                  <a:gd name="T74" fmla="*/ 290 w 330"/>
                  <a:gd name="T75" fmla="*/ 289 h 398"/>
                  <a:gd name="T76" fmla="*/ 259 w 330"/>
                  <a:gd name="T77" fmla="*/ 273 h 398"/>
                  <a:gd name="T78" fmla="*/ 240 w 330"/>
                  <a:gd name="T79" fmla="*/ 267 h 398"/>
                  <a:gd name="T80" fmla="*/ 240 w 330"/>
                  <a:gd name="T81" fmla="*/ 310 h 398"/>
                  <a:gd name="T82" fmla="*/ 246 w 330"/>
                  <a:gd name="T83" fmla="*/ 369 h 398"/>
                  <a:gd name="T84" fmla="*/ 212 w 330"/>
                  <a:gd name="T85" fmla="*/ 356 h 398"/>
                  <a:gd name="T86" fmla="*/ 219 w 330"/>
                  <a:gd name="T87" fmla="*/ 385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0" h="398">
                    <a:moveTo>
                      <a:pt x="219" y="398"/>
                    </a:moveTo>
                    <a:lnTo>
                      <a:pt x="207" y="398"/>
                    </a:lnTo>
                    <a:lnTo>
                      <a:pt x="191" y="387"/>
                    </a:lnTo>
                    <a:lnTo>
                      <a:pt x="170" y="366"/>
                    </a:lnTo>
                    <a:lnTo>
                      <a:pt x="155" y="356"/>
                    </a:lnTo>
                    <a:lnTo>
                      <a:pt x="142" y="342"/>
                    </a:lnTo>
                    <a:lnTo>
                      <a:pt x="148" y="339"/>
                    </a:lnTo>
                    <a:lnTo>
                      <a:pt x="148" y="332"/>
                    </a:lnTo>
                    <a:lnTo>
                      <a:pt x="139" y="323"/>
                    </a:lnTo>
                    <a:lnTo>
                      <a:pt x="127" y="308"/>
                    </a:lnTo>
                    <a:lnTo>
                      <a:pt x="121" y="298"/>
                    </a:lnTo>
                    <a:lnTo>
                      <a:pt x="118" y="304"/>
                    </a:lnTo>
                    <a:lnTo>
                      <a:pt x="105" y="301"/>
                    </a:lnTo>
                    <a:lnTo>
                      <a:pt x="98" y="304"/>
                    </a:lnTo>
                    <a:lnTo>
                      <a:pt x="87" y="308"/>
                    </a:lnTo>
                    <a:lnTo>
                      <a:pt x="68" y="296"/>
                    </a:lnTo>
                    <a:lnTo>
                      <a:pt x="71" y="280"/>
                    </a:lnTo>
                    <a:lnTo>
                      <a:pt x="87" y="267"/>
                    </a:lnTo>
                    <a:lnTo>
                      <a:pt x="93" y="267"/>
                    </a:lnTo>
                    <a:lnTo>
                      <a:pt x="114" y="276"/>
                    </a:lnTo>
                    <a:lnTo>
                      <a:pt x="134" y="271"/>
                    </a:lnTo>
                    <a:lnTo>
                      <a:pt x="142" y="273"/>
                    </a:lnTo>
                    <a:lnTo>
                      <a:pt x="146" y="264"/>
                    </a:lnTo>
                    <a:lnTo>
                      <a:pt x="135" y="251"/>
                    </a:lnTo>
                    <a:lnTo>
                      <a:pt x="148" y="246"/>
                    </a:lnTo>
                    <a:lnTo>
                      <a:pt x="164" y="237"/>
                    </a:lnTo>
                    <a:lnTo>
                      <a:pt x="180" y="224"/>
                    </a:lnTo>
                    <a:lnTo>
                      <a:pt x="180" y="212"/>
                    </a:lnTo>
                    <a:lnTo>
                      <a:pt x="180" y="198"/>
                    </a:lnTo>
                    <a:lnTo>
                      <a:pt x="166" y="182"/>
                    </a:lnTo>
                    <a:lnTo>
                      <a:pt x="164" y="171"/>
                    </a:lnTo>
                    <a:lnTo>
                      <a:pt x="142" y="175"/>
                    </a:lnTo>
                    <a:lnTo>
                      <a:pt x="142" y="166"/>
                    </a:lnTo>
                    <a:lnTo>
                      <a:pt x="157" y="166"/>
                    </a:lnTo>
                    <a:lnTo>
                      <a:pt x="146" y="150"/>
                    </a:lnTo>
                    <a:lnTo>
                      <a:pt x="146" y="132"/>
                    </a:lnTo>
                    <a:lnTo>
                      <a:pt x="135" y="116"/>
                    </a:lnTo>
                    <a:lnTo>
                      <a:pt x="123" y="116"/>
                    </a:lnTo>
                    <a:lnTo>
                      <a:pt x="127" y="123"/>
                    </a:lnTo>
                    <a:lnTo>
                      <a:pt x="127" y="139"/>
                    </a:lnTo>
                    <a:lnTo>
                      <a:pt x="114" y="139"/>
                    </a:lnTo>
                    <a:lnTo>
                      <a:pt x="93" y="126"/>
                    </a:lnTo>
                    <a:lnTo>
                      <a:pt x="96" y="135"/>
                    </a:lnTo>
                    <a:lnTo>
                      <a:pt x="84" y="132"/>
                    </a:lnTo>
                    <a:lnTo>
                      <a:pt x="64" y="123"/>
                    </a:lnTo>
                    <a:lnTo>
                      <a:pt x="43" y="116"/>
                    </a:lnTo>
                    <a:lnTo>
                      <a:pt x="25" y="103"/>
                    </a:lnTo>
                    <a:lnTo>
                      <a:pt x="9" y="101"/>
                    </a:lnTo>
                    <a:lnTo>
                      <a:pt x="0" y="76"/>
                    </a:lnTo>
                    <a:lnTo>
                      <a:pt x="25" y="82"/>
                    </a:lnTo>
                    <a:lnTo>
                      <a:pt x="25" y="73"/>
                    </a:lnTo>
                    <a:lnTo>
                      <a:pt x="0" y="64"/>
                    </a:lnTo>
                    <a:lnTo>
                      <a:pt x="9" y="43"/>
                    </a:lnTo>
                    <a:lnTo>
                      <a:pt x="23" y="39"/>
                    </a:lnTo>
                    <a:lnTo>
                      <a:pt x="19" y="36"/>
                    </a:lnTo>
                    <a:lnTo>
                      <a:pt x="37" y="17"/>
                    </a:lnTo>
                    <a:lnTo>
                      <a:pt x="53" y="8"/>
                    </a:lnTo>
                    <a:lnTo>
                      <a:pt x="77" y="0"/>
                    </a:lnTo>
                    <a:lnTo>
                      <a:pt x="114" y="0"/>
                    </a:lnTo>
                    <a:lnTo>
                      <a:pt x="102" y="8"/>
                    </a:lnTo>
                    <a:lnTo>
                      <a:pt x="87" y="14"/>
                    </a:lnTo>
                    <a:lnTo>
                      <a:pt x="68" y="30"/>
                    </a:lnTo>
                    <a:lnTo>
                      <a:pt x="68" y="43"/>
                    </a:lnTo>
                    <a:lnTo>
                      <a:pt x="59" y="57"/>
                    </a:lnTo>
                    <a:lnTo>
                      <a:pt x="62" y="76"/>
                    </a:lnTo>
                    <a:lnTo>
                      <a:pt x="37" y="86"/>
                    </a:lnTo>
                    <a:lnTo>
                      <a:pt x="59" y="91"/>
                    </a:lnTo>
                    <a:lnTo>
                      <a:pt x="75" y="73"/>
                    </a:lnTo>
                    <a:lnTo>
                      <a:pt x="68" y="67"/>
                    </a:lnTo>
                    <a:lnTo>
                      <a:pt x="75" y="55"/>
                    </a:lnTo>
                    <a:lnTo>
                      <a:pt x="84" y="48"/>
                    </a:lnTo>
                    <a:lnTo>
                      <a:pt x="87" y="36"/>
                    </a:lnTo>
                    <a:lnTo>
                      <a:pt x="102" y="27"/>
                    </a:lnTo>
                    <a:lnTo>
                      <a:pt x="121" y="14"/>
                    </a:lnTo>
                    <a:lnTo>
                      <a:pt x="157" y="14"/>
                    </a:lnTo>
                    <a:lnTo>
                      <a:pt x="155" y="27"/>
                    </a:lnTo>
                    <a:lnTo>
                      <a:pt x="157" y="33"/>
                    </a:lnTo>
                    <a:lnTo>
                      <a:pt x="151" y="48"/>
                    </a:lnTo>
                    <a:lnTo>
                      <a:pt x="134" y="71"/>
                    </a:lnTo>
                    <a:lnTo>
                      <a:pt x="151" y="60"/>
                    </a:lnTo>
                    <a:lnTo>
                      <a:pt x="157" y="64"/>
                    </a:lnTo>
                    <a:lnTo>
                      <a:pt x="177" y="73"/>
                    </a:lnTo>
                    <a:lnTo>
                      <a:pt x="170" y="60"/>
                    </a:lnTo>
                    <a:lnTo>
                      <a:pt x="182" y="55"/>
                    </a:lnTo>
                    <a:lnTo>
                      <a:pt x="198" y="60"/>
                    </a:lnTo>
                    <a:lnTo>
                      <a:pt x="216" y="64"/>
                    </a:lnTo>
                    <a:lnTo>
                      <a:pt x="219" y="76"/>
                    </a:lnTo>
                    <a:lnTo>
                      <a:pt x="201" y="80"/>
                    </a:lnTo>
                    <a:lnTo>
                      <a:pt x="216" y="86"/>
                    </a:lnTo>
                    <a:lnTo>
                      <a:pt x="203" y="91"/>
                    </a:lnTo>
                    <a:lnTo>
                      <a:pt x="223" y="95"/>
                    </a:lnTo>
                    <a:lnTo>
                      <a:pt x="225" y="110"/>
                    </a:lnTo>
                    <a:lnTo>
                      <a:pt x="237" y="98"/>
                    </a:lnTo>
                    <a:lnTo>
                      <a:pt x="250" y="107"/>
                    </a:lnTo>
                    <a:lnTo>
                      <a:pt x="250" y="116"/>
                    </a:lnTo>
                    <a:lnTo>
                      <a:pt x="253" y="126"/>
                    </a:lnTo>
                    <a:lnTo>
                      <a:pt x="262" y="135"/>
                    </a:lnTo>
                    <a:lnTo>
                      <a:pt x="275" y="144"/>
                    </a:lnTo>
                    <a:lnTo>
                      <a:pt x="266" y="153"/>
                    </a:lnTo>
                    <a:lnTo>
                      <a:pt x="278" y="153"/>
                    </a:lnTo>
                    <a:lnTo>
                      <a:pt x="283" y="166"/>
                    </a:lnTo>
                    <a:lnTo>
                      <a:pt x="262" y="171"/>
                    </a:lnTo>
                    <a:lnTo>
                      <a:pt x="287" y="182"/>
                    </a:lnTo>
                    <a:lnTo>
                      <a:pt x="275" y="184"/>
                    </a:lnTo>
                    <a:lnTo>
                      <a:pt x="259" y="191"/>
                    </a:lnTo>
                    <a:lnTo>
                      <a:pt x="266" y="203"/>
                    </a:lnTo>
                    <a:lnTo>
                      <a:pt x="278" y="218"/>
                    </a:lnTo>
                    <a:lnTo>
                      <a:pt x="296" y="224"/>
                    </a:lnTo>
                    <a:lnTo>
                      <a:pt x="305" y="249"/>
                    </a:lnTo>
                    <a:lnTo>
                      <a:pt x="318" y="251"/>
                    </a:lnTo>
                    <a:lnTo>
                      <a:pt x="330" y="258"/>
                    </a:lnTo>
                    <a:lnTo>
                      <a:pt x="327" y="267"/>
                    </a:lnTo>
                    <a:lnTo>
                      <a:pt x="309" y="283"/>
                    </a:lnTo>
                    <a:lnTo>
                      <a:pt x="290" y="289"/>
                    </a:lnTo>
                    <a:lnTo>
                      <a:pt x="280" y="310"/>
                    </a:lnTo>
                    <a:lnTo>
                      <a:pt x="269" y="296"/>
                    </a:lnTo>
                    <a:lnTo>
                      <a:pt x="259" y="273"/>
                    </a:lnTo>
                    <a:lnTo>
                      <a:pt x="253" y="258"/>
                    </a:lnTo>
                    <a:lnTo>
                      <a:pt x="237" y="255"/>
                    </a:lnTo>
                    <a:lnTo>
                      <a:pt x="240" y="267"/>
                    </a:lnTo>
                    <a:lnTo>
                      <a:pt x="225" y="273"/>
                    </a:lnTo>
                    <a:lnTo>
                      <a:pt x="235" y="296"/>
                    </a:lnTo>
                    <a:lnTo>
                      <a:pt x="240" y="310"/>
                    </a:lnTo>
                    <a:lnTo>
                      <a:pt x="253" y="326"/>
                    </a:lnTo>
                    <a:lnTo>
                      <a:pt x="255" y="353"/>
                    </a:lnTo>
                    <a:lnTo>
                      <a:pt x="246" y="369"/>
                    </a:lnTo>
                    <a:lnTo>
                      <a:pt x="240" y="378"/>
                    </a:lnTo>
                    <a:lnTo>
                      <a:pt x="231" y="372"/>
                    </a:lnTo>
                    <a:lnTo>
                      <a:pt x="212" y="356"/>
                    </a:lnTo>
                    <a:lnTo>
                      <a:pt x="191" y="335"/>
                    </a:lnTo>
                    <a:lnTo>
                      <a:pt x="207" y="363"/>
                    </a:lnTo>
                    <a:lnTo>
                      <a:pt x="219" y="385"/>
                    </a:lnTo>
                    <a:lnTo>
                      <a:pt x="219" y="398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8" name="Freeform 641"/>
              <p:cNvSpPr>
                <a:spLocks/>
              </p:cNvSpPr>
              <p:nvPr/>
            </p:nvSpPr>
            <p:spPr bwMode="auto">
              <a:xfrm>
                <a:off x="3937000" y="1063625"/>
                <a:ext cx="742950" cy="438150"/>
              </a:xfrm>
              <a:custGeom>
                <a:avLst/>
                <a:gdLst>
                  <a:gd name="T0" fmla="*/ 95 w 468"/>
                  <a:gd name="T1" fmla="*/ 274 h 276"/>
                  <a:gd name="T2" fmla="*/ 98 w 468"/>
                  <a:gd name="T3" fmla="*/ 261 h 276"/>
                  <a:gd name="T4" fmla="*/ 80 w 468"/>
                  <a:gd name="T5" fmla="*/ 265 h 276"/>
                  <a:gd name="T6" fmla="*/ 14 w 468"/>
                  <a:gd name="T7" fmla="*/ 249 h 276"/>
                  <a:gd name="T8" fmla="*/ 0 w 468"/>
                  <a:gd name="T9" fmla="*/ 237 h 276"/>
                  <a:gd name="T10" fmla="*/ 21 w 468"/>
                  <a:gd name="T11" fmla="*/ 217 h 276"/>
                  <a:gd name="T12" fmla="*/ 45 w 468"/>
                  <a:gd name="T13" fmla="*/ 208 h 276"/>
                  <a:gd name="T14" fmla="*/ 64 w 468"/>
                  <a:gd name="T15" fmla="*/ 196 h 276"/>
                  <a:gd name="T16" fmla="*/ 70 w 468"/>
                  <a:gd name="T17" fmla="*/ 227 h 276"/>
                  <a:gd name="T18" fmla="*/ 114 w 468"/>
                  <a:gd name="T19" fmla="*/ 208 h 276"/>
                  <a:gd name="T20" fmla="*/ 89 w 468"/>
                  <a:gd name="T21" fmla="*/ 211 h 276"/>
                  <a:gd name="T22" fmla="*/ 123 w 468"/>
                  <a:gd name="T23" fmla="*/ 169 h 276"/>
                  <a:gd name="T24" fmla="*/ 145 w 468"/>
                  <a:gd name="T25" fmla="*/ 174 h 276"/>
                  <a:gd name="T26" fmla="*/ 141 w 468"/>
                  <a:gd name="T27" fmla="*/ 159 h 276"/>
                  <a:gd name="T28" fmla="*/ 132 w 468"/>
                  <a:gd name="T29" fmla="*/ 126 h 276"/>
                  <a:gd name="T30" fmla="*/ 154 w 468"/>
                  <a:gd name="T31" fmla="*/ 101 h 276"/>
                  <a:gd name="T32" fmla="*/ 172 w 468"/>
                  <a:gd name="T33" fmla="*/ 132 h 276"/>
                  <a:gd name="T34" fmla="*/ 197 w 468"/>
                  <a:gd name="T35" fmla="*/ 141 h 276"/>
                  <a:gd name="T36" fmla="*/ 178 w 468"/>
                  <a:gd name="T37" fmla="*/ 113 h 276"/>
                  <a:gd name="T38" fmla="*/ 231 w 468"/>
                  <a:gd name="T39" fmla="*/ 107 h 276"/>
                  <a:gd name="T40" fmla="*/ 246 w 468"/>
                  <a:gd name="T41" fmla="*/ 94 h 276"/>
                  <a:gd name="T42" fmla="*/ 246 w 468"/>
                  <a:gd name="T43" fmla="*/ 89 h 276"/>
                  <a:gd name="T44" fmla="*/ 175 w 468"/>
                  <a:gd name="T45" fmla="*/ 98 h 276"/>
                  <a:gd name="T46" fmla="*/ 175 w 468"/>
                  <a:gd name="T47" fmla="*/ 76 h 276"/>
                  <a:gd name="T48" fmla="*/ 182 w 468"/>
                  <a:gd name="T49" fmla="*/ 67 h 276"/>
                  <a:gd name="T50" fmla="*/ 132 w 468"/>
                  <a:gd name="T51" fmla="*/ 67 h 276"/>
                  <a:gd name="T52" fmla="*/ 123 w 468"/>
                  <a:gd name="T53" fmla="*/ 58 h 276"/>
                  <a:gd name="T54" fmla="*/ 134 w 468"/>
                  <a:gd name="T55" fmla="*/ 37 h 276"/>
                  <a:gd name="T56" fmla="*/ 169 w 468"/>
                  <a:gd name="T57" fmla="*/ 24 h 276"/>
                  <a:gd name="T58" fmla="*/ 197 w 468"/>
                  <a:gd name="T59" fmla="*/ 24 h 276"/>
                  <a:gd name="T60" fmla="*/ 212 w 468"/>
                  <a:gd name="T61" fmla="*/ 14 h 276"/>
                  <a:gd name="T62" fmla="*/ 246 w 468"/>
                  <a:gd name="T63" fmla="*/ 14 h 276"/>
                  <a:gd name="T64" fmla="*/ 264 w 468"/>
                  <a:gd name="T65" fmla="*/ 39 h 276"/>
                  <a:gd name="T66" fmla="*/ 286 w 468"/>
                  <a:gd name="T67" fmla="*/ 5 h 276"/>
                  <a:gd name="T68" fmla="*/ 326 w 468"/>
                  <a:gd name="T69" fmla="*/ 30 h 276"/>
                  <a:gd name="T70" fmla="*/ 357 w 468"/>
                  <a:gd name="T71" fmla="*/ 8 h 276"/>
                  <a:gd name="T72" fmla="*/ 369 w 468"/>
                  <a:gd name="T73" fmla="*/ 11 h 276"/>
                  <a:gd name="T74" fmla="*/ 384 w 468"/>
                  <a:gd name="T75" fmla="*/ 21 h 276"/>
                  <a:gd name="T76" fmla="*/ 404 w 468"/>
                  <a:gd name="T77" fmla="*/ 11 h 276"/>
                  <a:gd name="T78" fmla="*/ 432 w 468"/>
                  <a:gd name="T79" fmla="*/ 33 h 276"/>
                  <a:gd name="T80" fmla="*/ 434 w 468"/>
                  <a:gd name="T81" fmla="*/ 39 h 276"/>
                  <a:gd name="T82" fmla="*/ 468 w 468"/>
                  <a:gd name="T83" fmla="*/ 67 h 276"/>
                  <a:gd name="T84" fmla="*/ 432 w 468"/>
                  <a:gd name="T85" fmla="*/ 92 h 276"/>
                  <a:gd name="T86" fmla="*/ 369 w 468"/>
                  <a:gd name="T87" fmla="*/ 92 h 276"/>
                  <a:gd name="T88" fmla="*/ 412 w 468"/>
                  <a:gd name="T89" fmla="*/ 98 h 276"/>
                  <a:gd name="T90" fmla="*/ 360 w 468"/>
                  <a:gd name="T91" fmla="*/ 122 h 276"/>
                  <a:gd name="T92" fmla="*/ 323 w 468"/>
                  <a:gd name="T93" fmla="*/ 141 h 276"/>
                  <a:gd name="T94" fmla="*/ 280 w 468"/>
                  <a:gd name="T95" fmla="*/ 165 h 276"/>
                  <a:gd name="T96" fmla="*/ 231 w 468"/>
                  <a:gd name="T97" fmla="*/ 165 h 276"/>
                  <a:gd name="T98" fmla="*/ 191 w 468"/>
                  <a:gd name="T99" fmla="*/ 181 h 276"/>
                  <a:gd name="T100" fmla="*/ 225 w 468"/>
                  <a:gd name="T101" fmla="*/ 194 h 276"/>
                  <a:gd name="T102" fmla="*/ 197 w 468"/>
                  <a:gd name="T103" fmla="*/ 217 h 276"/>
                  <a:gd name="T104" fmla="*/ 162 w 468"/>
                  <a:gd name="T105" fmla="*/ 227 h 276"/>
                  <a:gd name="T106" fmla="*/ 129 w 468"/>
                  <a:gd name="T107" fmla="*/ 233 h 276"/>
                  <a:gd name="T108" fmla="*/ 108 w 468"/>
                  <a:gd name="T109" fmla="*/ 237 h 276"/>
                  <a:gd name="T110" fmla="*/ 148 w 468"/>
                  <a:gd name="T111" fmla="*/ 251 h 276"/>
                  <a:gd name="T112" fmla="*/ 116 w 468"/>
                  <a:gd name="T113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68" h="276">
                    <a:moveTo>
                      <a:pt x="116" y="276"/>
                    </a:moveTo>
                    <a:lnTo>
                      <a:pt x="95" y="274"/>
                    </a:lnTo>
                    <a:lnTo>
                      <a:pt x="102" y="267"/>
                    </a:lnTo>
                    <a:lnTo>
                      <a:pt x="98" y="261"/>
                    </a:lnTo>
                    <a:lnTo>
                      <a:pt x="89" y="251"/>
                    </a:lnTo>
                    <a:lnTo>
                      <a:pt x="80" y="265"/>
                    </a:lnTo>
                    <a:lnTo>
                      <a:pt x="43" y="261"/>
                    </a:lnTo>
                    <a:lnTo>
                      <a:pt x="14" y="249"/>
                    </a:lnTo>
                    <a:lnTo>
                      <a:pt x="0" y="242"/>
                    </a:lnTo>
                    <a:lnTo>
                      <a:pt x="0" y="237"/>
                    </a:lnTo>
                    <a:lnTo>
                      <a:pt x="13" y="224"/>
                    </a:lnTo>
                    <a:lnTo>
                      <a:pt x="21" y="217"/>
                    </a:lnTo>
                    <a:lnTo>
                      <a:pt x="45" y="224"/>
                    </a:lnTo>
                    <a:lnTo>
                      <a:pt x="45" y="208"/>
                    </a:lnTo>
                    <a:lnTo>
                      <a:pt x="49" y="196"/>
                    </a:lnTo>
                    <a:lnTo>
                      <a:pt x="64" y="196"/>
                    </a:lnTo>
                    <a:lnTo>
                      <a:pt x="66" y="215"/>
                    </a:lnTo>
                    <a:lnTo>
                      <a:pt x="70" y="227"/>
                    </a:lnTo>
                    <a:lnTo>
                      <a:pt x="89" y="224"/>
                    </a:lnTo>
                    <a:lnTo>
                      <a:pt x="114" y="208"/>
                    </a:lnTo>
                    <a:lnTo>
                      <a:pt x="104" y="211"/>
                    </a:lnTo>
                    <a:lnTo>
                      <a:pt x="89" y="211"/>
                    </a:lnTo>
                    <a:lnTo>
                      <a:pt x="114" y="162"/>
                    </a:lnTo>
                    <a:lnTo>
                      <a:pt x="123" y="169"/>
                    </a:lnTo>
                    <a:lnTo>
                      <a:pt x="134" y="185"/>
                    </a:lnTo>
                    <a:lnTo>
                      <a:pt x="145" y="174"/>
                    </a:lnTo>
                    <a:lnTo>
                      <a:pt x="157" y="165"/>
                    </a:lnTo>
                    <a:lnTo>
                      <a:pt x="141" y="159"/>
                    </a:lnTo>
                    <a:lnTo>
                      <a:pt x="134" y="148"/>
                    </a:lnTo>
                    <a:lnTo>
                      <a:pt x="132" y="126"/>
                    </a:lnTo>
                    <a:lnTo>
                      <a:pt x="134" y="104"/>
                    </a:lnTo>
                    <a:lnTo>
                      <a:pt x="154" y="101"/>
                    </a:lnTo>
                    <a:lnTo>
                      <a:pt x="166" y="110"/>
                    </a:lnTo>
                    <a:lnTo>
                      <a:pt x="172" y="132"/>
                    </a:lnTo>
                    <a:lnTo>
                      <a:pt x="178" y="151"/>
                    </a:lnTo>
                    <a:lnTo>
                      <a:pt x="197" y="141"/>
                    </a:lnTo>
                    <a:lnTo>
                      <a:pt x="182" y="128"/>
                    </a:lnTo>
                    <a:lnTo>
                      <a:pt x="178" y="113"/>
                    </a:lnTo>
                    <a:lnTo>
                      <a:pt x="197" y="113"/>
                    </a:lnTo>
                    <a:lnTo>
                      <a:pt x="231" y="107"/>
                    </a:lnTo>
                    <a:lnTo>
                      <a:pt x="264" y="101"/>
                    </a:lnTo>
                    <a:lnTo>
                      <a:pt x="246" y="94"/>
                    </a:lnTo>
                    <a:lnTo>
                      <a:pt x="280" y="73"/>
                    </a:lnTo>
                    <a:lnTo>
                      <a:pt x="246" y="89"/>
                    </a:lnTo>
                    <a:lnTo>
                      <a:pt x="212" y="101"/>
                    </a:lnTo>
                    <a:lnTo>
                      <a:pt x="175" y="98"/>
                    </a:lnTo>
                    <a:lnTo>
                      <a:pt x="157" y="89"/>
                    </a:lnTo>
                    <a:lnTo>
                      <a:pt x="175" y="76"/>
                    </a:lnTo>
                    <a:lnTo>
                      <a:pt x="221" y="69"/>
                    </a:lnTo>
                    <a:lnTo>
                      <a:pt x="182" y="67"/>
                    </a:lnTo>
                    <a:lnTo>
                      <a:pt x="150" y="83"/>
                    </a:lnTo>
                    <a:lnTo>
                      <a:pt x="132" y="67"/>
                    </a:lnTo>
                    <a:lnTo>
                      <a:pt x="200" y="60"/>
                    </a:lnTo>
                    <a:lnTo>
                      <a:pt x="123" y="58"/>
                    </a:lnTo>
                    <a:lnTo>
                      <a:pt x="172" y="42"/>
                    </a:lnTo>
                    <a:lnTo>
                      <a:pt x="134" y="37"/>
                    </a:lnTo>
                    <a:lnTo>
                      <a:pt x="132" y="26"/>
                    </a:lnTo>
                    <a:lnTo>
                      <a:pt x="169" y="24"/>
                    </a:lnTo>
                    <a:lnTo>
                      <a:pt x="193" y="14"/>
                    </a:lnTo>
                    <a:lnTo>
                      <a:pt x="197" y="24"/>
                    </a:lnTo>
                    <a:lnTo>
                      <a:pt x="225" y="33"/>
                    </a:lnTo>
                    <a:lnTo>
                      <a:pt x="212" y="14"/>
                    </a:lnTo>
                    <a:lnTo>
                      <a:pt x="234" y="3"/>
                    </a:lnTo>
                    <a:lnTo>
                      <a:pt x="246" y="14"/>
                    </a:lnTo>
                    <a:lnTo>
                      <a:pt x="243" y="30"/>
                    </a:lnTo>
                    <a:lnTo>
                      <a:pt x="264" y="39"/>
                    </a:lnTo>
                    <a:lnTo>
                      <a:pt x="261" y="14"/>
                    </a:lnTo>
                    <a:lnTo>
                      <a:pt x="286" y="5"/>
                    </a:lnTo>
                    <a:lnTo>
                      <a:pt x="314" y="3"/>
                    </a:lnTo>
                    <a:lnTo>
                      <a:pt x="326" y="30"/>
                    </a:lnTo>
                    <a:lnTo>
                      <a:pt x="330" y="0"/>
                    </a:lnTo>
                    <a:lnTo>
                      <a:pt x="357" y="8"/>
                    </a:lnTo>
                    <a:lnTo>
                      <a:pt x="364" y="33"/>
                    </a:lnTo>
                    <a:lnTo>
                      <a:pt x="369" y="11"/>
                    </a:lnTo>
                    <a:lnTo>
                      <a:pt x="379" y="8"/>
                    </a:lnTo>
                    <a:lnTo>
                      <a:pt x="384" y="21"/>
                    </a:lnTo>
                    <a:lnTo>
                      <a:pt x="391" y="11"/>
                    </a:lnTo>
                    <a:lnTo>
                      <a:pt x="404" y="11"/>
                    </a:lnTo>
                    <a:lnTo>
                      <a:pt x="405" y="24"/>
                    </a:lnTo>
                    <a:lnTo>
                      <a:pt x="432" y="33"/>
                    </a:lnTo>
                    <a:lnTo>
                      <a:pt x="400" y="42"/>
                    </a:lnTo>
                    <a:lnTo>
                      <a:pt x="434" y="39"/>
                    </a:lnTo>
                    <a:lnTo>
                      <a:pt x="455" y="39"/>
                    </a:lnTo>
                    <a:lnTo>
                      <a:pt x="468" y="67"/>
                    </a:lnTo>
                    <a:lnTo>
                      <a:pt x="455" y="79"/>
                    </a:lnTo>
                    <a:lnTo>
                      <a:pt x="432" y="92"/>
                    </a:lnTo>
                    <a:lnTo>
                      <a:pt x="405" y="92"/>
                    </a:lnTo>
                    <a:lnTo>
                      <a:pt x="369" y="92"/>
                    </a:lnTo>
                    <a:lnTo>
                      <a:pt x="382" y="101"/>
                    </a:lnTo>
                    <a:lnTo>
                      <a:pt x="412" y="98"/>
                    </a:lnTo>
                    <a:lnTo>
                      <a:pt x="379" y="113"/>
                    </a:lnTo>
                    <a:lnTo>
                      <a:pt x="360" y="122"/>
                    </a:lnTo>
                    <a:lnTo>
                      <a:pt x="341" y="132"/>
                    </a:lnTo>
                    <a:lnTo>
                      <a:pt x="323" y="141"/>
                    </a:lnTo>
                    <a:lnTo>
                      <a:pt x="302" y="156"/>
                    </a:lnTo>
                    <a:lnTo>
                      <a:pt x="280" y="165"/>
                    </a:lnTo>
                    <a:lnTo>
                      <a:pt x="256" y="169"/>
                    </a:lnTo>
                    <a:lnTo>
                      <a:pt x="231" y="165"/>
                    </a:lnTo>
                    <a:lnTo>
                      <a:pt x="212" y="162"/>
                    </a:lnTo>
                    <a:lnTo>
                      <a:pt x="191" y="181"/>
                    </a:lnTo>
                    <a:lnTo>
                      <a:pt x="212" y="181"/>
                    </a:lnTo>
                    <a:lnTo>
                      <a:pt x="225" y="194"/>
                    </a:lnTo>
                    <a:lnTo>
                      <a:pt x="209" y="208"/>
                    </a:lnTo>
                    <a:lnTo>
                      <a:pt x="197" y="217"/>
                    </a:lnTo>
                    <a:lnTo>
                      <a:pt x="169" y="217"/>
                    </a:lnTo>
                    <a:lnTo>
                      <a:pt x="162" y="227"/>
                    </a:lnTo>
                    <a:lnTo>
                      <a:pt x="150" y="237"/>
                    </a:lnTo>
                    <a:lnTo>
                      <a:pt x="129" y="233"/>
                    </a:lnTo>
                    <a:lnTo>
                      <a:pt x="119" y="217"/>
                    </a:lnTo>
                    <a:lnTo>
                      <a:pt x="108" y="237"/>
                    </a:lnTo>
                    <a:lnTo>
                      <a:pt x="129" y="251"/>
                    </a:lnTo>
                    <a:lnTo>
                      <a:pt x="148" y="251"/>
                    </a:lnTo>
                    <a:lnTo>
                      <a:pt x="132" y="270"/>
                    </a:lnTo>
                    <a:lnTo>
                      <a:pt x="116" y="276"/>
                    </a:lnTo>
                    <a:lnTo>
                      <a:pt x="116" y="27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49" name="Freeform 642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0" name="Freeform 643"/>
              <p:cNvSpPr>
                <a:spLocks/>
              </p:cNvSpPr>
              <p:nvPr/>
            </p:nvSpPr>
            <p:spPr bwMode="auto">
              <a:xfrm>
                <a:off x="3109913" y="1484313"/>
                <a:ext cx="366713" cy="277813"/>
              </a:xfrm>
              <a:custGeom>
                <a:avLst/>
                <a:gdLst>
                  <a:gd name="T0" fmla="*/ 173 w 231"/>
                  <a:gd name="T1" fmla="*/ 175 h 175"/>
                  <a:gd name="T2" fmla="*/ 142 w 231"/>
                  <a:gd name="T3" fmla="*/ 159 h 175"/>
                  <a:gd name="T4" fmla="*/ 127 w 231"/>
                  <a:gd name="T5" fmla="*/ 153 h 175"/>
                  <a:gd name="T6" fmla="*/ 80 w 231"/>
                  <a:gd name="T7" fmla="*/ 163 h 175"/>
                  <a:gd name="T8" fmla="*/ 27 w 231"/>
                  <a:gd name="T9" fmla="*/ 153 h 175"/>
                  <a:gd name="T10" fmla="*/ 34 w 231"/>
                  <a:gd name="T11" fmla="*/ 132 h 175"/>
                  <a:gd name="T12" fmla="*/ 2 w 231"/>
                  <a:gd name="T13" fmla="*/ 116 h 175"/>
                  <a:gd name="T14" fmla="*/ 6 w 231"/>
                  <a:gd name="T15" fmla="*/ 94 h 175"/>
                  <a:gd name="T16" fmla="*/ 52 w 231"/>
                  <a:gd name="T17" fmla="*/ 98 h 175"/>
                  <a:gd name="T18" fmla="*/ 93 w 231"/>
                  <a:gd name="T19" fmla="*/ 107 h 175"/>
                  <a:gd name="T20" fmla="*/ 64 w 231"/>
                  <a:gd name="T21" fmla="*/ 85 h 175"/>
                  <a:gd name="T22" fmla="*/ 15 w 231"/>
                  <a:gd name="T23" fmla="*/ 77 h 175"/>
                  <a:gd name="T24" fmla="*/ 18 w 231"/>
                  <a:gd name="T25" fmla="*/ 58 h 175"/>
                  <a:gd name="T26" fmla="*/ 70 w 231"/>
                  <a:gd name="T27" fmla="*/ 58 h 175"/>
                  <a:gd name="T28" fmla="*/ 34 w 231"/>
                  <a:gd name="T29" fmla="*/ 43 h 175"/>
                  <a:gd name="T30" fmla="*/ 27 w 231"/>
                  <a:gd name="T31" fmla="*/ 31 h 175"/>
                  <a:gd name="T32" fmla="*/ 48 w 231"/>
                  <a:gd name="T33" fmla="*/ 21 h 175"/>
                  <a:gd name="T34" fmla="*/ 52 w 231"/>
                  <a:gd name="T35" fmla="*/ 11 h 175"/>
                  <a:gd name="T36" fmla="*/ 83 w 231"/>
                  <a:gd name="T37" fmla="*/ 5 h 175"/>
                  <a:gd name="T38" fmla="*/ 127 w 231"/>
                  <a:gd name="T39" fmla="*/ 0 h 175"/>
                  <a:gd name="T40" fmla="*/ 104 w 231"/>
                  <a:gd name="T41" fmla="*/ 27 h 175"/>
                  <a:gd name="T42" fmla="*/ 132 w 231"/>
                  <a:gd name="T43" fmla="*/ 21 h 175"/>
                  <a:gd name="T44" fmla="*/ 145 w 231"/>
                  <a:gd name="T45" fmla="*/ 39 h 175"/>
                  <a:gd name="T46" fmla="*/ 148 w 231"/>
                  <a:gd name="T47" fmla="*/ 45 h 175"/>
                  <a:gd name="T48" fmla="*/ 166 w 231"/>
                  <a:gd name="T49" fmla="*/ 36 h 175"/>
                  <a:gd name="T50" fmla="*/ 173 w 231"/>
                  <a:gd name="T51" fmla="*/ 27 h 175"/>
                  <a:gd name="T52" fmla="*/ 173 w 231"/>
                  <a:gd name="T53" fmla="*/ 58 h 175"/>
                  <a:gd name="T54" fmla="*/ 173 w 231"/>
                  <a:gd name="T55" fmla="*/ 77 h 175"/>
                  <a:gd name="T56" fmla="*/ 188 w 231"/>
                  <a:gd name="T57" fmla="*/ 55 h 175"/>
                  <a:gd name="T58" fmla="*/ 207 w 231"/>
                  <a:gd name="T59" fmla="*/ 24 h 175"/>
                  <a:gd name="T60" fmla="*/ 225 w 231"/>
                  <a:gd name="T61" fmla="*/ 39 h 175"/>
                  <a:gd name="T62" fmla="*/ 222 w 231"/>
                  <a:gd name="T63" fmla="*/ 64 h 175"/>
                  <a:gd name="T64" fmla="*/ 209 w 231"/>
                  <a:gd name="T65" fmla="*/ 94 h 175"/>
                  <a:gd name="T66" fmla="*/ 207 w 231"/>
                  <a:gd name="T67" fmla="*/ 113 h 175"/>
                  <a:gd name="T68" fmla="*/ 216 w 231"/>
                  <a:gd name="T69" fmla="*/ 125 h 175"/>
                  <a:gd name="T70" fmla="*/ 231 w 231"/>
                  <a:gd name="T71" fmla="*/ 148 h 175"/>
                  <a:gd name="T72" fmla="*/ 212 w 231"/>
                  <a:gd name="T73" fmla="*/ 153 h 175"/>
                  <a:gd name="T74" fmla="*/ 188 w 231"/>
                  <a:gd name="T75" fmla="*/ 150 h 175"/>
                  <a:gd name="T76" fmla="*/ 200 w 231"/>
                  <a:gd name="T77" fmla="*/ 163 h 175"/>
                  <a:gd name="T78" fmla="*/ 188 w 231"/>
                  <a:gd name="T79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31" h="175">
                    <a:moveTo>
                      <a:pt x="188" y="175"/>
                    </a:moveTo>
                    <a:lnTo>
                      <a:pt x="173" y="175"/>
                    </a:lnTo>
                    <a:lnTo>
                      <a:pt x="150" y="168"/>
                    </a:lnTo>
                    <a:lnTo>
                      <a:pt x="142" y="159"/>
                    </a:lnTo>
                    <a:lnTo>
                      <a:pt x="142" y="144"/>
                    </a:lnTo>
                    <a:lnTo>
                      <a:pt x="127" y="153"/>
                    </a:lnTo>
                    <a:lnTo>
                      <a:pt x="104" y="159"/>
                    </a:lnTo>
                    <a:lnTo>
                      <a:pt x="80" y="163"/>
                    </a:lnTo>
                    <a:lnTo>
                      <a:pt x="52" y="157"/>
                    </a:lnTo>
                    <a:lnTo>
                      <a:pt x="27" y="153"/>
                    </a:lnTo>
                    <a:lnTo>
                      <a:pt x="27" y="141"/>
                    </a:lnTo>
                    <a:lnTo>
                      <a:pt x="34" y="132"/>
                    </a:lnTo>
                    <a:lnTo>
                      <a:pt x="18" y="125"/>
                    </a:lnTo>
                    <a:lnTo>
                      <a:pt x="2" y="116"/>
                    </a:lnTo>
                    <a:lnTo>
                      <a:pt x="0" y="104"/>
                    </a:lnTo>
                    <a:lnTo>
                      <a:pt x="6" y="94"/>
                    </a:lnTo>
                    <a:lnTo>
                      <a:pt x="27" y="94"/>
                    </a:lnTo>
                    <a:lnTo>
                      <a:pt x="52" y="98"/>
                    </a:lnTo>
                    <a:lnTo>
                      <a:pt x="70" y="104"/>
                    </a:lnTo>
                    <a:lnTo>
                      <a:pt x="93" y="107"/>
                    </a:lnTo>
                    <a:lnTo>
                      <a:pt x="83" y="98"/>
                    </a:lnTo>
                    <a:lnTo>
                      <a:pt x="64" y="85"/>
                    </a:lnTo>
                    <a:lnTo>
                      <a:pt x="40" y="85"/>
                    </a:lnTo>
                    <a:lnTo>
                      <a:pt x="15" y="77"/>
                    </a:lnTo>
                    <a:lnTo>
                      <a:pt x="9" y="64"/>
                    </a:lnTo>
                    <a:lnTo>
                      <a:pt x="18" y="58"/>
                    </a:lnTo>
                    <a:lnTo>
                      <a:pt x="38" y="58"/>
                    </a:lnTo>
                    <a:lnTo>
                      <a:pt x="70" y="58"/>
                    </a:lnTo>
                    <a:lnTo>
                      <a:pt x="27" y="48"/>
                    </a:lnTo>
                    <a:lnTo>
                      <a:pt x="34" y="43"/>
                    </a:lnTo>
                    <a:lnTo>
                      <a:pt x="18" y="39"/>
                    </a:lnTo>
                    <a:lnTo>
                      <a:pt x="27" y="31"/>
                    </a:lnTo>
                    <a:lnTo>
                      <a:pt x="40" y="24"/>
                    </a:lnTo>
                    <a:lnTo>
                      <a:pt x="48" y="21"/>
                    </a:lnTo>
                    <a:lnTo>
                      <a:pt x="46" y="15"/>
                    </a:lnTo>
                    <a:lnTo>
                      <a:pt x="52" y="11"/>
                    </a:lnTo>
                    <a:lnTo>
                      <a:pt x="64" y="11"/>
                    </a:lnTo>
                    <a:lnTo>
                      <a:pt x="83" y="5"/>
                    </a:lnTo>
                    <a:lnTo>
                      <a:pt x="102" y="2"/>
                    </a:lnTo>
                    <a:lnTo>
                      <a:pt x="127" y="0"/>
                    </a:lnTo>
                    <a:lnTo>
                      <a:pt x="120" y="18"/>
                    </a:lnTo>
                    <a:lnTo>
                      <a:pt x="104" y="27"/>
                    </a:lnTo>
                    <a:lnTo>
                      <a:pt x="123" y="27"/>
                    </a:lnTo>
                    <a:lnTo>
                      <a:pt x="132" y="21"/>
                    </a:lnTo>
                    <a:lnTo>
                      <a:pt x="148" y="34"/>
                    </a:lnTo>
                    <a:lnTo>
                      <a:pt x="145" y="39"/>
                    </a:lnTo>
                    <a:lnTo>
                      <a:pt x="129" y="45"/>
                    </a:lnTo>
                    <a:lnTo>
                      <a:pt x="148" y="45"/>
                    </a:lnTo>
                    <a:lnTo>
                      <a:pt x="159" y="48"/>
                    </a:lnTo>
                    <a:lnTo>
                      <a:pt x="166" y="36"/>
                    </a:lnTo>
                    <a:lnTo>
                      <a:pt x="166" y="24"/>
                    </a:lnTo>
                    <a:lnTo>
                      <a:pt x="173" y="27"/>
                    </a:lnTo>
                    <a:lnTo>
                      <a:pt x="179" y="43"/>
                    </a:lnTo>
                    <a:lnTo>
                      <a:pt x="173" y="58"/>
                    </a:lnTo>
                    <a:lnTo>
                      <a:pt x="166" y="77"/>
                    </a:lnTo>
                    <a:lnTo>
                      <a:pt x="173" y="77"/>
                    </a:lnTo>
                    <a:lnTo>
                      <a:pt x="182" y="70"/>
                    </a:lnTo>
                    <a:lnTo>
                      <a:pt x="188" y="55"/>
                    </a:lnTo>
                    <a:lnTo>
                      <a:pt x="193" y="39"/>
                    </a:lnTo>
                    <a:lnTo>
                      <a:pt x="207" y="24"/>
                    </a:lnTo>
                    <a:lnTo>
                      <a:pt x="218" y="31"/>
                    </a:lnTo>
                    <a:lnTo>
                      <a:pt x="225" y="39"/>
                    </a:lnTo>
                    <a:lnTo>
                      <a:pt x="229" y="52"/>
                    </a:lnTo>
                    <a:lnTo>
                      <a:pt x="222" y="64"/>
                    </a:lnTo>
                    <a:lnTo>
                      <a:pt x="216" y="79"/>
                    </a:lnTo>
                    <a:lnTo>
                      <a:pt x="209" y="94"/>
                    </a:lnTo>
                    <a:lnTo>
                      <a:pt x="203" y="104"/>
                    </a:lnTo>
                    <a:lnTo>
                      <a:pt x="207" y="113"/>
                    </a:lnTo>
                    <a:lnTo>
                      <a:pt x="212" y="125"/>
                    </a:lnTo>
                    <a:lnTo>
                      <a:pt x="216" y="125"/>
                    </a:lnTo>
                    <a:lnTo>
                      <a:pt x="222" y="134"/>
                    </a:lnTo>
                    <a:lnTo>
                      <a:pt x="231" y="148"/>
                    </a:lnTo>
                    <a:lnTo>
                      <a:pt x="222" y="159"/>
                    </a:lnTo>
                    <a:lnTo>
                      <a:pt x="212" y="153"/>
                    </a:lnTo>
                    <a:lnTo>
                      <a:pt x="200" y="153"/>
                    </a:lnTo>
                    <a:lnTo>
                      <a:pt x="188" y="150"/>
                    </a:lnTo>
                    <a:lnTo>
                      <a:pt x="182" y="166"/>
                    </a:lnTo>
                    <a:lnTo>
                      <a:pt x="200" y="163"/>
                    </a:lnTo>
                    <a:lnTo>
                      <a:pt x="196" y="172"/>
                    </a:lnTo>
                    <a:lnTo>
                      <a:pt x="188" y="175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1" name="Freeform 644"/>
              <p:cNvSpPr>
                <a:spLocks/>
              </p:cNvSpPr>
              <p:nvPr/>
            </p:nvSpPr>
            <p:spPr bwMode="auto">
              <a:xfrm>
                <a:off x="3951288" y="1111250"/>
                <a:ext cx="184150" cy="239713"/>
              </a:xfrm>
              <a:custGeom>
                <a:avLst/>
                <a:gdLst>
                  <a:gd name="T0" fmla="*/ 40 w 116"/>
                  <a:gd name="T1" fmla="*/ 151 h 151"/>
                  <a:gd name="T2" fmla="*/ 25 w 116"/>
                  <a:gd name="T3" fmla="*/ 148 h 151"/>
                  <a:gd name="T4" fmla="*/ 16 w 116"/>
                  <a:gd name="T5" fmla="*/ 144 h 151"/>
                  <a:gd name="T6" fmla="*/ 0 w 116"/>
                  <a:gd name="T7" fmla="*/ 132 h 151"/>
                  <a:gd name="T8" fmla="*/ 0 w 116"/>
                  <a:gd name="T9" fmla="*/ 114 h 151"/>
                  <a:gd name="T10" fmla="*/ 16 w 116"/>
                  <a:gd name="T11" fmla="*/ 98 h 151"/>
                  <a:gd name="T12" fmla="*/ 50 w 116"/>
                  <a:gd name="T13" fmla="*/ 108 h 151"/>
                  <a:gd name="T14" fmla="*/ 47 w 116"/>
                  <a:gd name="T15" fmla="*/ 92 h 151"/>
                  <a:gd name="T16" fmla="*/ 18 w 116"/>
                  <a:gd name="T17" fmla="*/ 89 h 151"/>
                  <a:gd name="T18" fmla="*/ 0 w 116"/>
                  <a:gd name="T19" fmla="*/ 87 h 151"/>
                  <a:gd name="T20" fmla="*/ 25 w 116"/>
                  <a:gd name="T21" fmla="*/ 71 h 151"/>
                  <a:gd name="T22" fmla="*/ 4 w 116"/>
                  <a:gd name="T23" fmla="*/ 71 h 151"/>
                  <a:gd name="T24" fmla="*/ 16 w 116"/>
                  <a:gd name="T25" fmla="*/ 49 h 151"/>
                  <a:gd name="T26" fmla="*/ 31 w 116"/>
                  <a:gd name="T27" fmla="*/ 59 h 151"/>
                  <a:gd name="T28" fmla="*/ 47 w 116"/>
                  <a:gd name="T29" fmla="*/ 49 h 151"/>
                  <a:gd name="T30" fmla="*/ 31 w 116"/>
                  <a:gd name="T31" fmla="*/ 49 h 151"/>
                  <a:gd name="T32" fmla="*/ 25 w 116"/>
                  <a:gd name="T33" fmla="*/ 39 h 151"/>
                  <a:gd name="T34" fmla="*/ 36 w 116"/>
                  <a:gd name="T35" fmla="*/ 30 h 151"/>
                  <a:gd name="T36" fmla="*/ 57 w 116"/>
                  <a:gd name="T37" fmla="*/ 37 h 151"/>
                  <a:gd name="T38" fmla="*/ 64 w 116"/>
                  <a:gd name="T39" fmla="*/ 28 h 151"/>
                  <a:gd name="T40" fmla="*/ 55 w 116"/>
                  <a:gd name="T41" fmla="*/ 21 h 151"/>
                  <a:gd name="T42" fmla="*/ 71 w 116"/>
                  <a:gd name="T43" fmla="*/ 16 h 151"/>
                  <a:gd name="T44" fmla="*/ 93 w 116"/>
                  <a:gd name="T45" fmla="*/ 0 h 151"/>
                  <a:gd name="T46" fmla="*/ 105 w 116"/>
                  <a:gd name="T47" fmla="*/ 12 h 151"/>
                  <a:gd name="T48" fmla="*/ 99 w 116"/>
                  <a:gd name="T49" fmla="*/ 28 h 151"/>
                  <a:gd name="T50" fmla="*/ 99 w 116"/>
                  <a:gd name="T51" fmla="*/ 46 h 151"/>
                  <a:gd name="T52" fmla="*/ 105 w 116"/>
                  <a:gd name="T53" fmla="*/ 53 h 151"/>
                  <a:gd name="T54" fmla="*/ 101 w 116"/>
                  <a:gd name="T55" fmla="*/ 68 h 151"/>
                  <a:gd name="T56" fmla="*/ 110 w 116"/>
                  <a:gd name="T57" fmla="*/ 77 h 151"/>
                  <a:gd name="T58" fmla="*/ 101 w 116"/>
                  <a:gd name="T59" fmla="*/ 98 h 151"/>
                  <a:gd name="T60" fmla="*/ 114 w 116"/>
                  <a:gd name="T61" fmla="*/ 98 h 151"/>
                  <a:gd name="T62" fmla="*/ 116 w 116"/>
                  <a:gd name="T63" fmla="*/ 118 h 151"/>
                  <a:gd name="T64" fmla="*/ 107 w 116"/>
                  <a:gd name="T65" fmla="*/ 118 h 151"/>
                  <a:gd name="T66" fmla="*/ 93 w 116"/>
                  <a:gd name="T67" fmla="*/ 123 h 151"/>
                  <a:gd name="T68" fmla="*/ 71 w 116"/>
                  <a:gd name="T69" fmla="*/ 129 h 151"/>
                  <a:gd name="T70" fmla="*/ 80 w 116"/>
                  <a:gd name="T71" fmla="*/ 114 h 151"/>
                  <a:gd name="T72" fmla="*/ 64 w 116"/>
                  <a:gd name="T73" fmla="*/ 126 h 151"/>
                  <a:gd name="T74" fmla="*/ 61 w 116"/>
                  <a:gd name="T75" fmla="*/ 139 h 151"/>
                  <a:gd name="T76" fmla="*/ 52 w 116"/>
                  <a:gd name="T77" fmla="*/ 139 h 151"/>
                  <a:gd name="T78" fmla="*/ 40 w 116"/>
                  <a:gd name="T79" fmla="*/ 151 h 151"/>
                  <a:gd name="T80" fmla="*/ 40 w 116"/>
                  <a:gd name="T81" fmla="*/ 151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151">
                    <a:moveTo>
                      <a:pt x="40" y="151"/>
                    </a:moveTo>
                    <a:lnTo>
                      <a:pt x="25" y="148"/>
                    </a:lnTo>
                    <a:lnTo>
                      <a:pt x="16" y="144"/>
                    </a:lnTo>
                    <a:lnTo>
                      <a:pt x="0" y="132"/>
                    </a:lnTo>
                    <a:lnTo>
                      <a:pt x="0" y="114"/>
                    </a:lnTo>
                    <a:lnTo>
                      <a:pt x="16" y="98"/>
                    </a:lnTo>
                    <a:lnTo>
                      <a:pt x="50" y="108"/>
                    </a:lnTo>
                    <a:lnTo>
                      <a:pt x="47" y="92"/>
                    </a:lnTo>
                    <a:lnTo>
                      <a:pt x="18" y="89"/>
                    </a:lnTo>
                    <a:lnTo>
                      <a:pt x="0" y="87"/>
                    </a:lnTo>
                    <a:lnTo>
                      <a:pt x="25" y="71"/>
                    </a:lnTo>
                    <a:lnTo>
                      <a:pt x="4" y="71"/>
                    </a:lnTo>
                    <a:lnTo>
                      <a:pt x="16" y="49"/>
                    </a:lnTo>
                    <a:lnTo>
                      <a:pt x="31" y="59"/>
                    </a:lnTo>
                    <a:lnTo>
                      <a:pt x="47" y="49"/>
                    </a:lnTo>
                    <a:lnTo>
                      <a:pt x="31" y="49"/>
                    </a:lnTo>
                    <a:lnTo>
                      <a:pt x="25" y="39"/>
                    </a:lnTo>
                    <a:lnTo>
                      <a:pt x="36" y="30"/>
                    </a:lnTo>
                    <a:lnTo>
                      <a:pt x="57" y="37"/>
                    </a:lnTo>
                    <a:lnTo>
                      <a:pt x="64" y="28"/>
                    </a:lnTo>
                    <a:lnTo>
                      <a:pt x="55" y="21"/>
                    </a:lnTo>
                    <a:lnTo>
                      <a:pt x="71" y="16"/>
                    </a:lnTo>
                    <a:lnTo>
                      <a:pt x="93" y="0"/>
                    </a:lnTo>
                    <a:lnTo>
                      <a:pt x="105" y="12"/>
                    </a:lnTo>
                    <a:lnTo>
                      <a:pt x="99" y="28"/>
                    </a:lnTo>
                    <a:lnTo>
                      <a:pt x="99" y="46"/>
                    </a:lnTo>
                    <a:lnTo>
                      <a:pt x="105" y="53"/>
                    </a:lnTo>
                    <a:lnTo>
                      <a:pt x="101" y="68"/>
                    </a:lnTo>
                    <a:lnTo>
                      <a:pt x="110" y="77"/>
                    </a:lnTo>
                    <a:lnTo>
                      <a:pt x="101" y="98"/>
                    </a:lnTo>
                    <a:lnTo>
                      <a:pt x="114" y="98"/>
                    </a:lnTo>
                    <a:lnTo>
                      <a:pt x="116" y="118"/>
                    </a:lnTo>
                    <a:lnTo>
                      <a:pt x="107" y="118"/>
                    </a:lnTo>
                    <a:lnTo>
                      <a:pt x="93" y="123"/>
                    </a:lnTo>
                    <a:lnTo>
                      <a:pt x="71" y="129"/>
                    </a:lnTo>
                    <a:lnTo>
                      <a:pt x="80" y="114"/>
                    </a:lnTo>
                    <a:lnTo>
                      <a:pt x="64" y="126"/>
                    </a:lnTo>
                    <a:lnTo>
                      <a:pt x="61" y="139"/>
                    </a:lnTo>
                    <a:lnTo>
                      <a:pt x="52" y="139"/>
                    </a:lnTo>
                    <a:lnTo>
                      <a:pt x="40" y="151"/>
                    </a:lnTo>
                    <a:lnTo>
                      <a:pt x="40" y="15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2" name="Freeform 645"/>
              <p:cNvSpPr>
                <a:spLocks/>
              </p:cNvSpPr>
              <p:nvPr/>
            </p:nvSpPr>
            <p:spPr bwMode="auto">
              <a:xfrm>
                <a:off x="3016250" y="1371600"/>
                <a:ext cx="284163" cy="180975"/>
              </a:xfrm>
              <a:custGeom>
                <a:avLst/>
                <a:gdLst>
                  <a:gd name="T0" fmla="*/ 25 w 179"/>
                  <a:gd name="T1" fmla="*/ 114 h 114"/>
                  <a:gd name="T2" fmla="*/ 13 w 179"/>
                  <a:gd name="T3" fmla="*/ 114 h 114"/>
                  <a:gd name="T4" fmla="*/ 16 w 179"/>
                  <a:gd name="T5" fmla="*/ 102 h 114"/>
                  <a:gd name="T6" fmla="*/ 16 w 179"/>
                  <a:gd name="T7" fmla="*/ 89 h 114"/>
                  <a:gd name="T8" fmla="*/ 9 w 179"/>
                  <a:gd name="T9" fmla="*/ 86 h 114"/>
                  <a:gd name="T10" fmla="*/ 0 w 179"/>
                  <a:gd name="T11" fmla="*/ 73 h 114"/>
                  <a:gd name="T12" fmla="*/ 22 w 179"/>
                  <a:gd name="T13" fmla="*/ 64 h 114"/>
                  <a:gd name="T14" fmla="*/ 31 w 179"/>
                  <a:gd name="T15" fmla="*/ 52 h 114"/>
                  <a:gd name="T16" fmla="*/ 43 w 179"/>
                  <a:gd name="T17" fmla="*/ 52 h 114"/>
                  <a:gd name="T18" fmla="*/ 47 w 179"/>
                  <a:gd name="T19" fmla="*/ 46 h 114"/>
                  <a:gd name="T20" fmla="*/ 43 w 179"/>
                  <a:gd name="T21" fmla="*/ 43 h 114"/>
                  <a:gd name="T22" fmla="*/ 47 w 179"/>
                  <a:gd name="T23" fmla="*/ 39 h 114"/>
                  <a:gd name="T24" fmla="*/ 53 w 179"/>
                  <a:gd name="T25" fmla="*/ 39 h 114"/>
                  <a:gd name="T26" fmla="*/ 74 w 179"/>
                  <a:gd name="T27" fmla="*/ 23 h 114"/>
                  <a:gd name="T28" fmla="*/ 71 w 179"/>
                  <a:gd name="T29" fmla="*/ 17 h 114"/>
                  <a:gd name="T30" fmla="*/ 84 w 179"/>
                  <a:gd name="T31" fmla="*/ 0 h 114"/>
                  <a:gd name="T32" fmla="*/ 107 w 179"/>
                  <a:gd name="T33" fmla="*/ 2 h 114"/>
                  <a:gd name="T34" fmla="*/ 107 w 179"/>
                  <a:gd name="T35" fmla="*/ 6 h 114"/>
                  <a:gd name="T36" fmla="*/ 132 w 179"/>
                  <a:gd name="T37" fmla="*/ 8 h 114"/>
                  <a:gd name="T38" fmla="*/ 136 w 179"/>
                  <a:gd name="T39" fmla="*/ 14 h 114"/>
                  <a:gd name="T40" fmla="*/ 142 w 179"/>
                  <a:gd name="T41" fmla="*/ 21 h 114"/>
                  <a:gd name="T42" fmla="*/ 132 w 179"/>
                  <a:gd name="T43" fmla="*/ 30 h 114"/>
                  <a:gd name="T44" fmla="*/ 145 w 179"/>
                  <a:gd name="T45" fmla="*/ 23 h 114"/>
                  <a:gd name="T46" fmla="*/ 148 w 179"/>
                  <a:gd name="T47" fmla="*/ 23 h 114"/>
                  <a:gd name="T48" fmla="*/ 142 w 179"/>
                  <a:gd name="T49" fmla="*/ 33 h 114"/>
                  <a:gd name="T50" fmla="*/ 154 w 179"/>
                  <a:gd name="T51" fmla="*/ 30 h 114"/>
                  <a:gd name="T52" fmla="*/ 154 w 179"/>
                  <a:gd name="T53" fmla="*/ 23 h 114"/>
                  <a:gd name="T54" fmla="*/ 166 w 179"/>
                  <a:gd name="T55" fmla="*/ 27 h 114"/>
                  <a:gd name="T56" fmla="*/ 173 w 179"/>
                  <a:gd name="T57" fmla="*/ 33 h 114"/>
                  <a:gd name="T58" fmla="*/ 173 w 179"/>
                  <a:gd name="T59" fmla="*/ 52 h 114"/>
                  <a:gd name="T60" fmla="*/ 179 w 179"/>
                  <a:gd name="T61" fmla="*/ 64 h 114"/>
                  <a:gd name="T62" fmla="*/ 163 w 179"/>
                  <a:gd name="T63" fmla="*/ 67 h 114"/>
                  <a:gd name="T64" fmla="*/ 142 w 179"/>
                  <a:gd name="T65" fmla="*/ 71 h 114"/>
                  <a:gd name="T66" fmla="*/ 120 w 179"/>
                  <a:gd name="T67" fmla="*/ 73 h 114"/>
                  <a:gd name="T68" fmla="*/ 107 w 179"/>
                  <a:gd name="T69" fmla="*/ 76 h 114"/>
                  <a:gd name="T70" fmla="*/ 97 w 179"/>
                  <a:gd name="T71" fmla="*/ 86 h 114"/>
                  <a:gd name="T72" fmla="*/ 84 w 179"/>
                  <a:gd name="T73" fmla="*/ 89 h 114"/>
                  <a:gd name="T74" fmla="*/ 81 w 179"/>
                  <a:gd name="T75" fmla="*/ 86 h 114"/>
                  <a:gd name="T76" fmla="*/ 65 w 179"/>
                  <a:gd name="T77" fmla="*/ 95 h 114"/>
                  <a:gd name="T78" fmla="*/ 55 w 179"/>
                  <a:gd name="T79" fmla="*/ 107 h 114"/>
                  <a:gd name="T80" fmla="*/ 43 w 179"/>
                  <a:gd name="T81" fmla="*/ 107 h 114"/>
                  <a:gd name="T82" fmla="*/ 25 w 179"/>
                  <a:gd name="T8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79" h="114">
                    <a:moveTo>
                      <a:pt x="25" y="114"/>
                    </a:moveTo>
                    <a:lnTo>
                      <a:pt x="13" y="114"/>
                    </a:lnTo>
                    <a:lnTo>
                      <a:pt x="16" y="102"/>
                    </a:lnTo>
                    <a:lnTo>
                      <a:pt x="16" y="89"/>
                    </a:lnTo>
                    <a:lnTo>
                      <a:pt x="9" y="86"/>
                    </a:lnTo>
                    <a:lnTo>
                      <a:pt x="0" y="73"/>
                    </a:lnTo>
                    <a:lnTo>
                      <a:pt x="22" y="64"/>
                    </a:lnTo>
                    <a:lnTo>
                      <a:pt x="31" y="52"/>
                    </a:lnTo>
                    <a:lnTo>
                      <a:pt x="43" y="52"/>
                    </a:lnTo>
                    <a:lnTo>
                      <a:pt x="47" y="46"/>
                    </a:lnTo>
                    <a:lnTo>
                      <a:pt x="43" y="43"/>
                    </a:lnTo>
                    <a:lnTo>
                      <a:pt x="47" y="39"/>
                    </a:lnTo>
                    <a:lnTo>
                      <a:pt x="53" y="39"/>
                    </a:lnTo>
                    <a:lnTo>
                      <a:pt x="74" y="23"/>
                    </a:lnTo>
                    <a:lnTo>
                      <a:pt x="71" y="17"/>
                    </a:lnTo>
                    <a:lnTo>
                      <a:pt x="84" y="0"/>
                    </a:lnTo>
                    <a:lnTo>
                      <a:pt x="107" y="2"/>
                    </a:lnTo>
                    <a:lnTo>
                      <a:pt x="107" y="6"/>
                    </a:lnTo>
                    <a:lnTo>
                      <a:pt x="132" y="8"/>
                    </a:lnTo>
                    <a:lnTo>
                      <a:pt x="136" y="14"/>
                    </a:lnTo>
                    <a:lnTo>
                      <a:pt x="142" y="21"/>
                    </a:lnTo>
                    <a:lnTo>
                      <a:pt x="132" y="30"/>
                    </a:lnTo>
                    <a:lnTo>
                      <a:pt x="145" y="23"/>
                    </a:lnTo>
                    <a:lnTo>
                      <a:pt x="148" y="23"/>
                    </a:lnTo>
                    <a:lnTo>
                      <a:pt x="142" y="33"/>
                    </a:lnTo>
                    <a:lnTo>
                      <a:pt x="154" y="30"/>
                    </a:lnTo>
                    <a:lnTo>
                      <a:pt x="154" y="23"/>
                    </a:lnTo>
                    <a:lnTo>
                      <a:pt x="166" y="27"/>
                    </a:lnTo>
                    <a:lnTo>
                      <a:pt x="173" y="33"/>
                    </a:lnTo>
                    <a:lnTo>
                      <a:pt x="173" y="52"/>
                    </a:lnTo>
                    <a:lnTo>
                      <a:pt x="179" y="64"/>
                    </a:lnTo>
                    <a:lnTo>
                      <a:pt x="163" y="67"/>
                    </a:lnTo>
                    <a:lnTo>
                      <a:pt x="142" y="71"/>
                    </a:lnTo>
                    <a:lnTo>
                      <a:pt x="120" y="73"/>
                    </a:lnTo>
                    <a:lnTo>
                      <a:pt x="107" y="76"/>
                    </a:lnTo>
                    <a:lnTo>
                      <a:pt x="97" y="86"/>
                    </a:lnTo>
                    <a:lnTo>
                      <a:pt x="84" y="89"/>
                    </a:lnTo>
                    <a:lnTo>
                      <a:pt x="81" y="86"/>
                    </a:lnTo>
                    <a:lnTo>
                      <a:pt x="65" y="95"/>
                    </a:lnTo>
                    <a:lnTo>
                      <a:pt x="55" y="107"/>
                    </a:lnTo>
                    <a:lnTo>
                      <a:pt x="43" y="107"/>
                    </a:lnTo>
                    <a:lnTo>
                      <a:pt x="25" y="11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3" name="Freeform 646"/>
              <p:cNvSpPr>
                <a:spLocks/>
              </p:cNvSpPr>
              <p:nvPr/>
            </p:nvSpPr>
            <p:spPr bwMode="auto">
              <a:xfrm>
                <a:off x="3798888" y="1390650"/>
                <a:ext cx="288925" cy="190500"/>
              </a:xfrm>
              <a:custGeom>
                <a:avLst/>
                <a:gdLst>
                  <a:gd name="T0" fmla="*/ 151 w 182"/>
                  <a:gd name="T1" fmla="*/ 120 h 120"/>
                  <a:gd name="T2" fmla="*/ 130 w 182"/>
                  <a:gd name="T3" fmla="*/ 120 h 120"/>
                  <a:gd name="T4" fmla="*/ 108 w 182"/>
                  <a:gd name="T5" fmla="*/ 114 h 120"/>
                  <a:gd name="T6" fmla="*/ 84 w 182"/>
                  <a:gd name="T7" fmla="*/ 111 h 120"/>
                  <a:gd name="T8" fmla="*/ 53 w 182"/>
                  <a:gd name="T9" fmla="*/ 104 h 120"/>
                  <a:gd name="T10" fmla="*/ 28 w 182"/>
                  <a:gd name="T11" fmla="*/ 95 h 120"/>
                  <a:gd name="T12" fmla="*/ 12 w 182"/>
                  <a:gd name="T13" fmla="*/ 86 h 120"/>
                  <a:gd name="T14" fmla="*/ 19 w 182"/>
                  <a:gd name="T15" fmla="*/ 70 h 120"/>
                  <a:gd name="T16" fmla="*/ 25 w 182"/>
                  <a:gd name="T17" fmla="*/ 59 h 120"/>
                  <a:gd name="T18" fmla="*/ 30 w 182"/>
                  <a:gd name="T19" fmla="*/ 43 h 120"/>
                  <a:gd name="T20" fmla="*/ 25 w 182"/>
                  <a:gd name="T21" fmla="*/ 31 h 120"/>
                  <a:gd name="T22" fmla="*/ 9 w 182"/>
                  <a:gd name="T23" fmla="*/ 25 h 120"/>
                  <a:gd name="T24" fmla="*/ 0 w 182"/>
                  <a:gd name="T25" fmla="*/ 11 h 120"/>
                  <a:gd name="T26" fmla="*/ 6 w 182"/>
                  <a:gd name="T27" fmla="*/ 0 h 120"/>
                  <a:gd name="T28" fmla="*/ 25 w 182"/>
                  <a:gd name="T29" fmla="*/ 0 h 120"/>
                  <a:gd name="T30" fmla="*/ 41 w 182"/>
                  <a:gd name="T31" fmla="*/ 11 h 120"/>
                  <a:gd name="T32" fmla="*/ 53 w 182"/>
                  <a:gd name="T33" fmla="*/ 21 h 120"/>
                  <a:gd name="T34" fmla="*/ 68 w 182"/>
                  <a:gd name="T35" fmla="*/ 34 h 120"/>
                  <a:gd name="T36" fmla="*/ 74 w 182"/>
                  <a:gd name="T37" fmla="*/ 43 h 120"/>
                  <a:gd name="T38" fmla="*/ 64 w 182"/>
                  <a:gd name="T39" fmla="*/ 43 h 120"/>
                  <a:gd name="T40" fmla="*/ 59 w 182"/>
                  <a:gd name="T41" fmla="*/ 52 h 120"/>
                  <a:gd name="T42" fmla="*/ 62 w 182"/>
                  <a:gd name="T43" fmla="*/ 59 h 120"/>
                  <a:gd name="T44" fmla="*/ 68 w 182"/>
                  <a:gd name="T45" fmla="*/ 70 h 120"/>
                  <a:gd name="T46" fmla="*/ 84 w 182"/>
                  <a:gd name="T47" fmla="*/ 74 h 120"/>
                  <a:gd name="T48" fmla="*/ 101 w 182"/>
                  <a:gd name="T49" fmla="*/ 83 h 120"/>
                  <a:gd name="T50" fmla="*/ 127 w 182"/>
                  <a:gd name="T51" fmla="*/ 80 h 120"/>
                  <a:gd name="T52" fmla="*/ 146 w 182"/>
                  <a:gd name="T53" fmla="*/ 80 h 120"/>
                  <a:gd name="T54" fmla="*/ 169 w 182"/>
                  <a:gd name="T55" fmla="*/ 83 h 120"/>
                  <a:gd name="T56" fmla="*/ 182 w 182"/>
                  <a:gd name="T57" fmla="*/ 93 h 120"/>
                  <a:gd name="T58" fmla="*/ 182 w 182"/>
                  <a:gd name="T59" fmla="*/ 98 h 120"/>
                  <a:gd name="T60" fmla="*/ 169 w 182"/>
                  <a:gd name="T61" fmla="*/ 107 h 120"/>
                  <a:gd name="T62" fmla="*/ 164 w 182"/>
                  <a:gd name="T63" fmla="*/ 117 h 120"/>
                  <a:gd name="T64" fmla="*/ 151 w 182"/>
                  <a:gd name="T65" fmla="*/ 120 h 120"/>
                  <a:gd name="T66" fmla="*/ 151 w 182"/>
                  <a:gd name="T6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2" h="120">
                    <a:moveTo>
                      <a:pt x="151" y="120"/>
                    </a:moveTo>
                    <a:lnTo>
                      <a:pt x="130" y="120"/>
                    </a:lnTo>
                    <a:lnTo>
                      <a:pt x="108" y="114"/>
                    </a:lnTo>
                    <a:lnTo>
                      <a:pt x="84" y="111"/>
                    </a:lnTo>
                    <a:lnTo>
                      <a:pt x="53" y="104"/>
                    </a:lnTo>
                    <a:lnTo>
                      <a:pt x="28" y="95"/>
                    </a:lnTo>
                    <a:lnTo>
                      <a:pt x="12" y="86"/>
                    </a:lnTo>
                    <a:lnTo>
                      <a:pt x="19" y="70"/>
                    </a:lnTo>
                    <a:lnTo>
                      <a:pt x="25" y="59"/>
                    </a:lnTo>
                    <a:lnTo>
                      <a:pt x="30" y="43"/>
                    </a:lnTo>
                    <a:lnTo>
                      <a:pt x="25" y="31"/>
                    </a:lnTo>
                    <a:lnTo>
                      <a:pt x="9" y="25"/>
                    </a:lnTo>
                    <a:lnTo>
                      <a:pt x="0" y="11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41" y="11"/>
                    </a:lnTo>
                    <a:lnTo>
                      <a:pt x="53" y="21"/>
                    </a:lnTo>
                    <a:lnTo>
                      <a:pt x="68" y="34"/>
                    </a:lnTo>
                    <a:lnTo>
                      <a:pt x="74" y="43"/>
                    </a:lnTo>
                    <a:lnTo>
                      <a:pt x="64" y="43"/>
                    </a:lnTo>
                    <a:lnTo>
                      <a:pt x="59" y="52"/>
                    </a:lnTo>
                    <a:lnTo>
                      <a:pt x="62" y="59"/>
                    </a:lnTo>
                    <a:lnTo>
                      <a:pt x="68" y="70"/>
                    </a:lnTo>
                    <a:lnTo>
                      <a:pt x="84" y="74"/>
                    </a:lnTo>
                    <a:lnTo>
                      <a:pt x="101" y="83"/>
                    </a:lnTo>
                    <a:lnTo>
                      <a:pt x="127" y="80"/>
                    </a:lnTo>
                    <a:lnTo>
                      <a:pt x="146" y="80"/>
                    </a:lnTo>
                    <a:lnTo>
                      <a:pt x="169" y="83"/>
                    </a:lnTo>
                    <a:lnTo>
                      <a:pt x="182" y="93"/>
                    </a:lnTo>
                    <a:lnTo>
                      <a:pt x="182" y="98"/>
                    </a:lnTo>
                    <a:lnTo>
                      <a:pt x="169" y="107"/>
                    </a:lnTo>
                    <a:lnTo>
                      <a:pt x="164" y="117"/>
                    </a:lnTo>
                    <a:lnTo>
                      <a:pt x="151" y="120"/>
                    </a:lnTo>
                    <a:lnTo>
                      <a:pt x="151" y="12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4" name="Freeform 647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5" name="Freeform 648"/>
              <p:cNvSpPr>
                <a:spLocks/>
              </p:cNvSpPr>
              <p:nvPr/>
            </p:nvSpPr>
            <p:spPr bwMode="auto">
              <a:xfrm>
                <a:off x="3340100" y="1306513"/>
                <a:ext cx="254000" cy="141288"/>
              </a:xfrm>
              <a:custGeom>
                <a:avLst/>
                <a:gdLst>
                  <a:gd name="T0" fmla="*/ 130 w 160"/>
                  <a:gd name="T1" fmla="*/ 89 h 89"/>
                  <a:gd name="T2" fmla="*/ 94 w 160"/>
                  <a:gd name="T3" fmla="*/ 84 h 89"/>
                  <a:gd name="T4" fmla="*/ 101 w 160"/>
                  <a:gd name="T5" fmla="*/ 74 h 89"/>
                  <a:gd name="T6" fmla="*/ 28 w 160"/>
                  <a:gd name="T7" fmla="*/ 84 h 89"/>
                  <a:gd name="T8" fmla="*/ 18 w 160"/>
                  <a:gd name="T9" fmla="*/ 71 h 89"/>
                  <a:gd name="T10" fmla="*/ 41 w 160"/>
                  <a:gd name="T11" fmla="*/ 68 h 89"/>
                  <a:gd name="T12" fmla="*/ 62 w 160"/>
                  <a:gd name="T13" fmla="*/ 68 h 89"/>
                  <a:gd name="T14" fmla="*/ 80 w 160"/>
                  <a:gd name="T15" fmla="*/ 58 h 89"/>
                  <a:gd name="T16" fmla="*/ 41 w 160"/>
                  <a:gd name="T17" fmla="*/ 55 h 89"/>
                  <a:gd name="T18" fmla="*/ 55 w 160"/>
                  <a:gd name="T19" fmla="*/ 43 h 89"/>
                  <a:gd name="T20" fmla="*/ 48 w 160"/>
                  <a:gd name="T21" fmla="*/ 43 h 89"/>
                  <a:gd name="T22" fmla="*/ 25 w 160"/>
                  <a:gd name="T23" fmla="*/ 58 h 89"/>
                  <a:gd name="T24" fmla="*/ 9 w 160"/>
                  <a:gd name="T25" fmla="*/ 53 h 89"/>
                  <a:gd name="T26" fmla="*/ 0 w 160"/>
                  <a:gd name="T27" fmla="*/ 37 h 89"/>
                  <a:gd name="T28" fmla="*/ 25 w 160"/>
                  <a:gd name="T29" fmla="*/ 25 h 89"/>
                  <a:gd name="T30" fmla="*/ 37 w 160"/>
                  <a:gd name="T31" fmla="*/ 12 h 89"/>
                  <a:gd name="T32" fmla="*/ 55 w 160"/>
                  <a:gd name="T33" fmla="*/ 3 h 89"/>
                  <a:gd name="T34" fmla="*/ 73 w 160"/>
                  <a:gd name="T35" fmla="*/ 0 h 89"/>
                  <a:gd name="T36" fmla="*/ 73 w 160"/>
                  <a:gd name="T37" fmla="*/ 16 h 89"/>
                  <a:gd name="T38" fmla="*/ 84 w 160"/>
                  <a:gd name="T39" fmla="*/ 16 h 89"/>
                  <a:gd name="T40" fmla="*/ 89 w 160"/>
                  <a:gd name="T41" fmla="*/ 21 h 89"/>
                  <a:gd name="T42" fmla="*/ 89 w 160"/>
                  <a:gd name="T43" fmla="*/ 37 h 89"/>
                  <a:gd name="T44" fmla="*/ 84 w 160"/>
                  <a:gd name="T45" fmla="*/ 49 h 89"/>
                  <a:gd name="T46" fmla="*/ 94 w 160"/>
                  <a:gd name="T47" fmla="*/ 53 h 89"/>
                  <a:gd name="T48" fmla="*/ 107 w 160"/>
                  <a:gd name="T49" fmla="*/ 62 h 89"/>
                  <a:gd name="T50" fmla="*/ 114 w 160"/>
                  <a:gd name="T51" fmla="*/ 49 h 89"/>
                  <a:gd name="T52" fmla="*/ 123 w 160"/>
                  <a:gd name="T53" fmla="*/ 37 h 89"/>
                  <a:gd name="T54" fmla="*/ 132 w 160"/>
                  <a:gd name="T55" fmla="*/ 21 h 89"/>
                  <a:gd name="T56" fmla="*/ 151 w 160"/>
                  <a:gd name="T57" fmla="*/ 12 h 89"/>
                  <a:gd name="T58" fmla="*/ 144 w 160"/>
                  <a:gd name="T59" fmla="*/ 28 h 89"/>
                  <a:gd name="T60" fmla="*/ 139 w 160"/>
                  <a:gd name="T61" fmla="*/ 43 h 89"/>
                  <a:gd name="T62" fmla="*/ 141 w 160"/>
                  <a:gd name="T63" fmla="*/ 55 h 89"/>
                  <a:gd name="T64" fmla="*/ 157 w 160"/>
                  <a:gd name="T65" fmla="*/ 49 h 89"/>
                  <a:gd name="T66" fmla="*/ 160 w 160"/>
                  <a:gd name="T67" fmla="*/ 62 h 89"/>
                  <a:gd name="T68" fmla="*/ 144 w 160"/>
                  <a:gd name="T69" fmla="*/ 78 h 89"/>
                  <a:gd name="T70" fmla="*/ 130 w 160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" h="89">
                    <a:moveTo>
                      <a:pt x="130" y="89"/>
                    </a:moveTo>
                    <a:lnTo>
                      <a:pt x="94" y="84"/>
                    </a:lnTo>
                    <a:lnTo>
                      <a:pt x="101" y="74"/>
                    </a:lnTo>
                    <a:lnTo>
                      <a:pt x="28" y="84"/>
                    </a:lnTo>
                    <a:lnTo>
                      <a:pt x="18" y="71"/>
                    </a:lnTo>
                    <a:lnTo>
                      <a:pt x="41" y="68"/>
                    </a:lnTo>
                    <a:lnTo>
                      <a:pt x="62" y="68"/>
                    </a:lnTo>
                    <a:lnTo>
                      <a:pt x="80" y="58"/>
                    </a:lnTo>
                    <a:lnTo>
                      <a:pt x="41" y="55"/>
                    </a:lnTo>
                    <a:lnTo>
                      <a:pt x="55" y="43"/>
                    </a:lnTo>
                    <a:lnTo>
                      <a:pt x="48" y="43"/>
                    </a:lnTo>
                    <a:lnTo>
                      <a:pt x="25" y="58"/>
                    </a:lnTo>
                    <a:lnTo>
                      <a:pt x="9" y="53"/>
                    </a:lnTo>
                    <a:lnTo>
                      <a:pt x="0" y="37"/>
                    </a:lnTo>
                    <a:lnTo>
                      <a:pt x="25" y="25"/>
                    </a:lnTo>
                    <a:lnTo>
                      <a:pt x="37" y="12"/>
                    </a:lnTo>
                    <a:lnTo>
                      <a:pt x="55" y="3"/>
                    </a:lnTo>
                    <a:lnTo>
                      <a:pt x="73" y="0"/>
                    </a:lnTo>
                    <a:lnTo>
                      <a:pt x="73" y="16"/>
                    </a:lnTo>
                    <a:lnTo>
                      <a:pt x="84" y="16"/>
                    </a:lnTo>
                    <a:lnTo>
                      <a:pt x="89" y="21"/>
                    </a:lnTo>
                    <a:lnTo>
                      <a:pt x="89" y="37"/>
                    </a:lnTo>
                    <a:lnTo>
                      <a:pt x="84" y="49"/>
                    </a:lnTo>
                    <a:lnTo>
                      <a:pt x="94" y="53"/>
                    </a:lnTo>
                    <a:lnTo>
                      <a:pt x="107" y="62"/>
                    </a:lnTo>
                    <a:lnTo>
                      <a:pt x="114" y="49"/>
                    </a:lnTo>
                    <a:lnTo>
                      <a:pt x="123" y="37"/>
                    </a:lnTo>
                    <a:lnTo>
                      <a:pt x="132" y="21"/>
                    </a:lnTo>
                    <a:lnTo>
                      <a:pt x="151" y="12"/>
                    </a:lnTo>
                    <a:lnTo>
                      <a:pt x="144" y="28"/>
                    </a:lnTo>
                    <a:lnTo>
                      <a:pt x="139" y="43"/>
                    </a:lnTo>
                    <a:lnTo>
                      <a:pt x="141" y="55"/>
                    </a:lnTo>
                    <a:lnTo>
                      <a:pt x="157" y="49"/>
                    </a:lnTo>
                    <a:lnTo>
                      <a:pt x="160" y="62"/>
                    </a:lnTo>
                    <a:lnTo>
                      <a:pt x="144" y="78"/>
                    </a:lnTo>
                    <a:lnTo>
                      <a:pt x="13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6" name="Freeform 649"/>
              <p:cNvSpPr>
                <a:spLocks/>
              </p:cNvSpPr>
              <p:nvPr/>
            </p:nvSpPr>
            <p:spPr bwMode="auto">
              <a:xfrm>
                <a:off x="4121150" y="2690813"/>
                <a:ext cx="166688" cy="192088"/>
              </a:xfrm>
              <a:custGeom>
                <a:avLst/>
                <a:gdLst>
                  <a:gd name="T0" fmla="*/ 93 w 105"/>
                  <a:gd name="T1" fmla="*/ 121 h 121"/>
                  <a:gd name="T2" fmla="*/ 81 w 105"/>
                  <a:gd name="T3" fmla="*/ 114 h 121"/>
                  <a:gd name="T4" fmla="*/ 88 w 105"/>
                  <a:gd name="T5" fmla="*/ 96 h 121"/>
                  <a:gd name="T6" fmla="*/ 84 w 105"/>
                  <a:gd name="T7" fmla="*/ 93 h 121"/>
                  <a:gd name="T8" fmla="*/ 75 w 105"/>
                  <a:gd name="T9" fmla="*/ 102 h 121"/>
                  <a:gd name="T10" fmla="*/ 50 w 105"/>
                  <a:gd name="T11" fmla="*/ 108 h 121"/>
                  <a:gd name="T12" fmla="*/ 68 w 105"/>
                  <a:gd name="T13" fmla="*/ 96 h 121"/>
                  <a:gd name="T14" fmla="*/ 50 w 105"/>
                  <a:gd name="T15" fmla="*/ 96 h 121"/>
                  <a:gd name="T16" fmla="*/ 0 w 105"/>
                  <a:gd name="T17" fmla="*/ 93 h 121"/>
                  <a:gd name="T18" fmla="*/ 0 w 105"/>
                  <a:gd name="T19" fmla="*/ 87 h 121"/>
                  <a:gd name="T20" fmla="*/ 16 w 105"/>
                  <a:gd name="T21" fmla="*/ 74 h 121"/>
                  <a:gd name="T22" fmla="*/ 3 w 105"/>
                  <a:gd name="T23" fmla="*/ 71 h 121"/>
                  <a:gd name="T24" fmla="*/ 25 w 105"/>
                  <a:gd name="T25" fmla="*/ 59 h 121"/>
                  <a:gd name="T26" fmla="*/ 25 w 105"/>
                  <a:gd name="T27" fmla="*/ 54 h 121"/>
                  <a:gd name="T28" fmla="*/ 41 w 105"/>
                  <a:gd name="T29" fmla="*/ 32 h 121"/>
                  <a:gd name="T30" fmla="*/ 53 w 105"/>
                  <a:gd name="T31" fmla="*/ 9 h 121"/>
                  <a:gd name="T32" fmla="*/ 75 w 105"/>
                  <a:gd name="T33" fmla="*/ 4 h 121"/>
                  <a:gd name="T34" fmla="*/ 81 w 105"/>
                  <a:gd name="T35" fmla="*/ 0 h 121"/>
                  <a:gd name="T36" fmla="*/ 72 w 105"/>
                  <a:gd name="T37" fmla="*/ 16 h 121"/>
                  <a:gd name="T38" fmla="*/ 50 w 105"/>
                  <a:gd name="T39" fmla="*/ 43 h 121"/>
                  <a:gd name="T40" fmla="*/ 62 w 105"/>
                  <a:gd name="T41" fmla="*/ 38 h 121"/>
                  <a:gd name="T42" fmla="*/ 66 w 105"/>
                  <a:gd name="T43" fmla="*/ 41 h 121"/>
                  <a:gd name="T44" fmla="*/ 62 w 105"/>
                  <a:gd name="T45" fmla="*/ 50 h 121"/>
                  <a:gd name="T46" fmla="*/ 81 w 105"/>
                  <a:gd name="T47" fmla="*/ 54 h 121"/>
                  <a:gd name="T48" fmla="*/ 98 w 105"/>
                  <a:gd name="T49" fmla="*/ 59 h 121"/>
                  <a:gd name="T50" fmla="*/ 93 w 105"/>
                  <a:gd name="T51" fmla="*/ 68 h 121"/>
                  <a:gd name="T52" fmla="*/ 93 w 105"/>
                  <a:gd name="T53" fmla="*/ 78 h 121"/>
                  <a:gd name="T54" fmla="*/ 102 w 105"/>
                  <a:gd name="T55" fmla="*/ 74 h 121"/>
                  <a:gd name="T56" fmla="*/ 105 w 105"/>
                  <a:gd name="T57" fmla="*/ 87 h 121"/>
                  <a:gd name="T58" fmla="*/ 105 w 105"/>
                  <a:gd name="T59" fmla="*/ 96 h 121"/>
                  <a:gd name="T60" fmla="*/ 102 w 105"/>
                  <a:gd name="T61" fmla="*/ 105 h 121"/>
                  <a:gd name="T62" fmla="*/ 93 w 105"/>
                  <a:gd name="T63" fmla="*/ 121 h 121"/>
                  <a:gd name="T64" fmla="*/ 93 w 105"/>
                  <a:gd name="T6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05" h="121">
                    <a:moveTo>
                      <a:pt x="93" y="121"/>
                    </a:moveTo>
                    <a:lnTo>
                      <a:pt x="81" y="114"/>
                    </a:lnTo>
                    <a:lnTo>
                      <a:pt x="88" y="96"/>
                    </a:lnTo>
                    <a:lnTo>
                      <a:pt x="84" y="93"/>
                    </a:lnTo>
                    <a:lnTo>
                      <a:pt x="75" y="102"/>
                    </a:lnTo>
                    <a:lnTo>
                      <a:pt x="50" y="108"/>
                    </a:lnTo>
                    <a:lnTo>
                      <a:pt x="68" y="96"/>
                    </a:lnTo>
                    <a:lnTo>
                      <a:pt x="50" y="96"/>
                    </a:lnTo>
                    <a:lnTo>
                      <a:pt x="0" y="93"/>
                    </a:lnTo>
                    <a:lnTo>
                      <a:pt x="0" y="87"/>
                    </a:lnTo>
                    <a:lnTo>
                      <a:pt x="16" y="74"/>
                    </a:lnTo>
                    <a:lnTo>
                      <a:pt x="3" y="71"/>
                    </a:lnTo>
                    <a:lnTo>
                      <a:pt x="25" y="59"/>
                    </a:lnTo>
                    <a:lnTo>
                      <a:pt x="25" y="54"/>
                    </a:lnTo>
                    <a:lnTo>
                      <a:pt x="41" y="32"/>
                    </a:lnTo>
                    <a:lnTo>
                      <a:pt x="53" y="9"/>
                    </a:lnTo>
                    <a:lnTo>
                      <a:pt x="75" y="4"/>
                    </a:lnTo>
                    <a:lnTo>
                      <a:pt x="81" y="0"/>
                    </a:lnTo>
                    <a:lnTo>
                      <a:pt x="72" y="16"/>
                    </a:lnTo>
                    <a:lnTo>
                      <a:pt x="50" y="43"/>
                    </a:lnTo>
                    <a:lnTo>
                      <a:pt x="62" y="38"/>
                    </a:lnTo>
                    <a:lnTo>
                      <a:pt x="66" y="41"/>
                    </a:lnTo>
                    <a:lnTo>
                      <a:pt x="62" y="50"/>
                    </a:lnTo>
                    <a:lnTo>
                      <a:pt x="81" y="54"/>
                    </a:lnTo>
                    <a:lnTo>
                      <a:pt x="98" y="59"/>
                    </a:lnTo>
                    <a:lnTo>
                      <a:pt x="93" y="68"/>
                    </a:lnTo>
                    <a:lnTo>
                      <a:pt x="93" y="78"/>
                    </a:lnTo>
                    <a:lnTo>
                      <a:pt x="102" y="74"/>
                    </a:lnTo>
                    <a:lnTo>
                      <a:pt x="105" y="87"/>
                    </a:lnTo>
                    <a:lnTo>
                      <a:pt x="105" y="96"/>
                    </a:lnTo>
                    <a:lnTo>
                      <a:pt x="102" y="105"/>
                    </a:lnTo>
                    <a:lnTo>
                      <a:pt x="93" y="121"/>
                    </a:lnTo>
                    <a:lnTo>
                      <a:pt x="93" y="121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7" name="Freeform 650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8" name="Freeform 651"/>
              <p:cNvSpPr>
                <a:spLocks/>
              </p:cNvSpPr>
              <p:nvPr/>
            </p:nvSpPr>
            <p:spPr bwMode="auto">
              <a:xfrm>
                <a:off x="3529013" y="1538288"/>
                <a:ext cx="147638" cy="141288"/>
              </a:xfrm>
              <a:custGeom>
                <a:avLst/>
                <a:gdLst>
                  <a:gd name="T0" fmla="*/ 20 w 93"/>
                  <a:gd name="T1" fmla="*/ 89 h 89"/>
                  <a:gd name="T2" fmla="*/ 13 w 93"/>
                  <a:gd name="T3" fmla="*/ 86 h 89"/>
                  <a:gd name="T4" fmla="*/ 16 w 93"/>
                  <a:gd name="T5" fmla="*/ 73 h 89"/>
                  <a:gd name="T6" fmla="*/ 16 w 93"/>
                  <a:gd name="T7" fmla="*/ 60 h 89"/>
                  <a:gd name="T8" fmla="*/ 11 w 93"/>
                  <a:gd name="T9" fmla="*/ 49 h 89"/>
                  <a:gd name="T10" fmla="*/ 0 w 93"/>
                  <a:gd name="T11" fmla="*/ 39 h 89"/>
                  <a:gd name="T12" fmla="*/ 0 w 93"/>
                  <a:gd name="T13" fmla="*/ 24 h 89"/>
                  <a:gd name="T14" fmla="*/ 16 w 93"/>
                  <a:gd name="T15" fmla="*/ 18 h 89"/>
                  <a:gd name="T16" fmla="*/ 16 w 93"/>
                  <a:gd name="T17" fmla="*/ 36 h 89"/>
                  <a:gd name="T18" fmla="*/ 20 w 93"/>
                  <a:gd name="T19" fmla="*/ 39 h 89"/>
                  <a:gd name="T20" fmla="*/ 28 w 93"/>
                  <a:gd name="T21" fmla="*/ 30 h 89"/>
                  <a:gd name="T22" fmla="*/ 38 w 93"/>
                  <a:gd name="T23" fmla="*/ 21 h 89"/>
                  <a:gd name="T24" fmla="*/ 47 w 93"/>
                  <a:gd name="T25" fmla="*/ 21 h 89"/>
                  <a:gd name="T26" fmla="*/ 47 w 93"/>
                  <a:gd name="T27" fmla="*/ 14 h 89"/>
                  <a:gd name="T28" fmla="*/ 34 w 93"/>
                  <a:gd name="T29" fmla="*/ 9 h 89"/>
                  <a:gd name="T30" fmla="*/ 47 w 93"/>
                  <a:gd name="T31" fmla="*/ 0 h 89"/>
                  <a:gd name="T32" fmla="*/ 56 w 93"/>
                  <a:gd name="T33" fmla="*/ 2 h 89"/>
                  <a:gd name="T34" fmla="*/ 66 w 93"/>
                  <a:gd name="T35" fmla="*/ 9 h 89"/>
                  <a:gd name="T36" fmla="*/ 87 w 93"/>
                  <a:gd name="T37" fmla="*/ 9 h 89"/>
                  <a:gd name="T38" fmla="*/ 93 w 93"/>
                  <a:gd name="T39" fmla="*/ 14 h 89"/>
                  <a:gd name="T40" fmla="*/ 90 w 93"/>
                  <a:gd name="T41" fmla="*/ 18 h 89"/>
                  <a:gd name="T42" fmla="*/ 81 w 93"/>
                  <a:gd name="T43" fmla="*/ 18 h 89"/>
                  <a:gd name="T44" fmla="*/ 84 w 93"/>
                  <a:gd name="T45" fmla="*/ 21 h 89"/>
                  <a:gd name="T46" fmla="*/ 75 w 93"/>
                  <a:gd name="T47" fmla="*/ 21 h 89"/>
                  <a:gd name="T48" fmla="*/ 59 w 93"/>
                  <a:gd name="T49" fmla="*/ 27 h 89"/>
                  <a:gd name="T50" fmla="*/ 59 w 93"/>
                  <a:gd name="T51" fmla="*/ 34 h 89"/>
                  <a:gd name="T52" fmla="*/ 66 w 93"/>
                  <a:gd name="T53" fmla="*/ 34 h 89"/>
                  <a:gd name="T54" fmla="*/ 72 w 93"/>
                  <a:gd name="T55" fmla="*/ 36 h 89"/>
                  <a:gd name="T56" fmla="*/ 75 w 93"/>
                  <a:gd name="T57" fmla="*/ 55 h 89"/>
                  <a:gd name="T58" fmla="*/ 63 w 93"/>
                  <a:gd name="T59" fmla="*/ 70 h 89"/>
                  <a:gd name="T60" fmla="*/ 50 w 93"/>
                  <a:gd name="T61" fmla="*/ 79 h 89"/>
                  <a:gd name="T62" fmla="*/ 38 w 93"/>
                  <a:gd name="T63" fmla="*/ 76 h 89"/>
                  <a:gd name="T64" fmla="*/ 41 w 93"/>
                  <a:gd name="T65" fmla="*/ 70 h 89"/>
                  <a:gd name="T66" fmla="*/ 32 w 93"/>
                  <a:gd name="T67" fmla="*/ 73 h 89"/>
                  <a:gd name="T68" fmla="*/ 32 w 93"/>
                  <a:gd name="T69" fmla="*/ 82 h 89"/>
                  <a:gd name="T70" fmla="*/ 20 w 93"/>
                  <a:gd name="T71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3" h="89">
                    <a:moveTo>
                      <a:pt x="20" y="89"/>
                    </a:moveTo>
                    <a:lnTo>
                      <a:pt x="13" y="86"/>
                    </a:lnTo>
                    <a:lnTo>
                      <a:pt x="16" y="73"/>
                    </a:lnTo>
                    <a:lnTo>
                      <a:pt x="16" y="60"/>
                    </a:lnTo>
                    <a:lnTo>
                      <a:pt x="11" y="49"/>
                    </a:lnTo>
                    <a:lnTo>
                      <a:pt x="0" y="39"/>
                    </a:lnTo>
                    <a:lnTo>
                      <a:pt x="0" y="24"/>
                    </a:lnTo>
                    <a:lnTo>
                      <a:pt x="16" y="18"/>
                    </a:lnTo>
                    <a:lnTo>
                      <a:pt x="16" y="36"/>
                    </a:lnTo>
                    <a:lnTo>
                      <a:pt x="20" y="39"/>
                    </a:lnTo>
                    <a:lnTo>
                      <a:pt x="28" y="30"/>
                    </a:lnTo>
                    <a:lnTo>
                      <a:pt x="38" y="21"/>
                    </a:lnTo>
                    <a:lnTo>
                      <a:pt x="47" y="21"/>
                    </a:lnTo>
                    <a:lnTo>
                      <a:pt x="47" y="14"/>
                    </a:lnTo>
                    <a:lnTo>
                      <a:pt x="34" y="9"/>
                    </a:lnTo>
                    <a:lnTo>
                      <a:pt x="47" y="0"/>
                    </a:lnTo>
                    <a:lnTo>
                      <a:pt x="56" y="2"/>
                    </a:lnTo>
                    <a:lnTo>
                      <a:pt x="66" y="9"/>
                    </a:lnTo>
                    <a:lnTo>
                      <a:pt x="87" y="9"/>
                    </a:lnTo>
                    <a:lnTo>
                      <a:pt x="93" y="14"/>
                    </a:lnTo>
                    <a:lnTo>
                      <a:pt x="90" y="18"/>
                    </a:lnTo>
                    <a:lnTo>
                      <a:pt x="81" y="18"/>
                    </a:lnTo>
                    <a:lnTo>
                      <a:pt x="84" y="21"/>
                    </a:lnTo>
                    <a:lnTo>
                      <a:pt x="75" y="21"/>
                    </a:lnTo>
                    <a:lnTo>
                      <a:pt x="59" y="27"/>
                    </a:lnTo>
                    <a:lnTo>
                      <a:pt x="59" y="34"/>
                    </a:lnTo>
                    <a:lnTo>
                      <a:pt x="66" y="34"/>
                    </a:lnTo>
                    <a:lnTo>
                      <a:pt x="72" y="36"/>
                    </a:lnTo>
                    <a:lnTo>
                      <a:pt x="75" y="55"/>
                    </a:lnTo>
                    <a:lnTo>
                      <a:pt x="63" y="70"/>
                    </a:lnTo>
                    <a:lnTo>
                      <a:pt x="50" y="79"/>
                    </a:lnTo>
                    <a:lnTo>
                      <a:pt x="38" y="76"/>
                    </a:lnTo>
                    <a:lnTo>
                      <a:pt x="41" y="70"/>
                    </a:lnTo>
                    <a:lnTo>
                      <a:pt x="32" y="73"/>
                    </a:lnTo>
                    <a:lnTo>
                      <a:pt x="32" y="82"/>
                    </a:lnTo>
                    <a:lnTo>
                      <a:pt x="20" y="89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59" name="Freeform 652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0" name="Freeform 653"/>
              <p:cNvSpPr>
                <a:spLocks/>
              </p:cNvSpPr>
              <p:nvPr/>
            </p:nvSpPr>
            <p:spPr bwMode="auto">
              <a:xfrm>
                <a:off x="3617913" y="1976438"/>
                <a:ext cx="173038" cy="136525"/>
              </a:xfrm>
              <a:custGeom>
                <a:avLst/>
                <a:gdLst>
                  <a:gd name="T0" fmla="*/ 92 w 109"/>
                  <a:gd name="T1" fmla="*/ 86 h 86"/>
                  <a:gd name="T2" fmla="*/ 71 w 109"/>
                  <a:gd name="T3" fmla="*/ 77 h 86"/>
                  <a:gd name="T4" fmla="*/ 71 w 109"/>
                  <a:gd name="T5" fmla="*/ 63 h 86"/>
                  <a:gd name="T6" fmla="*/ 62 w 109"/>
                  <a:gd name="T7" fmla="*/ 65 h 86"/>
                  <a:gd name="T8" fmla="*/ 46 w 109"/>
                  <a:gd name="T9" fmla="*/ 75 h 86"/>
                  <a:gd name="T10" fmla="*/ 34 w 109"/>
                  <a:gd name="T11" fmla="*/ 86 h 86"/>
                  <a:gd name="T12" fmla="*/ 19 w 109"/>
                  <a:gd name="T13" fmla="*/ 86 h 86"/>
                  <a:gd name="T14" fmla="*/ 16 w 109"/>
                  <a:gd name="T15" fmla="*/ 77 h 86"/>
                  <a:gd name="T16" fmla="*/ 0 w 109"/>
                  <a:gd name="T17" fmla="*/ 81 h 86"/>
                  <a:gd name="T18" fmla="*/ 3 w 109"/>
                  <a:gd name="T19" fmla="*/ 71 h 86"/>
                  <a:gd name="T20" fmla="*/ 19 w 109"/>
                  <a:gd name="T21" fmla="*/ 65 h 86"/>
                  <a:gd name="T22" fmla="*/ 34 w 109"/>
                  <a:gd name="T23" fmla="*/ 31 h 86"/>
                  <a:gd name="T24" fmla="*/ 44 w 109"/>
                  <a:gd name="T25" fmla="*/ 13 h 86"/>
                  <a:gd name="T26" fmla="*/ 59 w 109"/>
                  <a:gd name="T27" fmla="*/ 0 h 86"/>
                  <a:gd name="T28" fmla="*/ 59 w 109"/>
                  <a:gd name="T29" fmla="*/ 22 h 86"/>
                  <a:gd name="T30" fmla="*/ 67 w 109"/>
                  <a:gd name="T31" fmla="*/ 18 h 86"/>
                  <a:gd name="T32" fmla="*/ 89 w 109"/>
                  <a:gd name="T33" fmla="*/ 43 h 86"/>
                  <a:gd name="T34" fmla="*/ 89 w 109"/>
                  <a:gd name="T35" fmla="*/ 63 h 86"/>
                  <a:gd name="T36" fmla="*/ 103 w 109"/>
                  <a:gd name="T37" fmla="*/ 68 h 86"/>
                  <a:gd name="T38" fmla="*/ 109 w 109"/>
                  <a:gd name="T39" fmla="*/ 81 h 86"/>
                  <a:gd name="T40" fmla="*/ 92 w 109"/>
                  <a:gd name="T41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9" h="86">
                    <a:moveTo>
                      <a:pt x="92" y="86"/>
                    </a:moveTo>
                    <a:lnTo>
                      <a:pt x="71" y="77"/>
                    </a:lnTo>
                    <a:lnTo>
                      <a:pt x="71" y="63"/>
                    </a:lnTo>
                    <a:lnTo>
                      <a:pt x="62" y="65"/>
                    </a:lnTo>
                    <a:lnTo>
                      <a:pt x="46" y="75"/>
                    </a:lnTo>
                    <a:lnTo>
                      <a:pt x="34" y="86"/>
                    </a:lnTo>
                    <a:lnTo>
                      <a:pt x="19" y="86"/>
                    </a:lnTo>
                    <a:lnTo>
                      <a:pt x="16" y="77"/>
                    </a:lnTo>
                    <a:lnTo>
                      <a:pt x="0" y="81"/>
                    </a:lnTo>
                    <a:lnTo>
                      <a:pt x="3" y="71"/>
                    </a:lnTo>
                    <a:lnTo>
                      <a:pt x="19" y="65"/>
                    </a:lnTo>
                    <a:lnTo>
                      <a:pt x="34" y="31"/>
                    </a:lnTo>
                    <a:lnTo>
                      <a:pt x="44" y="13"/>
                    </a:lnTo>
                    <a:lnTo>
                      <a:pt x="59" y="0"/>
                    </a:lnTo>
                    <a:lnTo>
                      <a:pt x="59" y="22"/>
                    </a:lnTo>
                    <a:lnTo>
                      <a:pt x="67" y="18"/>
                    </a:lnTo>
                    <a:lnTo>
                      <a:pt x="89" y="43"/>
                    </a:lnTo>
                    <a:lnTo>
                      <a:pt x="89" y="63"/>
                    </a:lnTo>
                    <a:lnTo>
                      <a:pt x="103" y="68"/>
                    </a:lnTo>
                    <a:lnTo>
                      <a:pt x="109" y="81"/>
                    </a:lnTo>
                    <a:lnTo>
                      <a:pt x="92" y="8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1" name="Freeform 654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2" name="Freeform 655"/>
              <p:cNvSpPr>
                <a:spLocks/>
              </p:cNvSpPr>
              <p:nvPr/>
            </p:nvSpPr>
            <p:spPr bwMode="auto">
              <a:xfrm>
                <a:off x="3636963" y="1360488"/>
                <a:ext cx="122238" cy="127000"/>
              </a:xfrm>
              <a:custGeom>
                <a:avLst/>
                <a:gdLst>
                  <a:gd name="T0" fmla="*/ 43 w 77"/>
                  <a:gd name="T1" fmla="*/ 80 h 80"/>
                  <a:gd name="T2" fmla="*/ 19 w 77"/>
                  <a:gd name="T3" fmla="*/ 74 h 80"/>
                  <a:gd name="T4" fmla="*/ 38 w 77"/>
                  <a:gd name="T5" fmla="*/ 53 h 80"/>
                  <a:gd name="T6" fmla="*/ 4 w 77"/>
                  <a:gd name="T7" fmla="*/ 50 h 80"/>
                  <a:gd name="T8" fmla="*/ 0 w 77"/>
                  <a:gd name="T9" fmla="*/ 40 h 80"/>
                  <a:gd name="T10" fmla="*/ 4 w 77"/>
                  <a:gd name="T11" fmla="*/ 19 h 80"/>
                  <a:gd name="T12" fmla="*/ 9 w 77"/>
                  <a:gd name="T13" fmla="*/ 0 h 80"/>
                  <a:gd name="T14" fmla="*/ 16 w 77"/>
                  <a:gd name="T15" fmla="*/ 7 h 80"/>
                  <a:gd name="T16" fmla="*/ 19 w 77"/>
                  <a:gd name="T17" fmla="*/ 19 h 80"/>
                  <a:gd name="T18" fmla="*/ 25 w 77"/>
                  <a:gd name="T19" fmla="*/ 40 h 80"/>
                  <a:gd name="T20" fmla="*/ 38 w 77"/>
                  <a:gd name="T21" fmla="*/ 19 h 80"/>
                  <a:gd name="T22" fmla="*/ 43 w 77"/>
                  <a:gd name="T23" fmla="*/ 40 h 80"/>
                  <a:gd name="T24" fmla="*/ 47 w 77"/>
                  <a:gd name="T25" fmla="*/ 19 h 80"/>
                  <a:gd name="T26" fmla="*/ 59 w 77"/>
                  <a:gd name="T27" fmla="*/ 19 h 80"/>
                  <a:gd name="T28" fmla="*/ 77 w 77"/>
                  <a:gd name="T29" fmla="*/ 24 h 80"/>
                  <a:gd name="T30" fmla="*/ 75 w 77"/>
                  <a:gd name="T31" fmla="*/ 46 h 80"/>
                  <a:gd name="T32" fmla="*/ 62 w 77"/>
                  <a:gd name="T33" fmla="*/ 62 h 80"/>
                  <a:gd name="T34" fmla="*/ 43 w 77"/>
                  <a:gd name="T3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7" h="80">
                    <a:moveTo>
                      <a:pt x="43" y="80"/>
                    </a:moveTo>
                    <a:lnTo>
                      <a:pt x="19" y="74"/>
                    </a:lnTo>
                    <a:lnTo>
                      <a:pt x="38" y="53"/>
                    </a:lnTo>
                    <a:lnTo>
                      <a:pt x="4" y="50"/>
                    </a:lnTo>
                    <a:lnTo>
                      <a:pt x="0" y="40"/>
                    </a:lnTo>
                    <a:lnTo>
                      <a:pt x="4" y="19"/>
                    </a:lnTo>
                    <a:lnTo>
                      <a:pt x="9" y="0"/>
                    </a:lnTo>
                    <a:lnTo>
                      <a:pt x="16" y="7"/>
                    </a:lnTo>
                    <a:lnTo>
                      <a:pt x="19" y="19"/>
                    </a:lnTo>
                    <a:lnTo>
                      <a:pt x="25" y="40"/>
                    </a:lnTo>
                    <a:lnTo>
                      <a:pt x="38" y="19"/>
                    </a:lnTo>
                    <a:lnTo>
                      <a:pt x="43" y="40"/>
                    </a:lnTo>
                    <a:lnTo>
                      <a:pt x="47" y="19"/>
                    </a:lnTo>
                    <a:lnTo>
                      <a:pt x="59" y="19"/>
                    </a:lnTo>
                    <a:lnTo>
                      <a:pt x="77" y="24"/>
                    </a:lnTo>
                    <a:lnTo>
                      <a:pt x="75" y="46"/>
                    </a:lnTo>
                    <a:lnTo>
                      <a:pt x="62" y="62"/>
                    </a:lnTo>
                    <a:lnTo>
                      <a:pt x="43" y="8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3" name="Freeform 656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4" name="Freeform 657"/>
              <p:cNvSpPr>
                <a:spLocks/>
              </p:cNvSpPr>
              <p:nvPr/>
            </p:nvSpPr>
            <p:spPr bwMode="auto">
              <a:xfrm>
                <a:off x="3286125" y="1233488"/>
                <a:ext cx="201613" cy="82550"/>
              </a:xfrm>
              <a:custGeom>
                <a:avLst/>
                <a:gdLst>
                  <a:gd name="T0" fmla="*/ 18 w 127"/>
                  <a:gd name="T1" fmla="*/ 52 h 52"/>
                  <a:gd name="T2" fmla="*/ 31 w 127"/>
                  <a:gd name="T3" fmla="*/ 34 h 52"/>
                  <a:gd name="T4" fmla="*/ 16 w 127"/>
                  <a:gd name="T5" fmla="*/ 44 h 52"/>
                  <a:gd name="T6" fmla="*/ 0 w 127"/>
                  <a:gd name="T7" fmla="*/ 41 h 52"/>
                  <a:gd name="T8" fmla="*/ 3 w 127"/>
                  <a:gd name="T9" fmla="*/ 28 h 52"/>
                  <a:gd name="T10" fmla="*/ 27 w 127"/>
                  <a:gd name="T11" fmla="*/ 25 h 52"/>
                  <a:gd name="T12" fmla="*/ 43 w 127"/>
                  <a:gd name="T13" fmla="*/ 15 h 52"/>
                  <a:gd name="T14" fmla="*/ 68 w 127"/>
                  <a:gd name="T15" fmla="*/ 10 h 52"/>
                  <a:gd name="T16" fmla="*/ 92 w 127"/>
                  <a:gd name="T17" fmla="*/ 0 h 52"/>
                  <a:gd name="T18" fmla="*/ 111 w 127"/>
                  <a:gd name="T19" fmla="*/ 10 h 52"/>
                  <a:gd name="T20" fmla="*/ 114 w 127"/>
                  <a:gd name="T21" fmla="*/ 3 h 52"/>
                  <a:gd name="T22" fmla="*/ 123 w 127"/>
                  <a:gd name="T23" fmla="*/ 3 h 52"/>
                  <a:gd name="T24" fmla="*/ 127 w 127"/>
                  <a:gd name="T25" fmla="*/ 15 h 52"/>
                  <a:gd name="T26" fmla="*/ 111 w 127"/>
                  <a:gd name="T27" fmla="*/ 21 h 52"/>
                  <a:gd name="T28" fmla="*/ 107 w 127"/>
                  <a:gd name="T29" fmla="*/ 31 h 52"/>
                  <a:gd name="T30" fmla="*/ 101 w 127"/>
                  <a:gd name="T31" fmla="*/ 31 h 52"/>
                  <a:gd name="T32" fmla="*/ 101 w 127"/>
                  <a:gd name="T33" fmla="*/ 37 h 52"/>
                  <a:gd name="T34" fmla="*/ 80 w 127"/>
                  <a:gd name="T35" fmla="*/ 41 h 52"/>
                  <a:gd name="T36" fmla="*/ 75 w 127"/>
                  <a:gd name="T37" fmla="*/ 49 h 52"/>
                  <a:gd name="T38" fmla="*/ 68 w 127"/>
                  <a:gd name="T39" fmla="*/ 41 h 52"/>
                  <a:gd name="T40" fmla="*/ 82 w 127"/>
                  <a:gd name="T41" fmla="*/ 21 h 52"/>
                  <a:gd name="T42" fmla="*/ 59 w 127"/>
                  <a:gd name="T43" fmla="*/ 31 h 52"/>
                  <a:gd name="T44" fmla="*/ 59 w 127"/>
                  <a:gd name="T45" fmla="*/ 37 h 52"/>
                  <a:gd name="T46" fmla="*/ 46 w 127"/>
                  <a:gd name="T47" fmla="*/ 44 h 52"/>
                  <a:gd name="T48" fmla="*/ 48 w 127"/>
                  <a:gd name="T49" fmla="*/ 37 h 52"/>
                  <a:gd name="T50" fmla="*/ 34 w 127"/>
                  <a:gd name="T51" fmla="*/ 49 h 52"/>
                  <a:gd name="T52" fmla="*/ 18 w 127"/>
                  <a:gd name="T5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7" h="52">
                    <a:moveTo>
                      <a:pt x="18" y="52"/>
                    </a:moveTo>
                    <a:lnTo>
                      <a:pt x="31" y="34"/>
                    </a:lnTo>
                    <a:lnTo>
                      <a:pt x="16" y="44"/>
                    </a:lnTo>
                    <a:lnTo>
                      <a:pt x="0" y="41"/>
                    </a:lnTo>
                    <a:lnTo>
                      <a:pt x="3" y="28"/>
                    </a:lnTo>
                    <a:lnTo>
                      <a:pt x="27" y="25"/>
                    </a:lnTo>
                    <a:lnTo>
                      <a:pt x="43" y="15"/>
                    </a:lnTo>
                    <a:lnTo>
                      <a:pt x="68" y="10"/>
                    </a:lnTo>
                    <a:lnTo>
                      <a:pt x="92" y="0"/>
                    </a:lnTo>
                    <a:lnTo>
                      <a:pt x="111" y="10"/>
                    </a:lnTo>
                    <a:lnTo>
                      <a:pt x="114" y="3"/>
                    </a:lnTo>
                    <a:lnTo>
                      <a:pt x="123" y="3"/>
                    </a:lnTo>
                    <a:lnTo>
                      <a:pt x="127" y="15"/>
                    </a:lnTo>
                    <a:lnTo>
                      <a:pt x="111" y="21"/>
                    </a:lnTo>
                    <a:lnTo>
                      <a:pt x="107" y="31"/>
                    </a:lnTo>
                    <a:lnTo>
                      <a:pt x="101" y="31"/>
                    </a:lnTo>
                    <a:lnTo>
                      <a:pt x="101" y="37"/>
                    </a:lnTo>
                    <a:lnTo>
                      <a:pt x="80" y="41"/>
                    </a:lnTo>
                    <a:lnTo>
                      <a:pt x="75" y="49"/>
                    </a:lnTo>
                    <a:lnTo>
                      <a:pt x="68" y="41"/>
                    </a:lnTo>
                    <a:lnTo>
                      <a:pt x="82" y="21"/>
                    </a:lnTo>
                    <a:lnTo>
                      <a:pt x="59" y="31"/>
                    </a:lnTo>
                    <a:lnTo>
                      <a:pt x="59" y="37"/>
                    </a:lnTo>
                    <a:lnTo>
                      <a:pt x="46" y="44"/>
                    </a:lnTo>
                    <a:lnTo>
                      <a:pt x="48" y="37"/>
                    </a:lnTo>
                    <a:lnTo>
                      <a:pt x="34" y="49"/>
                    </a:lnTo>
                    <a:lnTo>
                      <a:pt x="18" y="5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5" name="Freeform 658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6" name="Freeform 659"/>
              <p:cNvSpPr>
                <a:spLocks/>
              </p:cNvSpPr>
              <p:nvPr/>
            </p:nvSpPr>
            <p:spPr bwMode="auto">
              <a:xfrm>
                <a:off x="3657600" y="1560513"/>
                <a:ext cx="160338" cy="98425"/>
              </a:xfrm>
              <a:custGeom>
                <a:avLst/>
                <a:gdLst>
                  <a:gd name="T0" fmla="*/ 16 w 101"/>
                  <a:gd name="T1" fmla="*/ 62 h 62"/>
                  <a:gd name="T2" fmla="*/ 0 w 101"/>
                  <a:gd name="T3" fmla="*/ 56 h 62"/>
                  <a:gd name="T4" fmla="*/ 6 w 101"/>
                  <a:gd name="T5" fmla="*/ 41 h 62"/>
                  <a:gd name="T6" fmla="*/ 21 w 101"/>
                  <a:gd name="T7" fmla="*/ 16 h 62"/>
                  <a:gd name="T8" fmla="*/ 41 w 101"/>
                  <a:gd name="T9" fmla="*/ 0 h 62"/>
                  <a:gd name="T10" fmla="*/ 67 w 101"/>
                  <a:gd name="T11" fmla="*/ 0 h 62"/>
                  <a:gd name="T12" fmla="*/ 101 w 101"/>
                  <a:gd name="T13" fmla="*/ 16 h 62"/>
                  <a:gd name="T14" fmla="*/ 78 w 101"/>
                  <a:gd name="T15" fmla="*/ 31 h 62"/>
                  <a:gd name="T16" fmla="*/ 51 w 101"/>
                  <a:gd name="T17" fmla="*/ 46 h 62"/>
                  <a:gd name="T18" fmla="*/ 21 w 101"/>
                  <a:gd name="T19" fmla="*/ 31 h 62"/>
                  <a:gd name="T20" fmla="*/ 16 w 101"/>
                  <a:gd name="T21" fmla="*/ 41 h 62"/>
                  <a:gd name="T22" fmla="*/ 34 w 101"/>
                  <a:gd name="T23" fmla="*/ 43 h 62"/>
                  <a:gd name="T24" fmla="*/ 16 w 101"/>
                  <a:gd name="T25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1" h="62">
                    <a:moveTo>
                      <a:pt x="16" y="62"/>
                    </a:moveTo>
                    <a:lnTo>
                      <a:pt x="0" y="56"/>
                    </a:lnTo>
                    <a:lnTo>
                      <a:pt x="6" y="41"/>
                    </a:lnTo>
                    <a:lnTo>
                      <a:pt x="21" y="16"/>
                    </a:lnTo>
                    <a:lnTo>
                      <a:pt x="41" y="0"/>
                    </a:lnTo>
                    <a:lnTo>
                      <a:pt x="67" y="0"/>
                    </a:lnTo>
                    <a:lnTo>
                      <a:pt x="101" y="16"/>
                    </a:lnTo>
                    <a:lnTo>
                      <a:pt x="78" y="31"/>
                    </a:lnTo>
                    <a:lnTo>
                      <a:pt x="51" y="46"/>
                    </a:lnTo>
                    <a:lnTo>
                      <a:pt x="21" y="31"/>
                    </a:lnTo>
                    <a:lnTo>
                      <a:pt x="16" y="41"/>
                    </a:lnTo>
                    <a:lnTo>
                      <a:pt x="34" y="43"/>
                    </a:lnTo>
                    <a:lnTo>
                      <a:pt x="16" y="62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7" name="Freeform 660"/>
              <p:cNvSpPr>
                <a:spLocks/>
              </p:cNvSpPr>
              <p:nvPr/>
            </p:nvSpPr>
            <p:spPr bwMode="auto">
              <a:xfrm>
                <a:off x="3540125" y="1228725"/>
                <a:ext cx="93663" cy="53975"/>
              </a:xfrm>
              <a:custGeom>
                <a:avLst/>
                <a:gdLst>
                  <a:gd name="T0" fmla="*/ 21 w 59"/>
                  <a:gd name="T1" fmla="*/ 34 h 34"/>
                  <a:gd name="T2" fmla="*/ 0 w 59"/>
                  <a:gd name="T3" fmla="*/ 34 h 34"/>
                  <a:gd name="T4" fmla="*/ 0 w 59"/>
                  <a:gd name="T5" fmla="*/ 24 h 34"/>
                  <a:gd name="T6" fmla="*/ 4 w 59"/>
                  <a:gd name="T7" fmla="*/ 15 h 34"/>
                  <a:gd name="T8" fmla="*/ 15 w 59"/>
                  <a:gd name="T9" fmla="*/ 3 h 34"/>
                  <a:gd name="T10" fmla="*/ 34 w 59"/>
                  <a:gd name="T11" fmla="*/ 0 h 34"/>
                  <a:gd name="T12" fmla="*/ 59 w 59"/>
                  <a:gd name="T13" fmla="*/ 9 h 34"/>
                  <a:gd name="T14" fmla="*/ 52 w 59"/>
                  <a:gd name="T15" fmla="*/ 15 h 34"/>
                  <a:gd name="T16" fmla="*/ 40 w 59"/>
                  <a:gd name="T17" fmla="*/ 15 h 34"/>
                  <a:gd name="T18" fmla="*/ 36 w 59"/>
                  <a:gd name="T19" fmla="*/ 18 h 34"/>
                  <a:gd name="T20" fmla="*/ 43 w 59"/>
                  <a:gd name="T21" fmla="*/ 24 h 34"/>
                  <a:gd name="T22" fmla="*/ 36 w 59"/>
                  <a:gd name="T23" fmla="*/ 31 h 34"/>
                  <a:gd name="T24" fmla="*/ 21 w 59"/>
                  <a:gd name="T25" fmla="*/ 34 h 34"/>
                  <a:gd name="T26" fmla="*/ 21 w 59"/>
                  <a:gd name="T2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9" h="34">
                    <a:moveTo>
                      <a:pt x="21" y="34"/>
                    </a:moveTo>
                    <a:lnTo>
                      <a:pt x="0" y="34"/>
                    </a:lnTo>
                    <a:lnTo>
                      <a:pt x="0" y="24"/>
                    </a:lnTo>
                    <a:lnTo>
                      <a:pt x="4" y="15"/>
                    </a:lnTo>
                    <a:lnTo>
                      <a:pt x="15" y="3"/>
                    </a:lnTo>
                    <a:lnTo>
                      <a:pt x="34" y="0"/>
                    </a:lnTo>
                    <a:lnTo>
                      <a:pt x="59" y="9"/>
                    </a:lnTo>
                    <a:lnTo>
                      <a:pt x="52" y="15"/>
                    </a:lnTo>
                    <a:lnTo>
                      <a:pt x="40" y="15"/>
                    </a:lnTo>
                    <a:lnTo>
                      <a:pt x="36" y="18"/>
                    </a:lnTo>
                    <a:lnTo>
                      <a:pt x="43" y="24"/>
                    </a:lnTo>
                    <a:lnTo>
                      <a:pt x="36" y="31"/>
                    </a:lnTo>
                    <a:lnTo>
                      <a:pt x="21" y="34"/>
                    </a:lnTo>
                    <a:lnTo>
                      <a:pt x="21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8" name="Freeform 661"/>
              <p:cNvSpPr>
                <a:spLocks/>
              </p:cNvSpPr>
              <p:nvPr/>
            </p:nvSpPr>
            <p:spPr bwMode="auto">
              <a:xfrm>
                <a:off x="3473450" y="1743075"/>
                <a:ext cx="80963" cy="66675"/>
              </a:xfrm>
              <a:custGeom>
                <a:avLst/>
                <a:gdLst>
                  <a:gd name="T0" fmla="*/ 46 w 51"/>
                  <a:gd name="T1" fmla="*/ 42 h 42"/>
                  <a:gd name="T2" fmla="*/ 26 w 51"/>
                  <a:gd name="T3" fmla="*/ 42 h 42"/>
                  <a:gd name="T4" fmla="*/ 14 w 51"/>
                  <a:gd name="T5" fmla="*/ 33 h 42"/>
                  <a:gd name="T6" fmla="*/ 0 w 51"/>
                  <a:gd name="T7" fmla="*/ 21 h 42"/>
                  <a:gd name="T8" fmla="*/ 10 w 51"/>
                  <a:gd name="T9" fmla="*/ 17 h 42"/>
                  <a:gd name="T10" fmla="*/ 23 w 51"/>
                  <a:gd name="T11" fmla="*/ 9 h 42"/>
                  <a:gd name="T12" fmla="*/ 39 w 51"/>
                  <a:gd name="T13" fmla="*/ 0 h 42"/>
                  <a:gd name="T14" fmla="*/ 48 w 51"/>
                  <a:gd name="T15" fmla="*/ 17 h 42"/>
                  <a:gd name="T16" fmla="*/ 51 w 51"/>
                  <a:gd name="T17" fmla="*/ 37 h 42"/>
                  <a:gd name="T18" fmla="*/ 46 w 51"/>
                  <a:gd name="T19" fmla="*/ 42 h 42"/>
                  <a:gd name="T20" fmla="*/ 46 w 51"/>
                  <a:gd name="T2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1" h="42">
                    <a:moveTo>
                      <a:pt x="46" y="42"/>
                    </a:moveTo>
                    <a:lnTo>
                      <a:pt x="26" y="42"/>
                    </a:lnTo>
                    <a:lnTo>
                      <a:pt x="14" y="33"/>
                    </a:lnTo>
                    <a:lnTo>
                      <a:pt x="0" y="21"/>
                    </a:lnTo>
                    <a:lnTo>
                      <a:pt x="10" y="17"/>
                    </a:lnTo>
                    <a:lnTo>
                      <a:pt x="23" y="9"/>
                    </a:lnTo>
                    <a:lnTo>
                      <a:pt x="39" y="0"/>
                    </a:lnTo>
                    <a:lnTo>
                      <a:pt x="48" y="17"/>
                    </a:lnTo>
                    <a:lnTo>
                      <a:pt x="51" y="37"/>
                    </a:lnTo>
                    <a:lnTo>
                      <a:pt x="46" y="42"/>
                    </a:lnTo>
                    <a:lnTo>
                      <a:pt x="46" y="4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69" name="Freeform 662"/>
              <p:cNvSpPr>
                <a:spLocks/>
              </p:cNvSpPr>
              <p:nvPr/>
            </p:nvSpPr>
            <p:spPr bwMode="auto">
              <a:xfrm>
                <a:off x="4000500" y="1633538"/>
                <a:ext cx="77788" cy="60325"/>
              </a:xfrm>
              <a:custGeom>
                <a:avLst/>
                <a:gdLst>
                  <a:gd name="T0" fmla="*/ 49 w 49"/>
                  <a:gd name="T1" fmla="*/ 38 h 38"/>
                  <a:gd name="T2" fmla="*/ 37 w 49"/>
                  <a:gd name="T3" fmla="*/ 35 h 38"/>
                  <a:gd name="T4" fmla="*/ 24 w 49"/>
                  <a:gd name="T5" fmla="*/ 31 h 38"/>
                  <a:gd name="T6" fmla="*/ 5 w 49"/>
                  <a:gd name="T7" fmla="*/ 35 h 38"/>
                  <a:gd name="T8" fmla="*/ 0 w 49"/>
                  <a:gd name="T9" fmla="*/ 26 h 38"/>
                  <a:gd name="T10" fmla="*/ 5 w 49"/>
                  <a:gd name="T11" fmla="*/ 13 h 38"/>
                  <a:gd name="T12" fmla="*/ 3 w 49"/>
                  <a:gd name="T13" fmla="*/ 10 h 38"/>
                  <a:gd name="T14" fmla="*/ 9 w 49"/>
                  <a:gd name="T15" fmla="*/ 0 h 38"/>
                  <a:gd name="T16" fmla="*/ 19 w 49"/>
                  <a:gd name="T17" fmla="*/ 6 h 38"/>
                  <a:gd name="T18" fmla="*/ 42 w 49"/>
                  <a:gd name="T19" fmla="*/ 13 h 38"/>
                  <a:gd name="T20" fmla="*/ 49 w 49"/>
                  <a:gd name="T21" fmla="*/ 38 h 38"/>
                  <a:gd name="T22" fmla="*/ 49 w 49"/>
                  <a:gd name="T23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" h="38">
                    <a:moveTo>
                      <a:pt x="49" y="38"/>
                    </a:moveTo>
                    <a:lnTo>
                      <a:pt x="37" y="35"/>
                    </a:lnTo>
                    <a:lnTo>
                      <a:pt x="24" y="31"/>
                    </a:lnTo>
                    <a:lnTo>
                      <a:pt x="5" y="35"/>
                    </a:lnTo>
                    <a:lnTo>
                      <a:pt x="0" y="26"/>
                    </a:lnTo>
                    <a:lnTo>
                      <a:pt x="5" y="13"/>
                    </a:lnTo>
                    <a:lnTo>
                      <a:pt x="3" y="10"/>
                    </a:lnTo>
                    <a:lnTo>
                      <a:pt x="9" y="0"/>
                    </a:lnTo>
                    <a:lnTo>
                      <a:pt x="19" y="6"/>
                    </a:lnTo>
                    <a:lnTo>
                      <a:pt x="42" y="13"/>
                    </a:lnTo>
                    <a:lnTo>
                      <a:pt x="49" y="38"/>
                    </a:lnTo>
                    <a:lnTo>
                      <a:pt x="49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0" name="Freeform 663"/>
              <p:cNvSpPr>
                <a:spLocks/>
              </p:cNvSpPr>
              <p:nvPr/>
            </p:nvSpPr>
            <p:spPr bwMode="auto">
              <a:xfrm>
                <a:off x="3730625" y="1466850"/>
                <a:ext cx="73025" cy="60325"/>
              </a:xfrm>
              <a:custGeom>
                <a:avLst/>
                <a:gdLst>
                  <a:gd name="T0" fmla="*/ 32 w 46"/>
                  <a:gd name="T1" fmla="*/ 38 h 38"/>
                  <a:gd name="T2" fmla="*/ 12 w 46"/>
                  <a:gd name="T3" fmla="*/ 32 h 38"/>
                  <a:gd name="T4" fmla="*/ 0 w 46"/>
                  <a:gd name="T5" fmla="*/ 16 h 38"/>
                  <a:gd name="T6" fmla="*/ 18 w 46"/>
                  <a:gd name="T7" fmla="*/ 7 h 38"/>
                  <a:gd name="T8" fmla="*/ 43 w 46"/>
                  <a:gd name="T9" fmla="*/ 0 h 38"/>
                  <a:gd name="T10" fmla="*/ 46 w 46"/>
                  <a:gd name="T11" fmla="*/ 7 h 38"/>
                  <a:gd name="T12" fmla="*/ 43 w 46"/>
                  <a:gd name="T13" fmla="*/ 16 h 38"/>
                  <a:gd name="T14" fmla="*/ 32 w 46"/>
                  <a:gd name="T15" fmla="*/ 38 h 38"/>
                  <a:gd name="T16" fmla="*/ 32 w 4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38">
                    <a:moveTo>
                      <a:pt x="32" y="38"/>
                    </a:moveTo>
                    <a:lnTo>
                      <a:pt x="12" y="32"/>
                    </a:lnTo>
                    <a:lnTo>
                      <a:pt x="0" y="16"/>
                    </a:lnTo>
                    <a:lnTo>
                      <a:pt x="18" y="7"/>
                    </a:lnTo>
                    <a:lnTo>
                      <a:pt x="43" y="0"/>
                    </a:lnTo>
                    <a:lnTo>
                      <a:pt x="46" y="7"/>
                    </a:lnTo>
                    <a:lnTo>
                      <a:pt x="43" y="16"/>
                    </a:lnTo>
                    <a:lnTo>
                      <a:pt x="32" y="38"/>
                    </a:lnTo>
                    <a:lnTo>
                      <a:pt x="32" y="3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1" name="Freeform 664"/>
              <p:cNvSpPr>
                <a:spLocks/>
              </p:cNvSpPr>
              <p:nvPr/>
            </p:nvSpPr>
            <p:spPr bwMode="auto">
              <a:xfrm>
                <a:off x="3922713" y="1903413"/>
                <a:ext cx="61913" cy="44450"/>
              </a:xfrm>
              <a:custGeom>
                <a:avLst/>
                <a:gdLst>
                  <a:gd name="T0" fmla="*/ 18 w 39"/>
                  <a:gd name="T1" fmla="*/ 28 h 28"/>
                  <a:gd name="T2" fmla="*/ 0 w 39"/>
                  <a:gd name="T3" fmla="*/ 25 h 28"/>
                  <a:gd name="T4" fmla="*/ 2 w 39"/>
                  <a:gd name="T5" fmla="*/ 16 h 28"/>
                  <a:gd name="T6" fmla="*/ 15 w 39"/>
                  <a:gd name="T7" fmla="*/ 7 h 28"/>
                  <a:gd name="T8" fmla="*/ 30 w 39"/>
                  <a:gd name="T9" fmla="*/ 0 h 28"/>
                  <a:gd name="T10" fmla="*/ 39 w 39"/>
                  <a:gd name="T11" fmla="*/ 7 h 28"/>
                  <a:gd name="T12" fmla="*/ 30 w 39"/>
                  <a:gd name="T13" fmla="*/ 25 h 28"/>
                  <a:gd name="T14" fmla="*/ 18 w 39"/>
                  <a:gd name="T15" fmla="*/ 28 h 28"/>
                  <a:gd name="T16" fmla="*/ 18 w 3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8">
                    <a:moveTo>
                      <a:pt x="18" y="28"/>
                    </a:moveTo>
                    <a:lnTo>
                      <a:pt x="0" y="25"/>
                    </a:lnTo>
                    <a:lnTo>
                      <a:pt x="2" y="16"/>
                    </a:lnTo>
                    <a:lnTo>
                      <a:pt x="15" y="7"/>
                    </a:lnTo>
                    <a:lnTo>
                      <a:pt x="30" y="0"/>
                    </a:lnTo>
                    <a:lnTo>
                      <a:pt x="39" y="7"/>
                    </a:lnTo>
                    <a:lnTo>
                      <a:pt x="30" y="25"/>
                    </a:lnTo>
                    <a:lnTo>
                      <a:pt x="18" y="28"/>
                    </a:lnTo>
                    <a:lnTo>
                      <a:pt x="18" y="2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2" name="Freeform 665"/>
              <p:cNvSpPr>
                <a:spLocks/>
              </p:cNvSpPr>
              <p:nvPr/>
            </p:nvSpPr>
            <p:spPr bwMode="auto">
              <a:xfrm>
                <a:off x="3467100" y="1512888"/>
                <a:ext cx="53975" cy="47625"/>
              </a:xfrm>
              <a:custGeom>
                <a:avLst/>
                <a:gdLst>
                  <a:gd name="T0" fmla="*/ 9 w 34"/>
                  <a:gd name="T1" fmla="*/ 30 h 30"/>
                  <a:gd name="T2" fmla="*/ 6 w 34"/>
                  <a:gd name="T3" fmla="*/ 13 h 30"/>
                  <a:gd name="T4" fmla="*/ 0 w 34"/>
                  <a:gd name="T5" fmla="*/ 3 h 30"/>
                  <a:gd name="T6" fmla="*/ 13 w 34"/>
                  <a:gd name="T7" fmla="*/ 0 h 30"/>
                  <a:gd name="T8" fmla="*/ 27 w 34"/>
                  <a:gd name="T9" fmla="*/ 0 h 30"/>
                  <a:gd name="T10" fmla="*/ 34 w 34"/>
                  <a:gd name="T11" fmla="*/ 13 h 30"/>
                  <a:gd name="T12" fmla="*/ 30 w 34"/>
                  <a:gd name="T13" fmla="*/ 18 h 30"/>
                  <a:gd name="T14" fmla="*/ 18 w 34"/>
                  <a:gd name="T15" fmla="*/ 25 h 30"/>
                  <a:gd name="T16" fmla="*/ 9 w 34"/>
                  <a:gd name="T17" fmla="*/ 30 h 30"/>
                  <a:gd name="T18" fmla="*/ 9 w 34"/>
                  <a:gd name="T1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30">
                    <a:moveTo>
                      <a:pt x="9" y="30"/>
                    </a:moveTo>
                    <a:lnTo>
                      <a:pt x="6" y="13"/>
                    </a:lnTo>
                    <a:lnTo>
                      <a:pt x="0" y="3"/>
                    </a:lnTo>
                    <a:lnTo>
                      <a:pt x="13" y="0"/>
                    </a:lnTo>
                    <a:lnTo>
                      <a:pt x="27" y="0"/>
                    </a:lnTo>
                    <a:lnTo>
                      <a:pt x="34" y="13"/>
                    </a:lnTo>
                    <a:lnTo>
                      <a:pt x="30" y="18"/>
                    </a:lnTo>
                    <a:lnTo>
                      <a:pt x="18" y="25"/>
                    </a:lnTo>
                    <a:lnTo>
                      <a:pt x="9" y="30"/>
                    </a:lnTo>
                    <a:lnTo>
                      <a:pt x="9" y="3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3" name="Freeform 666"/>
              <p:cNvSpPr>
                <a:spLocks/>
              </p:cNvSpPr>
              <p:nvPr/>
            </p:nvSpPr>
            <p:spPr bwMode="auto">
              <a:xfrm>
                <a:off x="3589338" y="1204913"/>
                <a:ext cx="77788" cy="23813"/>
              </a:xfrm>
              <a:custGeom>
                <a:avLst/>
                <a:gdLst>
                  <a:gd name="T0" fmla="*/ 34 w 49"/>
                  <a:gd name="T1" fmla="*/ 15 h 15"/>
                  <a:gd name="T2" fmla="*/ 12 w 49"/>
                  <a:gd name="T3" fmla="*/ 9 h 15"/>
                  <a:gd name="T4" fmla="*/ 0 w 49"/>
                  <a:gd name="T5" fmla="*/ 3 h 15"/>
                  <a:gd name="T6" fmla="*/ 18 w 49"/>
                  <a:gd name="T7" fmla="*/ 0 h 15"/>
                  <a:gd name="T8" fmla="*/ 46 w 49"/>
                  <a:gd name="T9" fmla="*/ 0 h 15"/>
                  <a:gd name="T10" fmla="*/ 49 w 49"/>
                  <a:gd name="T11" fmla="*/ 12 h 15"/>
                  <a:gd name="T12" fmla="*/ 34 w 49"/>
                  <a:gd name="T13" fmla="*/ 15 h 15"/>
                  <a:gd name="T14" fmla="*/ 34 w 49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15">
                    <a:moveTo>
                      <a:pt x="34" y="15"/>
                    </a:moveTo>
                    <a:lnTo>
                      <a:pt x="12" y="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46" y="0"/>
                    </a:lnTo>
                    <a:lnTo>
                      <a:pt x="49" y="12"/>
                    </a:lnTo>
                    <a:lnTo>
                      <a:pt x="34" y="15"/>
                    </a:lnTo>
                    <a:lnTo>
                      <a:pt x="34" y="1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4" name="Freeform 667"/>
              <p:cNvSpPr>
                <a:spLocks/>
              </p:cNvSpPr>
              <p:nvPr/>
            </p:nvSpPr>
            <p:spPr bwMode="auto">
              <a:xfrm>
                <a:off x="3676650" y="2133600"/>
                <a:ext cx="58738" cy="38100"/>
              </a:xfrm>
              <a:custGeom>
                <a:avLst/>
                <a:gdLst>
                  <a:gd name="T0" fmla="*/ 13 w 37"/>
                  <a:gd name="T1" fmla="*/ 24 h 24"/>
                  <a:gd name="T2" fmla="*/ 0 w 37"/>
                  <a:gd name="T3" fmla="*/ 21 h 24"/>
                  <a:gd name="T4" fmla="*/ 4 w 37"/>
                  <a:gd name="T5" fmla="*/ 14 h 24"/>
                  <a:gd name="T6" fmla="*/ 16 w 37"/>
                  <a:gd name="T7" fmla="*/ 0 h 24"/>
                  <a:gd name="T8" fmla="*/ 37 w 37"/>
                  <a:gd name="T9" fmla="*/ 7 h 24"/>
                  <a:gd name="T10" fmla="*/ 30 w 37"/>
                  <a:gd name="T11" fmla="*/ 14 h 24"/>
                  <a:gd name="T12" fmla="*/ 13 w 37"/>
                  <a:gd name="T13" fmla="*/ 24 h 24"/>
                  <a:gd name="T14" fmla="*/ 13 w 37"/>
                  <a:gd name="T1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24">
                    <a:moveTo>
                      <a:pt x="13" y="24"/>
                    </a:moveTo>
                    <a:lnTo>
                      <a:pt x="0" y="21"/>
                    </a:lnTo>
                    <a:lnTo>
                      <a:pt x="4" y="14"/>
                    </a:lnTo>
                    <a:lnTo>
                      <a:pt x="16" y="0"/>
                    </a:lnTo>
                    <a:lnTo>
                      <a:pt x="37" y="7"/>
                    </a:lnTo>
                    <a:lnTo>
                      <a:pt x="30" y="14"/>
                    </a:lnTo>
                    <a:lnTo>
                      <a:pt x="13" y="24"/>
                    </a:lnTo>
                    <a:lnTo>
                      <a:pt x="13" y="2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5" name="Freeform 668"/>
              <p:cNvSpPr>
                <a:spLocks/>
              </p:cNvSpPr>
              <p:nvPr/>
            </p:nvSpPr>
            <p:spPr bwMode="auto">
              <a:xfrm>
                <a:off x="4008438" y="2741613"/>
                <a:ext cx="58738" cy="39688"/>
              </a:xfrm>
              <a:custGeom>
                <a:avLst/>
                <a:gdLst>
                  <a:gd name="T0" fmla="*/ 37 w 37"/>
                  <a:gd name="T1" fmla="*/ 25 h 25"/>
                  <a:gd name="T2" fmla="*/ 21 w 37"/>
                  <a:gd name="T3" fmla="*/ 22 h 25"/>
                  <a:gd name="T4" fmla="*/ 11 w 37"/>
                  <a:gd name="T5" fmla="*/ 15 h 25"/>
                  <a:gd name="T6" fmla="*/ 0 w 37"/>
                  <a:gd name="T7" fmla="*/ 2 h 25"/>
                  <a:gd name="T8" fmla="*/ 7 w 37"/>
                  <a:gd name="T9" fmla="*/ 0 h 25"/>
                  <a:gd name="T10" fmla="*/ 25 w 37"/>
                  <a:gd name="T11" fmla="*/ 9 h 25"/>
                  <a:gd name="T12" fmla="*/ 35 w 37"/>
                  <a:gd name="T13" fmla="*/ 18 h 25"/>
                  <a:gd name="T14" fmla="*/ 37 w 37"/>
                  <a:gd name="T15" fmla="*/ 25 h 25"/>
                  <a:gd name="T16" fmla="*/ 37 w 37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5">
                    <a:moveTo>
                      <a:pt x="37" y="25"/>
                    </a:moveTo>
                    <a:lnTo>
                      <a:pt x="21" y="22"/>
                    </a:lnTo>
                    <a:lnTo>
                      <a:pt x="11" y="15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25" y="9"/>
                    </a:lnTo>
                    <a:lnTo>
                      <a:pt x="35" y="18"/>
                    </a:lnTo>
                    <a:lnTo>
                      <a:pt x="37" y="25"/>
                    </a:lnTo>
                    <a:lnTo>
                      <a:pt x="37" y="2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6" name="Freeform 669"/>
              <p:cNvSpPr>
                <a:spLocks/>
              </p:cNvSpPr>
              <p:nvPr/>
            </p:nvSpPr>
            <p:spPr bwMode="auto">
              <a:xfrm>
                <a:off x="3749675" y="2171700"/>
                <a:ext cx="34925" cy="41275"/>
              </a:xfrm>
              <a:custGeom>
                <a:avLst/>
                <a:gdLst>
                  <a:gd name="T0" fmla="*/ 6 w 22"/>
                  <a:gd name="T1" fmla="*/ 26 h 26"/>
                  <a:gd name="T2" fmla="*/ 0 w 22"/>
                  <a:gd name="T3" fmla="*/ 16 h 26"/>
                  <a:gd name="T4" fmla="*/ 13 w 22"/>
                  <a:gd name="T5" fmla="*/ 0 h 26"/>
                  <a:gd name="T6" fmla="*/ 22 w 22"/>
                  <a:gd name="T7" fmla="*/ 0 h 26"/>
                  <a:gd name="T8" fmla="*/ 22 w 22"/>
                  <a:gd name="T9" fmla="*/ 7 h 26"/>
                  <a:gd name="T10" fmla="*/ 6 w 22"/>
                  <a:gd name="T11" fmla="*/ 26 h 26"/>
                  <a:gd name="T12" fmla="*/ 6 w 22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6">
                    <a:moveTo>
                      <a:pt x="6" y="26"/>
                    </a:moveTo>
                    <a:lnTo>
                      <a:pt x="0" y="16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6" y="26"/>
                    </a:lnTo>
                    <a:lnTo>
                      <a:pt x="6" y="2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7" name="Freeform 670"/>
              <p:cNvSpPr>
                <a:spLocks/>
              </p:cNvSpPr>
              <p:nvPr/>
            </p:nvSpPr>
            <p:spPr bwMode="auto">
              <a:xfrm>
                <a:off x="3824288" y="2119313"/>
                <a:ext cx="14288" cy="25400"/>
              </a:xfrm>
              <a:custGeom>
                <a:avLst/>
                <a:gdLst>
                  <a:gd name="T0" fmla="*/ 5 w 9"/>
                  <a:gd name="T1" fmla="*/ 16 h 16"/>
                  <a:gd name="T2" fmla="*/ 0 w 9"/>
                  <a:gd name="T3" fmla="*/ 0 h 16"/>
                  <a:gd name="T4" fmla="*/ 9 w 9"/>
                  <a:gd name="T5" fmla="*/ 7 h 16"/>
                  <a:gd name="T6" fmla="*/ 9 w 9"/>
                  <a:gd name="T7" fmla="*/ 12 h 16"/>
                  <a:gd name="T8" fmla="*/ 5 w 9"/>
                  <a:gd name="T9" fmla="*/ 16 h 16"/>
                  <a:gd name="T10" fmla="*/ 5 w 9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6">
                    <a:moveTo>
                      <a:pt x="5" y="16"/>
                    </a:moveTo>
                    <a:lnTo>
                      <a:pt x="0" y="0"/>
                    </a:lnTo>
                    <a:lnTo>
                      <a:pt x="9" y="7"/>
                    </a:lnTo>
                    <a:lnTo>
                      <a:pt x="9" y="12"/>
                    </a:lnTo>
                    <a:lnTo>
                      <a:pt x="5" y="16"/>
                    </a:lnTo>
                    <a:lnTo>
                      <a:pt x="5" y="1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8" name="Freeform 671"/>
              <p:cNvSpPr>
                <a:spLocks/>
              </p:cNvSpPr>
              <p:nvPr/>
            </p:nvSpPr>
            <p:spPr bwMode="auto">
              <a:xfrm>
                <a:off x="3852863" y="2119313"/>
                <a:ext cx="14288" cy="14288"/>
              </a:xfrm>
              <a:custGeom>
                <a:avLst/>
                <a:gdLst>
                  <a:gd name="T0" fmla="*/ 3 w 9"/>
                  <a:gd name="T1" fmla="*/ 9 h 9"/>
                  <a:gd name="T2" fmla="*/ 0 w 9"/>
                  <a:gd name="T3" fmla="*/ 0 h 9"/>
                  <a:gd name="T4" fmla="*/ 3 w 9"/>
                  <a:gd name="T5" fmla="*/ 0 h 9"/>
                  <a:gd name="T6" fmla="*/ 9 w 9"/>
                  <a:gd name="T7" fmla="*/ 7 h 9"/>
                  <a:gd name="T8" fmla="*/ 3 w 9"/>
                  <a:gd name="T9" fmla="*/ 9 h 9"/>
                  <a:gd name="T10" fmla="*/ 3 w 9"/>
                  <a:gd name="T1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9">
                    <a:moveTo>
                      <a:pt x="3" y="9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9" y="7"/>
                    </a:lnTo>
                    <a:lnTo>
                      <a:pt x="3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79" name="Freeform 672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0" name="Freeform 673"/>
              <p:cNvSpPr>
                <a:spLocks/>
              </p:cNvSpPr>
              <p:nvPr/>
            </p:nvSpPr>
            <p:spPr bwMode="auto">
              <a:xfrm>
                <a:off x="3446463" y="3933825"/>
                <a:ext cx="334963" cy="463550"/>
              </a:xfrm>
              <a:custGeom>
                <a:avLst/>
                <a:gdLst>
                  <a:gd name="T0" fmla="*/ 40 w 211"/>
                  <a:gd name="T1" fmla="*/ 80 h 292"/>
                  <a:gd name="T2" fmla="*/ 52 w 211"/>
                  <a:gd name="T3" fmla="*/ 55 h 292"/>
                  <a:gd name="T4" fmla="*/ 65 w 211"/>
                  <a:gd name="T5" fmla="*/ 33 h 292"/>
                  <a:gd name="T6" fmla="*/ 84 w 211"/>
                  <a:gd name="T7" fmla="*/ 28 h 292"/>
                  <a:gd name="T8" fmla="*/ 115 w 211"/>
                  <a:gd name="T9" fmla="*/ 15 h 292"/>
                  <a:gd name="T10" fmla="*/ 124 w 211"/>
                  <a:gd name="T11" fmla="*/ 6 h 292"/>
                  <a:gd name="T12" fmla="*/ 139 w 211"/>
                  <a:gd name="T13" fmla="*/ 6 h 292"/>
                  <a:gd name="T14" fmla="*/ 124 w 211"/>
                  <a:gd name="T15" fmla="*/ 12 h 292"/>
                  <a:gd name="T16" fmla="*/ 111 w 211"/>
                  <a:gd name="T17" fmla="*/ 30 h 292"/>
                  <a:gd name="T18" fmla="*/ 106 w 211"/>
                  <a:gd name="T19" fmla="*/ 49 h 292"/>
                  <a:gd name="T20" fmla="*/ 108 w 211"/>
                  <a:gd name="T21" fmla="*/ 58 h 292"/>
                  <a:gd name="T22" fmla="*/ 118 w 211"/>
                  <a:gd name="T23" fmla="*/ 92 h 292"/>
                  <a:gd name="T24" fmla="*/ 158 w 211"/>
                  <a:gd name="T25" fmla="*/ 101 h 292"/>
                  <a:gd name="T26" fmla="*/ 200 w 211"/>
                  <a:gd name="T27" fmla="*/ 113 h 292"/>
                  <a:gd name="T28" fmla="*/ 195 w 211"/>
                  <a:gd name="T29" fmla="*/ 148 h 292"/>
                  <a:gd name="T30" fmla="*/ 197 w 211"/>
                  <a:gd name="T31" fmla="*/ 169 h 292"/>
                  <a:gd name="T32" fmla="*/ 211 w 211"/>
                  <a:gd name="T33" fmla="*/ 201 h 292"/>
                  <a:gd name="T34" fmla="*/ 200 w 211"/>
                  <a:gd name="T35" fmla="*/ 185 h 292"/>
                  <a:gd name="T36" fmla="*/ 184 w 211"/>
                  <a:gd name="T37" fmla="*/ 191 h 292"/>
                  <a:gd name="T38" fmla="*/ 158 w 211"/>
                  <a:gd name="T39" fmla="*/ 191 h 292"/>
                  <a:gd name="T40" fmla="*/ 167 w 211"/>
                  <a:gd name="T41" fmla="*/ 203 h 292"/>
                  <a:gd name="T42" fmla="*/ 158 w 211"/>
                  <a:gd name="T43" fmla="*/ 208 h 292"/>
                  <a:gd name="T44" fmla="*/ 163 w 211"/>
                  <a:gd name="T45" fmla="*/ 228 h 292"/>
                  <a:gd name="T46" fmla="*/ 158 w 211"/>
                  <a:gd name="T47" fmla="*/ 292 h 292"/>
                  <a:gd name="T48" fmla="*/ 145 w 211"/>
                  <a:gd name="T49" fmla="*/ 283 h 292"/>
                  <a:gd name="T50" fmla="*/ 139 w 211"/>
                  <a:gd name="T51" fmla="*/ 258 h 292"/>
                  <a:gd name="T52" fmla="*/ 115 w 211"/>
                  <a:gd name="T53" fmla="*/ 261 h 292"/>
                  <a:gd name="T54" fmla="*/ 95 w 211"/>
                  <a:gd name="T55" fmla="*/ 249 h 292"/>
                  <a:gd name="T56" fmla="*/ 72 w 211"/>
                  <a:gd name="T57" fmla="*/ 224 h 292"/>
                  <a:gd name="T58" fmla="*/ 56 w 211"/>
                  <a:gd name="T59" fmla="*/ 219 h 292"/>
                  <a:gd name="T60" fmla="*/ 34 w 211"/>
                  <a:gd name="T61" fmla="*/ 212 h 292"/>
                  <a:gd name="T62" fmla="*/ 4 w 211"/>
                  <a:gd name="T63" fmla="*/ 197 h 292"/>
                  <a:gd name="T64" fmla="*/ 6 w 211"/>
                  <a:gd name="T65" fmla="*/ 176 h 292"/>
                  <a:gd name="T66" fmla="*/ 31 w 211"/>
                  <a:gd name="T67" fmla="*/ 153 h 292"/>
                  <a:gd name="T68" fmla="*/ 27 w 211"/>
                  <a:gd name="T69" fmla="*/ 138 h 292"/>
                  <a:gd name="T70" fmla="*/ 27 w 211"/>
                  <a:gd name="T71" fmla="*/ 108 h 292"/>
                  <a:gd name="T72" fmla="*/ 19 w 211"/>
                  <a:gd name="T73" fmla="*/ 96 h 292"/>
                  <a:gd name="T74" fmla="*/ 26 w 211"/>
                  <a:gd name="T75" fmla="*/ 89 h 292"/>
                  <a:gd name="T76" fmla="*/ 31 w 211"/>
                  <a:gd name="T77" fmla="*/ 7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1" h="292">
                    <a:moveTo>
                      <a:pt x="31" y="70"/>
                    </a:moveTo>
                    <a:lnTo>
                      <a:pt x="40" y="80"/>
                    </a:lnTo>
                    <a:lnTo>
                      <a:pt x="40" y="70"/>
                    </a:lnTo>
                    <a:lnTo>
                      <a:pt x="52" y="55"/>
                    </a:lnTo>
                    <a:lnTo>
                      <a:pt x="63" y="53"/>
                    </a:lnTo>
                    <a:lnTo>
                      <a:pt x="65" y="33"/>
                    </a:lnTo>
                    <a:lnTo>
                      <a:pt x="77" y="24"/>
                    </a:lnTo>
                    <a:lnTo>
                      <a:pt x="84" y="28"/>
                    </a:lnTo>
                    <a:lnTo>
                      <a:pt x="90" y="24"/>
                    </a:lnTo>
                    <a:lnTo>
                      <a:pt x="115" y="15"/>
                    </a:lnTo>
                    <a:lnTo>
                      <a:pt x="120" y="12"/>
                    </a:lnTo>
                    <a:lnTo>
                      <a:pt x="124" y="6"/>
                    </a:lnTo>
                    <a:lnTo>
                      <a:pt x="133" y="0"/>
                    </a:lnTo>
                    <a:lnTo>
                      <a:pt x="139" y="6"/>
                    </a:lnTo>
                    <a:lnTo>
                      <a:pt x="133" y="12"/>
                    </a:lnTo>
                    <a:lnTo>
                      <a:pt x="124" y="12"/>
                    </a:lnTo>
                    <a:lnTo>
                      <a:pt x="120" y="21"/>
                    </a:lnTo>
                    <a:lnTo>
                      <a:pt x="111" y="30"/>
                    </a:lnTo>
                    <a:lnTo>
                      <a:pt x="106" y="43"/>
                    </a:lnTo>
                    <a:lnTo>
                      <a:pt x="106" y="49"/>
                    </a:lnTo>
                    <a:lnTo>
                      <a:pt x="102" y="58"/>
                    </a:lnTo>
                    <a:lnTo>
                      <a:pt x="108" y="58"/>
                    </a:lnTo>
                    <a:lnTo>
                      <a:pt x="118" y="80"/>
                    </a:lnTo>
                    <a:lnTo>
                      <a:pt x="118" y="92"/>
                    </a:lnTo>
                    <a:lnTo>
                      <a:pt x="133" y="98"/>
                    </a:lnTo>
                    <a:lnTo>
                      <a:pt x="158" y="101"/>
                    </a:lnTo>
                    <a:lnTo>
                      <a:pt x="167" y="113"/>
                    </a:lnTo>
                    <a:lnTo>
                      <a:pt x="200" y="113"/>
                    </a:lnTo>
                    <a:lnTo>
                      <a:pt x="195" y="129"/>
                    </a:lnTo>
                    <a:lnTo>
                      <a:pt x="195" y="148"/>
                    </a:lnTo>
                    <a:lnTo>
                      <a:pt x="204" y="160"/>
                    </a:lnTo>
                    <a:lnTo>
                      <a:pt x="197" y="169"/>
                    </a:lnTo>
                    <a:lnTo>
                      <a:pt x="204" y="181"/>
                    </a:lnTo>
                    <a:lnTo>
                      <a:pt x="211" y="201"/>
                    </a:lnTo>
                    <a:lnTo>
                      <a:pt x="204" y="197"/>
                    </a:lnTo>
                    <a:lnTo>
                      <a:pt x="200" y="185"/>
                    </a:lnTo>
                    <a:lnTo>
                      <a:pt x="188" y="185"/>
                    </a:lnTo>
                    <a:lnTo>
                      <a:pt x="184" y="191"/>
                    </a:lnTo>
                    <a:lnTo>
                      <a:pt x="163" y="191"/>
                    </a:lnTo>
                    <a:lnTo>
                      <a:pt x="158" y="191"/>
                    </a:lnTo>
                    <a:lnTo>
                      <a:pt x="158" y="201"/>
                    </a:lnTo>
                    <a:lnTo>
                      <a:pt x="167" y="203"/>
                    </a:lnTo>
                    <a:lnTo>
                      <a:pt x="167" y="208"/>
                    </a:lnTo>
                    <a:lnTo>
                      <a:pt x="158" y="208"/>
                    </a:lnTo>
                    <a:lnTo>
                      <a:pt x="154" y="219"/>
                    </a:lnTo>
                    <a:lnTo>
                      <a:pt x="163" y="228"/>
                    </a:lnTo>
                    <a:lnTo>
                      <a:pt x="167" y="240"/>
                    </a:lnTo>
                    <a:lnTo>
                      <a:pt x="158" y="292"/>
                    </a:lnTo>
                    <a:lnTo>
                      <a:pt x="154" y="292"/>
                    </a:lnTo>
                    <a:lnTo>
                      <a:pt x="145" y="283"/>
                    </a:lnTo>
                    <a:lnTo>
                      <a:pt x="152" y="267"/>
                    </a:lnTo>
                    <a:lnTo>
                      <a:pt x="139" y="258"/>
                    </a:lnTo>
                    <a:lnTo>
                      <a:pt x="124" y="258"/>
                    </a:lnTo>
                    <a:lnTo>
                      <a:pt x="115" y="261"/>
                    </a:lnTo>
                    <a:lnTo>
                      <a:pt x="106" y="261"/>
                    </a:lnTo>
                    <a:lnTo>
                      <a:pt x="95" y="249"/>
                    </a:lnTo>
                    <a:lnTo>
                      <a:pt x="80" y="237"/>
                    </a:lnTo>
                    <a:lnTo>
                      <a:pt x="72" y="224"/>
                    </a:lnTo>
                    <a:lnTo>
                      <a:pt x="63" y="222"/>
                    </a:lnTo>
                    <a:lnTo>
                      <a:pt x="56" y="219"/>
                    </a:lnTo>
                    <a:lnTo>
                      <a:pt x="47" y="212"/>
                    </a:lnTo>
                    <a:lnTo>
                      <a:pt x="34" y="212"/>
                    </a:lnTo>
                    <a:lnTo>
                      <a:pt x="22" y="206"/>
                    </a:lnTo>
                    <a:lnTo>
                      <a:pt x="4" y="197"/>
                    </a:lnTo>
                    <a:lnTo>
                      <a:pt x="0" y="188"/>
                    </a:lnTo>
                    <a:lnTo>
                      <a:pt x="6" y="176"/>
                    </a:lnTo>
                    <a:lnTo>
                      <a:pt x="26" y="160"/>
                    </a:lnTo>
                    <a:lnTo>
                      <a:pt x="31" y="153"/>
                    </a:lnTo>
                    <a:lnTo>
                      <a:pt x="26" y="148"/>
                    </a:lnTo>
                    <a:lnTo>
                      <a:pt x="27" y="138"/>
                    </a:lnTo>
                    <a:lnTo>
                      <a:pt x="27" y="119"/>
                    </a:lnTo>
                    <a:lnTo>
                      <a:pt x="27" y="108"/>
                    </a:lnTo>
                    <a:lnTo>
                      <a:pt x="27" y="105"/>
                    </a:lnTo>
                    <a:lnTo>
                      <a:pt x="19" y="96"/>
                    </a:lnTo>
                    <a:lnTo>
                      <a:pt x="26" y="85"/>
                    </a:lnTo>
                    <a:lnTo>
                      <a:pt x="26" y="89"/>
                    </a:lnTo>
                    <a:lnTo>
                      <a:pt x="31" y="80"/>
                    </a:lnTo>
                    <a:lnTo>
                      <a:pt x="31" y="7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1" name="Freeform 674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2" name="Freeform 675"/>
              <p:cNvSpPr>
                <a:spLocks/>
              </p:cNvSpPr>
              <p:nvPr/>
            </p:nvSpPr>
            <p:spPr bwMode="auto">
              <a:xfrm>
                <a:off x="3314700" y="3621088"/>
                <a:ext cx="293688" cy="101600"/>
              </a:xfrm>
              <a:custGeom>
                <a:avLst/>
                <a:gdLst>
                  <a:gd name="T0" fmla="*/ 119 w 185"/>
                  <a:gd name="T1" fmla="*/ 64 h 64"/>
                  <a:gd name="T2" fmla="*/ 133 w 185"/>
                  <a:gd name="T3" fmla="*/ 49 h 64"/>
                  <a:gd name="T4" fmla="*/ 110 w 185"/>
                  <a:gd name="T5" fmla="*/ 43 h 64"/>
                  <a:gd name="T6" fmla="*/ 105 w 185"/>
                  <a:gd name="T7" fmla="*/ 30 h 64"/>
                  <a:gd name="T8" fmla="*/ 83 w 185"/>
                  <a:gd name="T9" fmla="*/ 27 h 64"/>
                  <a:gd name="T10" fmla="*/ 53 w 185"/>
                  <a:gd name="T11" fmla="*/ 11 h 64"/>
                  <a:gd name="T12" fmla="*/ 59 w 185"/>
                  <a:gd name="T13" fmla="*/ 11 h 64"/>
                  <a:gd name="T14" fmla="*/ 41 w 185"/>
                  <a:gd name="T15" fmla="*/ 9 h 64"/>
                  <a:gd name="T16" fmla="*/ 21 w 185"/>
                  <a:gd name="T17" fmla="*/ 21 h 64"/>
                  <a:gd name="T18" fmla="*/ 0 w 185"/>
                  <a:gd name="T19" fmla="*/ 21 h 64"/>
                  <a:gd name="T20" fmla="*/ 9 w 185"/>
                  <a:gd name="T21" fmla="*/ 14 h 64"/>
                  <a:gd name="T22" fmla="*/ 25 w 185"/>
                  <a:gd name="T23" fmla="*/ 6 h 64"/>
                  <a:gd name="T24" fmla="*/ 46 w 185"/>
                  <a:gd name="T25" fmla="*/ 0 h 64"/>
                  <a:gd name="T26" fmla="*/ 67 w 185"/>
                  <a:gd name="T27" fmla="*/ 0 h 64"/>
                  <a:gd name="T28" fmla="*/ 89 w 185"/>
                  <a:gd name="T29" fmla="*/ 6 h 64"/>
                  <a:gd name="T30" fmla="*/ 110 w 185"/>
                  <a:gd name="T31" fmla="*/ 14 h 64"/>
                  <a:gd name="T32" fmla="*/ 133 w 185"/>
                  <a:gd name="T33" fmla="*/ 30 h 64"/>
                  <a:gd name="T34" fmla="*/ 157 w 185"/>
                  <a:gd name="T35" fmla="*/ 40 h 64"/>
                  <a:gd name="T36" fmla="*/ 155 w 185"/>
                  <a:gd name="T37" fmla="*/ 45 h 64"/>
                  <a:gd name="T38" fmla="*/ 169 w 185"/>
                  <a:gd name="T39" fmla="*/ 49 h 64"/>
                  <a:gd name="T40" fmla="*/ 185 w 185"/>
                  <a:gd name="T41" fmla="*/ 57 h 64"/>
                  <a:gd name="T42" fmla="*/ 119 w 185"/>
                  <a:gd name="T4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5" h="64">
                    <a:moveTo>
                      <a:pt x="119" y="64"/>
                    </a:moveTo>
                    <a:lnTo>
                      <a:pt x="133" y="49"/>
                    </a:lnTo>
                    <a:lnTo>
                      <a:pt x="110" y="43"/>
                    </a:lnTo>
                    <a:lnTo>
                      <a:pt x="105" y="30"/>
                    </a:lnTo>
                    <a:lnTo>
                      <a:pt x="83" y="27"/>
                    </a:lnTo>
                    <a:lnTo>
                      <a:pt x="53" y="11"/>
                    </a:lnTo>
                    <a:lnTo>
                      <a:pt x="59" y="11"/>
                    </a:lnTo>
                    <a:lnTo>
                      <a:pt x="41" y="9"/>
                    </a:lnTo>
                    <a:lnTo>
                      <a:pt x="21" y="21"/>
                    </a:lnTo>
                    <a:lnTo>
                      <a:pt x="0" y="21"/>
                    </a:lnTo>
                    <a:lnTo>
                      <a:pt x="9" y="14"/>
                    </a:lnTo>
                    <a:lnTo>
                      <a:pt x="25" y="6"/>
                    </a:lnTo>
                    <a:lnTo>
                      <a:pt x="46" y="0"/>
                    </a:lnTo>
                    <a:lnTo>
                      <a:pt x="67" y="0"/>
                    </a:lnTo>
                    <a:lnTo>
                      <a:pt x="89" y="6"/>
                    </a:lnTo>
                    <a:lnTo>
                      <a:pt x="110" y="14"/>
                    </a:lnTo>
                    <a:lnTo>
                      <a:pt x="133" y="30"/>
                    </a:lnTo>
                    <a:lnTo>
                      <a:pt x="157" y="40"/>
                    </a:lnTo>
                    <a:lnTo>
                      <a:pt x="155" y="45"/>
                    </a:lnTo>
                    <a:lnTo>
                      <a:pt x="169" y="49"/>
                    </a:lnTo>
                    <a:lnTo>
                      <a:pt x="185" y="57"/>
                    </a:lnTo>
                    <a:lnTo>
                      <a:pt x="119" y="6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3" name="Freeform 676"/>
              <p:cNvSpPr>
                <a:spLocks/>
              </p:cNvSpPr>
              <p:nvPr/>
            </p:nvSpPr>
            <p:spPr bwMode="auto">
              <a:xfrm>
                <a:off x="2492375" y="3279775"/>
                <a:ext cx="768350" cy="590550"/>
              </a:xfrm>
              <a:custGeom>
                <a:avLst/>
                <a:gdLst>
                  <a:gd name="T0" fmla="*/ 41 w 484"/>
                  <a:gd name="T1" fmla="*/ 0 h 372"/>
                  <a:gd name="T2" fmla="*/ 99 w 484"/>
                  <a:gd name="T3" fmla="*/ 33 h 372"/>
                  <a:gd name="T4" fmla="*/ 148 w 484"/>
                  <a:gd name="T5" fmla="*/ 25 h 372"/>
                  <a:gd name="T6" fmla="*/ 200 w 484"/>
                  <a:gd name="T7" fmla="*/ 55 h 372"/>
                  <a:gd name="T8" fmla="*/ 226 w 484"/>
                  <a:gd name="T9" fmla="*/ 89 h 372"/>
                  <a:gd name="T10" fmla="*/ 259 w 484"/>
                  <a:gd name="T11" fmla="*/ 77 h 372"/>
                  <a:gd name="T12" fmla="*/ 284 w 484"/>
                  <a:gd name="T13" fmla="*/ 120 h 372"/>
                  <a:gd name="T14" fmla="*/ 312 w 484"/>
                  <a:gd name="T15" fmla="*/ 153 h 372"/>
                  <a:gd name="T16" fmla="*/ 315 w 484"/>
                  <a:gd name="T17" fmla="*/ 163 h 372"/>
                  <a:gd name="T18" fmla="*/ 305 w 484"/>
                  <a:gd name="T19" fmla="*/ 181 h 372"/>
                  <a:gd name="T20" fmla="*/ 300 w 484"/>
                  <a:gd name="T21" fmla="*/ 224 h 372"/>
                  <a:gd name="T22" fmla="*/ 300 w 484"/>
                  <a:gd name="T23" fmla="*/ 236 h 372"/>
                  <a:gd name="T24" fmla="*/ 315 w 484"/>
                  <a:gd name="T25" fmla="*/ 272 h 372"/>
                  <a:gd name="T26" fmla="*/ 339 w 484"/>
                  <a:gd name="T27" fmla="*/ 297 h 372"/>
                  <a:gd name="T28" fmla="*/ 373 w 484"/>
                  <a:gd name="T29" fmla="*/ 301 h 372"/>
                  <a:gd name="T30" fmla="*/ 414 w 484"/>
                  <a:gd name="T31" fmla="*/ 285 h 372"/>
                  <a:gd name="T32" fmla="*/ 427 w 484"/>
                  <a:gd name="T33" fmla="*/ 255 h 372"/>
                  <a:gd name="T34" fmla="*/ 453 w 484"/>
                  <a:gd name="T35" fmla="*/ 245 h 372"/>
                  <a:gd name="T36" fmla="*/ 484 w 484"/>
                  <a:gd name="T37" fmla="*/ 245 h 372"/>
                  <a:gd name="T38" fmla="*/ 475 w 484"/>
                  <a:gd name="T39" fmla="*/ 270 h 372"/>
                  <a:gd name="T40" fmla="*/ 469 w 484"/>
                  <a:gd name="T41" fmla="*/ 281 h 372"/>
                  <a:gd name="T42" fmla="*/ 459 w 484"/>
                  <a:gd name="T43" fmla="*/ 294 h 372"/>
                  <a:gd name="T44" fmla="*/ 448 w 484"/>
                  <a:gd name="T45" fmla="*/ 304 h 372"/>
                  <a:gd name="T46" fmla="*/ 407 w 484"/>
                  <a:gd name="T47" fmla="*/ 313 h 372"/>
                  <a:gd name="T48" fmla="*/ 416 w 484"/>
                  <a:gd name="T49" fmla="*/ 338 h 372"/>
                  <a:gd name="T50" fmla="*/ 395 w 484"/>
                  <a:gd name="T51" fmla="*/ 340 h 372"/>
                  <a:gd name="T52" fmla="*/ 385 w 484"/>
                  <a:gd name="T53" fmla="*/ 363 h 372"/>
                  <a:gd name="T54" fmla="*/ 370 w 484"/>
                  <a:gd name="T55" fmla="*/ 356 h 372"/>
                  <a:gd name="T56" fmla="*/ 336 w 484"/>
                  <a:gd name="T57" fmla="*/ 340 h 372"/>
                  <a:gd name="T58" fmla="*/ 272 w 484"/>
                  <a:gd name="T59" fmla="*/ 334 h 372"/>
                  <a:gd name="T60" fmla="*/ 216 w 484"/>
                  <a:gd name="T61" fmla="*/ 308 h 372"/>
                  <a:gd name="T62" fmla="*/ 173 w 484"/>
                  <a:gd name="T63" fmla="*/ 285 h 372"/>
                  <a:gd name="T64" fmla="*/ 164 w 484"/>
                  <a:gd name="T65" fmla="*/ 258 h 372"/>
                  <a:gd name="T66" fmla="*/ 168 w 484"/>
                  <a:gd name="T67" fmla="*/ 242 h 372"/>
                  <a:gd name="T68" fmla="*/ 152 w 484"/>
                  <a:gd name="T69" fmla="*/ 199 h 372"/>
                  <a:gd name="T70" fmla="*/ 109 w 484"/>
                  <a:gd name="T71" fmla="*/ 148 h 372"/>
                  <a:gd name="T72" fmla="*/ 109 w 484"/>
                  <a:gd name="T73" fmla="*/ 128 h 372"/>
                  <a:gd name="T74" fmla="*/ 93 w 484"/>
                  <a:gd name="T75" fmla="*/ 105 h 372"/>
                  <a:gd name="T76" fmla="*/ 77 w 484"/>
                  <a:gd name="T77" fmla="*/ 89 h 372"/>
                  <a:gd name="T78" fmla="*/ 61 w 484"/>
                  <a:gd name="T79" fmla="*/ 36 h 372"/>
                  <a:gd name="T80" fmla="*/ 31 w 484"/>
                  <a:gd name="T81" fmla="*/ 55 h 372"/>
                  <a:gd name="T82" fmla="*/ 56 w 484"/>
                  <a:gd name="T83" fmla="*/ 91 h 372"/>
                  <a:gd name="T84" fmla="*/ 61 w 484"/>
                  <a:gd name="T85" fmla="*/ 110 h 372"/>
                  <a:gd name="T86" fmla="*/ 72 w 484"/>
                  <a:gd name="T87" fmla="*/ 123 h 372"/>
                  <a:gd name="T88" fmla="*/ 90 w 484"/>
                  <a:gd name="T89" fmla="*/ 177 h 372"/>
                  <a:gd name="T90" fmla="*/ 99 w 484"/>
                  <a:gd name="T91" fmla="*/ 201 h 372"/>
                  <a:gd name="T92" fmla="*/ 84 w 484"/>
                  <a:gd name="T93" fmla="*/ 196 h 372"/>
                  <a:gd name="T94" fmla="*/ 56 w 484"/>
                  <a:gd name="T95" fmla="*/ 141 h 372"/>
                  <a:gd name="T96" fmla="*/ 38 w 484"/>
                  <a:gd name="T97" fmla="*/ 126 h 372"/>
                  <a:gd name="T98" fmla="*/ 35 w 484"/>
                  <a:gd name="T99" fmla="*/ 107 h 372"/>
                  <a:gd name="T100" fmla="*/ 22 w 484"/>
                  <a:gd name="T101" fmla="*/ 71 h 372"/>
                  <a:gd name="T102" fmla="*/ 7 w 484"/>
                  <a:gd name="T103" fmla="*/ 27 h 372"/>
                  <a:gd name="T104" fmla="*/ 0 w 484"/>
                  <a:gd name="T105" fmla="*/ 2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4" h="372">
                    <a:moveTo>
                      <a:pt x="0" y="2"/>
                    </a:moveTo>
                    <a:lnTo>
                      <a:pt x="41" y="0"/>
                    </a:lnTo>
                    <a:lnTo>
                      <a:pt x="38" y="5"/>
                    </a:lnTo>
                    <a:lnTo>
                      <a:pt x="99" y="33"/>
                    </a:lnTo>
                    <a:lnTo>
                      <a:pt x="148" y="33"/>
                    </a:lnTo>
                    <a:lnTo>
                      <a:pt x="148" y="25"/>
                    </a:lnTo>
                    <a:lnTo>
                      <a:pt x="179" y="27"/>
                    </a:lnTo>
                    <a:lnTo>
                      <a:pt x="200" y="55"/>
                    </a:lnTo>
                    <a:lnTo>
                      <a:pt x="207" y="73"/>
                    </a:lnTo>
                    <a:lnTo>
                      <a:pt x="226" y="89"/>
                    </a:lnTo>
                    <a:lnTo>
                      <a:pt x="243" y="71"/>
                    </a:lnTo>
                    <a:lnTo>
                      <a:pt x="259" y="77"/>
                    </a:lnTo>
                    <a:lnTo>
                      <a:pt x="275" y="105"/>
                    </a:lnTo>
                    <a:lnTo>
                      <a:pt x="284" y="120"/>
                    </a:lnTo>
                    <a:lnTo>
                      <a:pt x="287" y="141"/>
                    </a:lnTo>
                    <a:lnTo>
                      <a:pt x="312" y="153"/>
                    </a:lnTo>
                    <a:lnTo>
                      <a:pt x="318" y="150"/>
                    </a:lnTo>
                    <a:lnTo>
                      <a:pt x="315" y="163"/>
                    </a:lnTo>
                    <a:lnTo>
                      <a:pt x="309" y="166"/>
                    </a:lnTo>
                    <a:lnTo>
                      <a:pt x="305" y="181"/>
                    </a:lnTo>
                    <a:lnTo>
                      <a:pt x="302" y="201"/>
                    </a:lnTo>
                    <a:lnTo>
                      <a:pt x="300" y="224"/>
                    </a:lnTo>
                    <a:lnTo>
                      <a:pt x="305" y="239"/>
                    </a:lnTo>
                    <a:lnTo>
                      <a:pt x="300" y="236"/>
                    </a:lnTo>
                    <a:lnTo>
                      <a:pt x="305" y="251"/>
                    </a:lnTo>
                    <a:lnTo>
                      <a:pt x="315" y="272"/>
                    </a:lnTo>
                    <a:lnTo>
                      <a:pt x="321" y="292"/>
                    </a:lnTo>
                    <a:lnTo>
                      <a:pt x="339" y="297"/>
                    </a:lnTo>
                    <a:lnTo>
                      <a:pt x="346" y="304"/>
                    </a:lnTo>
                    <a:lnTo>
                      <a:pt x="373" y="301"/>
                    </a:lnTo>
                    <a:lnTo>
                      <a:pt x="389" y="294"/>
                    </a:lnTo>
                    <a:lnTo>
                      <a:pt x="414" y="285"/>
                    </a:lnTo>
                    <a:lnTo>
                      <a:pt x="420" y="272"/>
                    </a:lnTo>
                    <a:lnTo>
                      <a:pt x="427" y="255"/>
                    </a:lnTo>
                    <a:lnTo>
                      <a:pt x="432" y="249"/>
                    </a:lnTo>
                    <a:lnTo>
                      <a:pt x="453" y="245"/>
                    </a:lnTo>
                    <a:lnTo>
                      <a:pt x="466" y="239"/>
                    </a:lnTo>
                    <a:lnTo>
                      <a:pt x="484" y="245"/>
                    </a:lnTo>
                    <a:lnTo>
                      <a:pt x="484" y="258"/>
                    </a:lnTo>
                    <a:lnTo>
                      <a:pt x="475" y="270"/>
                    </a:lnTo>
                    <a:lnTo>
                      <a:pt x="466" y="279"/>
                    </a:lnTo>
                    <a:lnTo>
                      <a:pt x="469" y="281"/>
                    </a:lnTo>
                    <a:lnTo>
                      <a:pt x="462" y="301"/>
                    </a:lnTo>
                    <a:lnTo>
                      <a:pt x="459" y="294"/>
                    </a:lnTo>
                    <a:lnTo>
                      <a:pt x="453" y="301"/>
                    </a:lnTo>
                    <a:lnTo>
                      <a:pt x="448" y="304"/>
                    </a:lnTo>
                    <a:lnTo>
                      <a:pt x="441" y="313"/>
                    </a:lnTo>
                    <a:lnTo>
                      <a:pt x="407" y="313"/>
                    </a:lnTo>
                    <a:lnTo>
                      <a:pt x="404" y="322"/>
                    </a:lnTo>
                    <a:lnTo>
                      <a:pt x="416" y="338"/>
                    </a:lnTo>
                    <a:lnTo>
                      <a:pt x="414" y="344"/>
                    </a:lnTo>
                    <a:lnTo>
                      <a:pt x="395" y="340"/>
                    </a:lnTo>
                    <a:lnTo>
                      <a:pt x="383" y="356"/>
                    </a:lnTo>
                    <a:lnTo>
                      <a:pt x="385" y="363"/>
                    </a:lnTo>
                    <a:lnTo>
                      <a:pt x="380" y="372"/>
                    </a:lnTo>
                    <a:lnTo>
                      <a:pt x="370" y="356"/>
                    </a:lnTo>
                    <a:lnTo>
                      <a:pt x="346" y="340"/>
                    </a:lnTo>
                    <a:lnTo>
                      <a:pt x="336" y="340"/>
                    </a:lnTo>
                    <a:lnTo>
                      <a:pt x="309" y="353"/>
                    </a:lnTo>
                    <a:lnTo>
                      <a:pt x="272" y="334"/>
                    </a:lnTo>
                    <a:lnTo>
                      <a:pt x="241" y="325"/>
                    </a:lnTo>
                    <a:lnTo>
                      <a:pt x="216" y="308"/>
                    </a:lnTo>
                    <a:lnTo>
                      <a:pt x="195" y="301"/>
                    </a:lnTo>
                    <a:lnTo>
                      <a:pt x="173" y="285"/>
                    </a:lnTo>
                    <a:lnTo>
                      <a:pt x="161" y="264"/>
                    </a:lnTo>
                    <a:lnTo>
                      <a:pt x="164" y="258"/>
                    </a:lnTo>
                    <a:lnTo>
                      <a:pt x="164" y="251"/>
                    </a:lnTo>
                    <a:lnTo>
                      <a:pt x="168" y="242"/>
                    </a:lnTo>
                    <a:lnTo>
                      <a:pt x="164" y="224"/>
                    </a:lnTo>
                    <a:lnTo>
                      <a:pt x="152" y="199"/>
                    </a:lnTo>
                    <a:lnTo>
                      <a:pt x="136" y="175"/>
                    </a:lnTo>
                    <a:lnTo>
                      <a:pt x="109" y="148"/>
                    </a:lnTo>
                    <a:lnTo>
                      <a:pt x="111" y="137"/>
                    </a:lnTo>
                    <a:lnTo>
                      <a:pt x="109" y="128"/>
                    </a:lnTo>
                    <a:lnTo>
                      <a:pt x="93" y="116"/>
                    </a:lnTo>
                    <a:lnTo>
                      <a:pt x="93" y="105"/>
                    </a:lnTo>
                    <a:lnTo>
                      <a:pt x="88" y="105"/>
                    </a:lnTo>
                    <a:lnTo>
                      <a:pt x="77" y="89"/>
                    </a:lnTo>
                    <a:lnTo>
                      <a:pt x="65" y="64"/>
                    </a:lnTo>
                    <a:lnTo>
                      <a:pt x="61" y="36"/>
                    </a:lnTo>
                    <a:lnTo>
                      <a:pt x="35" y="18"/>
                    </a:lnTo>
                    <a:lnTo>
                      <a:pt x="31" y="55"/>
                    </a:lnTo>
                    <a:lnTo>
                      <a:pt x="43" y="71"/>
                    </a:lnTo>
                    <a:lnTo>
                      <a:pt x="56" y="91"/>
                    </a:lnTo>
                    <a:lnTo>
                      <a:pt x="56" y="105"/>
                    </a:lnTo>
                    <a:lnTo>
                      <a:pt x="61" y="110"/>
                    </a:lnTo>
                    <a:lnTo>
                      <a:pt x="68" y="132"/>
                    </a:lnTo>
                    <a:lnTo>
                      <a:pt x="72" y="123"/>
                    </a:lnTo>
                    <a:lnTo>
                      <a:pt x="84" y="166"/>
                    </a:lnTo>
                    <a:lnTo>
                      <a:pt x="90" y="177"/>
                    </a:lnTo>
                    <a:lnTo>
                      <a:pt x="96" y="186"/>
                    </a:lnTo>
                    <a:lnTo>
                      <a:pt x="99" y="201"/>
                    </a:lnTo>
                    <a:lnTo>
                      <a:pt x="90" y="212"/>
                    </a:lnTo>
                    <a:lnTo>
                      <a:pt x="84" y="196"/>
                    </a:lnTo>
                    <a:lnTo>
                      <a:pt x="56" y="163"/>
                    </a:lnTo>
                    <a:lnTo>
                      <a:pt x="56" y="141"/>
                    </a:lnTo>
                    <a:lnTo>
                      <a:pt x="43" y="123"/>
                    </a:lnTo>
                    <a:lnTo>
                      <a:pt x="38" y="126"/>
                    </a:lnTo>
                    <a:lnTo>
                      <a:pt x="20" y="105"/>
                    </a:lnTo>
                    <a:lnTo>
                      <a:pt x="35" y="107"/>
                    </a:lnTo>
                    <a:lnTo>
                      <a:pt x="35" y="91"/>
                    </a:lnTo>
                    <a:lnTo>
                      <a:pt x="22" y="71"/>
                    </a:lnTo>
                    <a:lnTo>
                      <a:pt x="13" y="57"/>
                    </a:lnTo>
                    <a:lnTo>
                      <a:pt x="7" y="27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4" name="Freeform 677"/>
              <p:cNvSpPr>
                <a:spLocks/>
              </p:cNvSpPr>
              <p:nvPr/>
            </p:nvSpPr>
            <p:spPr bwMode="auto">
              <a:xfrm>
                <a:off x="3221038" y="3856038"/>
                <a:ext cx="123825" cy="122238"/>
              </a:xfrm>
              <a:custGeom>
                <a:avLst/>
                <a:gdLst>
                  <a:gd name="T0" fmla="*/ 7 w 78"/>
                  <a:gd name="T1" fmla="*/ 34 h 77"/>
                  <a:gd name="T2" fmla="*/ 10 w 78"/>
                  <a:gd name="T3" fmla="*/ 36 h 77"/>
                  <a:gd name="T4" fmla="*/ 23 w 78"/>
                  <a:gd name="T5" fmla="*/ 24 h 77"/>
                  <a:gd name="T6" fmla="*/ 34 w 78"/>
                  <a:gd name="T7" fmla="*/ 18 h 77"/>
                  <a:gd name="T8" fmla="*/ 44 w 78"/>
                  <a:gd name="T9" fmla="*/ 9 h 77"/>
                  <a:gd name="T10" fmla="*/ 50 w 78"/>
                  <a:gd name="T11" fmla="*/ 6 h 77"/>
                  <a:gd name="T12" fmla="*/ 57 w 78"/>
                  <a:gd name="T13" fmla="*/ 9 h 77"/>
                  <a:gd name="T14" fmla="*/ 78 w 78"/>
                  <a:gd name="T15" fmla="*/ 0 h 77"/>
                  <a:gd name="T16" fmla="*/ 78 w 78"/>
                  <a:gd name="T17" fmla="*/ 9 h 77"/>
                  <a:gd name="T18" fmla="*/ 75 w 78"/>
                  <a:gd name="T19" fmla="*/ 18 h 77"/>
                  <a:gd name="T20" fmla="*/ 72 w 78"/>
                  <a:gd name="T21" fmla="*/ 30 h 77"/>
                  <a:gd name="T22" fmla="*/ 68 w 78"/>
                  <a:gd name="T23" fmla="*/ 45 h 77"/>
                  <a:gd name="T24" fmla="*/ 66 w 78"/>
                  <a:gd name="T25" fmla="*/ 64 h 77"/>
                  <a:gd name="T26" fmla="*/ 66 w 78"/>
                  <a:gd name="T27" fmla="*/ 77 h 77"/>
                  <a:gd name="T28" fmla="*/ 57 w 78"/>
                  <a:gd name="T29" fmla="*/ 77 h 77"/>
                  <a:gd name="T30" fmla="*/ 46 w 78"/>
                  <a:gd name="T31" fmla="*/ 70 h 77"/>
                  <a:gd name="T32" fmla="*/ 37 w 78"/>
                  <a:gd name="T33" fmla="*/ 57 h 77"/>
                  <a:gd name="T34" fmla="*/ 28 w 78"/>
                  <a:gd name="T35" fmla="*/ 55 h 77"/>
                  <a:gd name="T36" fmla="*/ 34 w 78"/>
                  <a:gd name="T37" fmla="*/ 70 h 77"/>
                  <a:gd name="T38" fmla="*/ 32 w 78"/>
                  <a:gd name="T39" fmla="*/ 70 h 77"/>
                  <a:gd name="T40" fmla="*/ 23 w 78"/>
                  <a:gd name="T41" fmla="*/ 64 h 77"/>
                  <a:gd name="T42" fmla="*/ 13 w 78"/>
                  <a:gd name="T43" fmla="*/ 52 h 77"/>
                  <a:gd name="T44" fmla="*/ 0 w 78"/>
                  <a:gd name="T45" fmla="*/ 36 h 77"/>
                  <a:gd name="T46" fmla="*/ 7 w 78"/>
                  <a:gd name="T47" fmla="*/ 34 h 77"/>
                  <a:gd name="T48" fmla="*/ 7 w 78"/>
                  <a:gd name="T49" fmla="*/ 3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8" h="77">
                    <a:moveTo>
                      <a:pt x="7" y="34"/>
                    </a:moveTo>
                    <a:lnTo>
                      <a:pt x="10" y="36"/>
                    </a:lnTo>
                    <a:lnTo>
                      <a:pt x="23" y="24"/>
                    </a:lnTo>
                    <a:lnTo>
                      <a:pt x="34" y="18"/>
                    </a:lnTo>
                    <a:lnTo>
                      <a:pt x="44" y="9"/>
                    </a:lnTo>
                    <a:lnTo>
                      <a:pt x="50" y="6"/>
                    </a:lnTo>
                    <a:lnTo>
                      <a:pt x="57" y="9"/>
                    </a:lnTo>
                    <a:lnTo>
                      <a:pt x="78" y="0"/>
                    </a:lnTo>
                    <a:lnTo>
                      <a:pt x="78" y="9"/>
                    </a:lnTo>
                    <a:lnTo>
                      <a:pt x="75" y="18"/>
                    </a:lnTo>
                    <a:lnTo>
                      <a:pt x="72" y="30"/>
                    </a:lnTo>
                    <a:lnTo>
                      <a:pt x="68" y="45"/>
                    </a:lnTo>
                    <a:lnTo>
                      <a:pt x="66" y="64"/>
                    </a:lnTo>
                    <a:lnTo>
                      <a:pt x="66" y="77"/>
                    </a:lnTo>
                    <a:lnTo>
                      <a:pt x="57" y="77"/>
                    </a:lnTo>
                    <a:lnTo>
                      <a:pt x="46" y="70"/>
                    </a:lnTo>
                    <a:lnTo>
                      <a:pt x="37" y="57"/>
                    </a:lnTo>
                    <a:lnTo>
                      <a:pt x="28" y="55"/>
                    </a:lnTo>
                    <a:lnTo>
                      <a:pt x="34" y="70"/>
                    </a:lnTo>
                    <a:lnTo>
                      <a:pt x="32" y="70"/>
                    </a:lnTo>
                    <a:lnTo>
                      <a:pt x="23" y="64"/>
                    </a:lnTo>
                    <a:lnTo>
                      <a:pt x="13" y="52"/>
                    </a:lnTo>
                    <a:lnTo>
                      <a:pt x="0" y="36"/>
                    </a:lnTo>
                    <a:lnTo>
                      <a:pt x="7" y="34"/>
                    </a:lnTo>
                    <a:lnTo>
                      <a:pt x="7" y="3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5" name="Freeform 678"/>
              <p:cNvSpPr>
                <a:spLocks/>
              </p:cNvSpPr>
              <p:nvPr/>
            </p:nvSpPr>
            <p:spPr bwMode="auto">
              <a:xfrm>
                <a:off x="3344863" y="4017963"/>
                <a:ext cx="150813" cy="68263"/>
              </a:xfrm>
              <a:custGeom>
                <a:avLst/>
                <a:gdLst>
                  <a:gd name="T0" fmla="*/ 9 w 95"/>
                  <a:gd name="T1" fmla="*/ 0 h 43"/>
                  <a:gd name="T2" fmla="*/ 11 w 95"/>
                  <a:gd name="T3" fmla="*/ 5 h 43"/>
                  <a:gd name="T4" fmla="*/ 18 w 95"/>
                  <a:gd name="T5" fmla="*/ 5 h 43"/>
                  <a:gd name="T6" fmla="*/ 27 w 95"/>
                  <a:gd name="T7" fmla="*/ 11 h 43"/>
                  <a:gd name="T8" fmla="*/ 43 w 95"/>
                  <a:gd name="T9" fmla="*/ 5 h 43"/>
                  <a:gd name="T10" fmla="*/ 55 w 95"/>
                  <a:gd name="T11" fmla="*/ 0 h 43"/>
                  <a:gd name="T12" fmla="*/ 74 w 95"/>
                  <a:gd name="T13" fmla="*/ 2 h 43"/>
                  <a:gd name="T14" fmla="*/ 91 w 95"/>
                  <a:gd name="T15" fmla="*/ 11 h 43"/>
                  <a:gd name="T16" fmla="*/ 95 w 95"/>
                  <a:gd name="T17" fmla="*/ 17 h 43"/>
                  <a:gd name="T18" fmla="*/ 95 w 95"/>
                  <a:gd name="T19" fmla="*/ 27 h 43"/>
                  <a:gd name="T20" fmla="*/ 90 w 95"/>
                  <a:gd name="T21" fmla="*/ 36 h 43"/>
                  <a:gd name="T22" fmla="*/ 90 w 95"/>
                  <a:gd name="T23" fmla="*/ 32 h 43"/>
                  <a:gd name="T24" fmla="*/ 83 w 95"/>
                  <a:gd name="T25" fmla="*/ 43 h 43"/>
                  <a:gd name="T26" fmla="*/ 77 w 95"/>
                  <a:gd name="T27" fmla="*/ 23 h 43"/>
                  <a:gd name="T28" fmla="*/ 81 w 95"/>
                  <a:gd name="T29" fmla="*/ 17 h 43"/>
                  <a:gd name="T30" fmla="*/ 74 w 95"/>
                  <a:gd name="T31" fmla="*/ 17 h 43"/>
                  <a:gd name="T32" fmla="*/ 68 w 95"/>
                  <a:gd name="T33" fmla="*/ 11 h 43"/>
                  <a:gd name="T34" fmla="*/ 59 w 95"/>
                  <a:gd name="T35" fmla="*/ 11 h 43"/>
                  <a:gd name="T36" fmla="*/ 43 w 95"/>
                  <a:gd name="T37" fmla="*/ 23 h 43"/>
                  <a:gd name="T38" fmla="*/ 48 w 95"/>
                  <a:gd name="T39" fmla="*/ 36 h 43"/>
                  <a:gd name="T40" fmla="*/ 34 w 95"/>
                  <a:gd name="T41" fmla="*/ 39 h 43"/>
                  <a:gd name="T42" fmla="*/ 31 w 95"/>
                  <a:gd name="T43" fmla="*/ 30 h 43"/>
                  <a:gd name="T44" fmla="*/ 25 w 95"/>
                  <a:gd name="T45" fmla="*/ 32 h 43"/>
                  <a:gd name="T46" fmla="*/ 15 w 95"/>
                  <a:gd name="T47" fmla="*/ 23 h 43"/>
                  <a:gd name="T48" fmla="*/ 2 w 95"/>
                  <a:gd name="T49" fmla="*/ 21 h 43"/>
                  <a:gd name="T50" fmla="*/ 0 w 95"/>
                  <a:gd name="T51" fmla="*/ 17 h 43"/>
                  <a:gd name="T52" fmla="*/ 0 w 95"/>
                  <a:gd name="T53" fmla="*/ 11 h 43"/>
                  <a:gd name="T54" fmla="*/ 2 w 95"/>
                  <a:gd name="T55" fmla="*/ 0 h 43"/>
                  <a:gd name="T56" fmla="*/ 9 w 95"/>
                  <a:gd name="T57" fmla="*/ 0 h 43"/>
                  <a:gd name="T58" fmla="*/ 9 w 95"/>
                  <a:gd name="T5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5" h="43">
                    <a:moveTo>
                      <a:pt x="9" y="0"/>
                    </a:moveTo>
                    <a:lnTo>
                      <a:pt x="11" y="5"/>
                    </a:lnTo>
                    <a:lnTo>
                      <a:pt x="18" y="5"/>
                    </a:lnTo>
                    <a:lnTo>
                      <a:pt x="27" y="11"/>
                    </a:lnTo>
                    <a:lnTo>
                      <a:pt x="43" y="5"/>
                    </a:lnTo>
                    <a:lnTo>
                      <a:pt x="55" y="0"/>
                    </a:lnTo>
                    <a:lnTo>
                      <a:pt x="74" y="2"/>
                    </a:lnTo>
                    <a:lnTo>
                      <a:pt x="91" y="11"/>
                    </a:lnTo>
                    <a:lnTo>
                      <a:pt x="95" y="17"/>
                    </a:lnTo>
                    <a:lnTo>
                      <a:pt x="95" y="27"/>
                    </a:lnTo>
                    <a:lnTo>
                      <a:pt x="90" y="36"/>
                    </a:lnTo>
                    <a:lnTo>
                      <a:pt x="90" y="32"/>
                    </a:lnTo>
                    <a:lnTo>
                      <a:pt x="83" y="43"/>
                    </a:lnTo>
                    <a:lnTo>
                      <a:pt x="77" y="23"/>
                    </a:lnTo>
                    <a:lnTo>
                      <a:pt x="81" y="17"/>
                    </a:lnTo>
                    <a:lnTo>
                      <a:pt x="74" y="17"/>
                    </a:lnTo>
                    <a:lnTo>
                      <a:pt x="68" y="11"/>
                    </a:lnTo>
                    <a:lnTo>
                      <a:pt x="59" y="11"/>
                    </a:lnTo>
                    <a:lnTo>
                      <a:pt x="43" y="23"/>
                    </a:lnTo>
                    <a:lnTo>
                      <a:pt x="48" y="36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25" y="32"/>
                    </a:lnTo>
                    <a:lnTo>
                      <a:pt x="15" y="23"/>
                    </a:lnTo>
                    <a:lnTo>
                      <a:pt x="2" y="21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2" y="0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6" name="Freeform 679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7" name="Freeform 680"/>
              <p:cNvSpPr>
                <a:spLocks/>
              </p:cNvSpPr>
              <p:nvPr/>
            </p:nvSpPr>
            <p:spPr bwMode="auto">
              <a:xfrm>
                <a:off x="3916363" y="4833938"/>
                <a:ext cx="230188" cy="242888"/>
              </a:xfrm>
              <a:custGeom>
                <a:avLst/>
                <a:gdLst>
                  <a:gd name="T0" fmla="*/ 0 w 145"/>
                  <a:gd name="T1" fmla="*/ 46 h 153"/>
                  <a:gd name="T2" fmla="*/ 6 w 145"/>
                  <a:gd name="T3" fmla="*/ 30 h 153"/>
                  <a:gd name="T4" fmla="*/ 4 w 145"/>
                  <a:gd name="T5" fmla="*/ 19 h 153"/>
                  <a:gd name="T6" fmla="*/ 13 w 145"/>
                  <a:gd name="T7" fmla="*/ 9 h 153"/>
                  <a:gd name="T8" fmla="*/ 13 w 145"/>
                  <a:gd name="T9" fmla="*/ 0 h 153"/>
                  <a:gd name="T10" fmla="*/ 62 w 145"/>
                  <a:gd name="T11" fmla="*/ 0 h 153"/>
                  <a:gd name="T12" fmla="*/ 77 w 145"/>
                  <a:gd name="T13" fmla="*/ 16 h 153"/>
                  <a:gd name="T14" fmla="*/ 83 w 145"/>
                  <a:gd name="T15" fmla="*/ 49 h 153"/>
                  <a:gd name="T16" fmla="*/ 121 w 145"/>
                  <a:gd name="T17" fmla="*/ 53 h 153"/>
                  <a:gd name="T18" fmla="*/ 136 w 145"/>
                  <a:gd name="T19" fmla="*/ 83 h 153"/>
                  <a:gd name="T20" fmla="*/ 138 w 145"/>
                  <a:gd name="T21" fmla="*/ 79 h 153"/>
                  <a:gd name="T22" fmla="*/ 145 w 145"/>
                  <a:gd name="T23" fmla="*/ 85 h 153"/>
                  <a:gd name="T24" fmla="*/ 145 w 145"/>
                  <a:gd name="T25" fmla="*/ 105 h 153"/>
                  <a:gd name="T26" fmla="*/ 145 w 145"/>
                  <a:gd name="T27" fmla="*/ 117 h 153"/>
                  <a:gd name="T28" fmla="*/ 142 w 145"/>
                  <a:gd name="T29" fmla="*/ 132 h 153"/>
                  <a:gd name="T30" fmla="*/ 132 w 145"/>
                  <a:gd name="T31" fmla="*/ 148 h 153"/>
                  <a:gd name="T32" fmla="*/ 115 w 145"/>
                  <a:gd name="T33" fmla="*/ 153 h 153"/>
                  <a:gd name="T34" fmla="*/ 95 w 145"/>
                  <a:gd name="T35" fmla="*/ 148 h 153"/>
                  <a:gd name="T36" fmla="*/ 79 w 145"/>
                  <a:gd name="T37" fmla="*/ 144 h 153"/>
                  <a:gd name="T38" fmla="*/ 83 w 145"/>
                  <a:gd name="T39" fmla="*/ 129 h 153"/>
                  <a:gd name="T40" fmla="*/ 93 w 145"/>
                  <a:gd name="T41" fmla="*/ 117 h 153"/>
                  <a:gd name="T42" fmla="*/ 93 w 145"/>
                  <a:gd name="T43" fmla="*/ 108 h 153"/>
                  <a:gd name="T44" fmla="*/ 86 w 145"/>
                  <a:gd name="T45" fmla="*/ 98 h 153"/>
                  <a:gd name="T46" fmla="*/ 69 w 145"/>
                  <a:gd name="T47" fmla="*/ 95 h 153"/>
                  <a:gd name="T48" fmla="*/ 53 w 145"/>
                  <a:gd name="T49" fmla="*/ 85 h 153"/>
                  <a:gd name="T50" fmla="*/ 31 w 145"/>
                  <a:gd name="T51" fmla="*/ 83 h 153"/>
                  <a:gd name="T52" fmla="*/ 15 w 145"/>
                  <a:gd name="T53" fmla="*/ 68 h 153"/>
                  <a:gd name="T54" fmla="*/ 0 w 145"/>
                  <a:gd name="T55" fmla="*/ 46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153">
                    <a:moveTo>
                      <a:pt x="0" y="46"/>
                    </a:moveTo>
                    <a:lnTo>
                      <a:pt x="6" y="30"/>
                    </a:lnTo>
                    <a:lnTo>
                      <a:pt x="4" y="19"/>
                    </a:lnTo>
                    <a:lnTo>
                      <a:pt x="13" y="9"/>
                    </a:lnTo>
                    <a:lnTo>
                      <a:pt x="13" y="0"/>
                    </a:lnTo>
                    <a:lnTo>
                      <a:pt x="62" y="0"/>
                    </a:lnTo>
                    <a:lnTo>
                      <a:pt x="77" y="16"/>
                    </a:lnTo>
                    <a:lnTo>
                      <a:pt x="83" y="49"/>
                    </a:lnTo>
                    <a:lnTo>
                      <a:pt x="121" y="53"/>
                    </a:lnTo>
                    <a:lnTo>
                      <a:pt x="136" y="83"/>
                    </a:lnTo>
                    <a:lnTo>
                      <a:pt x="138" y="79"/>
                    </a:lnTo>
                    <a:lnTo>
                      <a:pt x="145" y="85"/>
                    </a:lnTo>
                    <a:lnTo>
                      <a:pt x="145" y="105"/>
                    </a:lnTo>
                    <a:lnTo>
                      <a:pt x="145" y="117"/>
                    </a:lnTo>
                    <a:lnTo>
                      <a:pt x="142" y="132"/>
                    </a:lnTo>
                    <a:lnTo>
                      <a:pt x="132" y="148"/>
                    </a:lnTo>
                    <a:lnTo>
                      <a:pt x="115" y="153"/>
                    </a:lnTo>
                    <a:lnTo>
                      <a:pt x="95" y="148"/>
                    </a:lnTo>
                    <a:lnTo>
                      <a:pt x="79" y="144"/>
                    </a:lnTo>
                    <a:lnTo>
                      <a:pt x="83" y="129"/>
                    </a:lnTo>
                    <a:lnTo>
                      <a:pt x="93" y="117"/>
                    </a:lnTo>
                    <a:lnTo>
                      <a:pt x="93" y="108"/>
                    </a:lnTo>
                    <a:lnTo>
                      <a:pt x="86" y="98"/>
                    </a:lnTo>
                    <a:lnTo>
                      <a:pt x="69" y="95"/>
                    </a:lnTo>
                    <a:lnTo>
                      <a:pt x="53" y="85"/>
                    </a:lnTo>
                    <a:lnTo>
                      <a:pt x="31" y="83"/>
                    </a:lnTo>
                    <a:lnTo>
                      <a:pt x="15" y="68"/>
                    </a:lnTo>
                    <a:lnTo>
                      <a:pt x="0" y="46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8" name="Freeform 681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89" name="Freeform 682"/>
              <p:cNvSpPr>
                <a:spLocks/>
              </p:cNvSpPr>
              <p:nvPr/>
            </p:nvSpPr>
            <p:spPr bwMode="auto">
              <a:xfrm>
                <a:off x="3384550" y="4281488"/>
                <a:ext cx="350838" cy="522288"/>
              </a:xfrm>
              <a:custGeom>
                <a:avLst/>
                <a:gdLst>
                  <a:gd name="T0" fmla="*/ 95 w 221"/>
                  <a:gd name="T1" fmla="*/ 0 h 329"/>
                  <a:gd name="T2" fmla="*/ 102 w 221"/>
                  <a:gd name="T3" fmla="*/ 3 h 329"/>
                  <a:gd name="T4" fmla="*/ 111 w 221"/>
                  <a:gd name="T5" fmla="*/ 5 h 329"/>
                  <a:gd name="T6" fmla="*/ 119 w 221"/>
                  <a:gd name="T7" fmla="*/ 18 h 329"/>
                  <a:gd name="T8" fmla="*/ 134 w 221"/>
                  <a:gd name="T9" fmla="*/ 30 h 329"/>
                  <a:gd name="T10" fmla="*/ 145 w 221"/>
                  <a:gd name="T11" fmla="*/ 42 h 329"/>
                  <a:gd name="T12" fmla="*/ 154 w 221"/>
                  <a:gd name="T13" fmla="*/ 42 h 329"/>
                  <a:gd name="T14" fmla="*/ 163 w 221"/>
                  <a:gd name="T15" fmla="*/ 39 h 329"/>
                  <a:gd name="T16" fmla="*/ 178 w 221"/>
                  <a:gd name="T17" fmla="*/ 39 h 329"/>
                  <a:gd name="T18" fmla="*/ 191 w 221"/>
                  <a:gd name="T19" fmla="*/ 48 h 329"/>
                  <a:gd name="T20" fmla="*/ 184 w 221"/>
                  <a:gd name="T21" fmla="*/ 64 h 329"/>
                  <a:gd name="T22" fmla="*/ 193 w 221"/>
                  <a:gd name="T23" fmla="*/ 73 h 329"/>
                  <a:gd name="T24" fmla="*/ 178 w 221"/>
                  <a:gd name="T25" fmla="*/ 73 h 329"/>
                  <a:gd name="T26" fmla="*/ 150 w 221"/>
                  <a:gd name="T27" fmla="*/ 85 h 329"/>
                  <a:gd name="T28" fmla="*/ 141 w 221"/>
                  <a:gd name="T29" fmla="*/ 98 h 329"/>
                  <a:gd name="T30" fmla="*/ 141 w 221"/>
                  <a:gd name="T31" fmla="*/ 114 h 329"/>
                  <a:gd name="T32" fmla="*/ 129 w 221"/>
                  <a:gd name="T33" fmla="*/ 119 h 329"/>
                  <a:gd name="T34" fmla="*/ 132 w 221"/>
                  <a:gd name="T35" fmla="*/ 141 h 329"/>
                  <a:gd name="T36" fmla="*/ 141 w 221"/>
                  <a:gd name="T37" fmla="*/ 157 h 329"/>
                  <a:gd name="T38" fmla="*/ 150 w 221"/>
                  <a:gd name="T39" fmla="*/ 166 h 329"/>
                  <a:gd name="T40" fmla="*/ 163 w 221"/>
                  <a:gd name="T41" fmla="*/ 175 h 329"/>
                  <a:gd name="T42" fmla="*/ 181 w 221"/>
                  <a:gd name="T43" fmla="*/ 175 h 329"/>
                  <a:gd name="T44" fmla="*/ 188 w 221"/>
                  <a:gd name="T45" fmla="*/ 166 h 329"/>
                  <a:gd name="T46" fmla="*/ 188 w 221"/>
                  <a:gd name="T47" fmla="*/ 194 h 329"/>
                  <a:gd name="T48" fmla="*/ 197 w 221"/>
                  <a:gd name="T49" fmla="*/ 194 h 329"/>
                  <a:gd name="T50" fmla="*/ 206 w 221"/>
                  <a:gd name="T51" fmla="*/ 190 h 329"/>
                  <a:gd name="T52" fmla="*/ 221 w 221"/>
                  <a:gd name="T53" fmla="*/ 219 h 329"/>
                  <a:gd name="T54" fmla="*/ 214 w 221"/>
                  <a:gd name="T55" fmla="*/ 242 h 329"/>
                  <a:gd name="T56" fmla="*/ 214 w 221"/>
                  <a:gd name="T57" fmla="*/ 255 h 329"/>
                  <a:gd name="T58" fmla="*/ 213 w 221"/>
                  <a:gd name="T59" fmla="*/ 274 h 329"/>
                  <a:gd name="T60" fmla="*/ 202 w 221"/>
                  <a:gd name="T61" fmla="*/ 271 h 329"/>
                  <a:gd name="T62" fmla="*/ 202 w 221"/>
                  <a:gd name="T63" fmla="*/ 283 h 329"/>
                  <a:gd name="T64" fmla="*/ 214 w 221"/>
                  <a:gd name="T65" fmla="*/ 292 h 329"/>
                  <a:gd name="T66" fmla="*/ 218 w 221"/>
                  <a:gd name="T67" fmla="*/ 292 h 329"/>
                  <a:gd name="T68" fmla="*/ 214 w 221"/>
                  <a:gd name="T69" fmla="*/ 301 h 329"/>
                  <a:gd name="T70" fmla="*/ 213 w 221"/>
                  <a:gd name="T71" fmla="*/ 314 h 329"/>
                  <a:gd name="T72" fmla="*/ 206 w 221"/>
                  <a:gd name="T73" fmla="*/ 323 h 329"/>
                  <a:gd name="T74" fmla="*/ 200 w 221"/>
                  <a:gd name="T75" fmla="*/ 329 h 329"/>
                  <a:gd name="T76" fmla="*/ 181 w 221"/>
                  <a:gd name="T77" fmla="*/ 317 h 329"/>
                  <a:gd name="T78" fmla="*/ 166 w 221"/>
                  <a:gd name="T79" fmla="*/ 301 h 329"/>
                  <a:gd name="T80" fmla="*/ 138 w 221"/>
                  <a:gd name="T81" fmla="*/ 285 h 329"/>
                  <a:gd name="T82" fmla="*/ 113 w 221"/>
                  <a:gd name="T83" fmla="*/ 274 h 329"/>
                  <a:gd name="T84" fmla="*/ 91 w 221"/>
                  <a:gd name="T85" fmla="*/ 249 h 329"/>
                  <a:gd name="T86" fmla="*/ 86 w 221"/>
                  <a:gd name="T87" fmla="*/ 221 h 329"/>
                  <a:gd name="T88" fmla="*/ 73 w 221"/>
                  <a:gd name="T89" fmla="*/ 212 h 329"/>
                  <a:gd name="T90" fmla="*/ 65 w 221"/>
                  <a:gd name="T91" fmla="*/ 194 h 329"/>
                  <a:gd name="T92" fmla="*/ 56 w 221"/>
                  <a:gd name="T93" fmla="*/ 173 h 329"/>
                  <a:gd name="T94" fmla="*/ 43 w 221"/>
                  <a:gd name="T95" fmla="*/ 153 h 329"/>
                  <a:gd name="T96" fmla="*/ 27 w 221"/>
                  <a:gd name="T97" fmla="*/ 123 h 329"/>
                  <a:gd name="T98" fmla="*/ 0 w 221"/>
                  <a:gd name="T99" fmla="*/ 105 h 329"/>
                  <a:gd name="T100" fmla="*/ 0 w 221"/>
                  <a:gd name="T101" fmla="*/ 77 h 329"/>
                  <a:gd name="T102" fmla="*/ 9 w 221"/>
                  <a:gd name="T103" fmla="*/ 64 h 329"/>
                  <a:gd name="T104" fmla="*/ 18 w 221"/>
                  <a:gd name="T105" fmla="*/ 61 h 329"/>
                  <a:gd name="T106" fmla="*/ 18 w 221"/>
                  <a:gd name="T107" fmla="*/ 77 h 329"/>
                  <a:gd name="T108" fmla="*/ 27 w 221"/>
                  <a:gd name="T109" fmla="*/ 80 h 329"/>
                  <a:gd name="T110" fmla="*/ 39 w 221"/>
                  <a:gd name="T111" fmla="*/ 85 h 329"/>
                  <a:gd name="T112" fmla="*/ 45 w 221"/>
                  <a:gd name="T113" fmla="*/ 71 h 329"/>
                  <a:gd name="T114" fmla="*/ 58 w 221"/>
                  <a:gd name="T115" fmla="*/ 51 h 329"/>
                  <a:gd name="T116" fmla="*/ 79 w 221"/>
                  <a:gd name="T117" fmla="*/ 46 h 329"/>
                  <a:gd name="T118" fmla="*/ 95 w 221"/>
                  <a:gd name="T119" fmla="*/ 30 h 329"/>
                  <a:gd name="T120" fmla="*/ 104 w 221"/>
                  <a:gd name="T121" fmla="*/ 16 h 329"/>
                  <a:gd name="T122" fmla="*/ 95 w 221"/>
                  <a:gd name="T123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1" h="329">
                    <a:moveTo>
                      <a:pt x="95" y="0"/>
                    </a:moveTo>
                    <a:lnTo>
                      <a:pt x="102" y="3"/>
                    </a:lnTo>
                    <a:lnTo>
                      <a:pt x="111" y="5"/>
                    </a:lnTo>
                    <a:lnTo>
                      <a:pt x="119" y="18"/>
                    </a:lnTo>
                    <a:lnTo>
                      <a:pt x="134" y="30"/>
                    </a:lnTo>
                    <a:lnTo>
                      <a:pt x="145" y="42"/>
                    </a:lnTo>
                    <a:lnTo>
                      <a:pt x="154" y="42"/>
                    </a:lnTo>
                    <a:lnTo>
                      <a:pt x="163" y="39"/>
                    </a:lnTo>
                    <a:lnTo>
                      <a:pt x="178" y="39"/>
                    </a:lnTo>
                    <a:lnTo>
                      <a:pt x="191" y="48"/>
                    </a:lnTo>
                    <a:lnTo>
                      <a:pt x="184" y="64"/>
                    </a:lnTo>
                    <a:lnTo>
                      <a:pt x="193" y="73"/>
                    </a:lnTo>
                    <a:lnTo>
                      <a:pt x="178" y="73"/>
                    </a:lnTo>
                    <a:lnTo>
                      <a:pt x="150" y="85"/>
                    </a:lnTo>
                    <a:lnTo>
                      <a:pt x="141" y="98"/>
                    </a:lnTo>
                    <a:lnTo>
                      <a:pt x="141" y="114"/>
                    </a:lnTo>
                    <a:lnTo>
                      <a:pt x="129" y="119"/>
                    </a:lnTo>
                    <a:lnTo>
                      <a:pt x="132" y="141"/>
                    </a:lnTo>
                    <a:lnTo>
                      <a:pt x="141" y="157"/>
                    </a:lnTo>
                    <a:lnTo>
                      <a:pt x="150" y="166"/>
                    </a:lnTo>
                    <a:lnTo>
                      <a:pt x="163" y="175"/>
                    </a:lnTo>
                    <a:lnTo>
                      <a:pt x="181" y="175"/>
                    </a:lnTo>
                    <a:lnTo>
                      <a:pt x="188" y="166"/>
                    </a:lnTo>
                    <a:lnTo>
                      <a:pt x="188" y="194"/>
                    </a:lnTo>
                    <a:lnTo>
                      <a:pt x="197" y="194"/>
                    </a:lnTo>
                    <a:lnTo>
                      <a:pt x="206" y="190"/>
                    </a:lnTo>
                    <a:lnTo>
                      <a:pt x="221" y="219"/>
                    </a:lnTo>
                    <a:lnTo>
                      <a:pt x="214" y="242"/>
                    </a:lnTo>
                    <a:lnTo>
                      <a:pt x="214" y="255"/>
                    </a:lnTo>
                    <a:lnTo>
                      <a:pt x="213" y="274"/>
                    </a:lnTo>
                    <a:lnTo>
                      <a:pt x="202" y="271"/>
                    </a:lnTo>
                    <a:lnTo>
                      <a:pt x="202" y="283"/>
                    </a:lnTo>
                    <a:lnTo>
                      <a:pt x="214" y="292"/>
                    </a:lnTo>
                    <a:lnTo>
                      <a:pt x="218" y="292"/>
                    </a:lnTo>
                    <a:lnTo>
                      <a:pt x="214" y="301"/>
                    </a:lnTo>
                    <a:lnTo>
                      <a:pt x="213" y="314"/>
                    </a:lnTo>
                    <a:lnTo>
                      <a:pt x="206" y="323"/>
                    </a:lnTo>
                    <a:lnTo>
                      <a:pt x="200" y="329"/>
                    </a:lnTo>
                    <a:lnTo>
                      <a:pt x="181" y="317"/>
                    </a:lnTo>
                    <a:lnTo>
                      <a:pt x="166" y="301"/>
                    </a:lnTo>
                    <a:lnTo>
                      <a:pt x="138" y="285"/>
                    </a:lnTo>
                    <a:lnTo>
                      <a:pt x="113" y="274"/>
                    </a:lnTo>
                    <a:lnTo>
                      <a:pt x="91" y="249"/>
                    </a:lnTo>
                    <a:lnTo>
                      <a:pt x="86" y="221"/>
                    </a:lnTo>
                    <a:lnTo>
                      <a:pt x="73" y="212"/>
                    </a:lnTo>
                    <a:lnTo>
                      <a:pt x="65" y="194"/>
                    </a:lnTo>
                    <a:lnTo>
                      <a:pt x="56" y="173"/>
                    </a:lnTo>
                    <a:lnTo>
                      <a:pt x="43" y="153"/>
                    </a:lnTo>
                    <a:lnTo>
                      <a:pt x="27" y="123"/>
                    </a:lnTo>
                    <a:lnTo>
                      <a:pt x="0" y="105"/>
                    </a:lnTo>
                    <a:lnTo>
                      <a:pt x="0" y="77"/>
                    </a:lnTo>
                    <a:lnTo>
                      <a:pt x="9" y="64"/>
                    </a:lnTo>
                    <a:lnTo>
                      <a:pt x="18" y="61"/>
                    </a:lnTo>
                    <a:lnTo>
                      <a:pt x="18" y="77"/>
                    </a:lnTo>
                    <a:lnTo>
                      <a:pt x="27" y="80"/>
                    </a:lnTo>
                    <a:lnTo>
                      <a:pt x="39" y="85"/>
                    </a:lnTo>
                    <a:lnTo>
                      <a:pt x="45" y="71"/>
                    </a:lnTo>
                    <a:lnTo>
                      <a:pt x="58" y="51"/>
                    </a:lnTo>
                    <a:lnTo>
                      <a:pt x="79" y="46"/>
                    </a:lnTo>
                    <a:lnTo>
                      <a:pt x="95" y="30"/>
                    </a:lnTo>
                    <a:lnTo>
                      <a:pt x="104" y="16"/>
                    </a:lnTo>
                    <a:lnTo>
                      <a:pt x="95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0" name="Freeform 683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  <a:gd name="T34" fmla="*/ 14 w 69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1" name="Freeform 684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2" name="Freeform 685"/>
              <p:cNvSpPr>
                <a:spLocks/>
              </p:cNvSpPr>
              <p:nvPr/>
            </p:nvSpPr>
            <p:spPr bwMode="auto">
              <a:xfrm>
                <a:off x="4025900" y="4119563"/>
                <a:ext cx="109538" cy="117475"/>
              </a:xfrm>
              <a:custGeom>
                <a:avLst/>
                <a:gdLst>
                  <a:gd name="T0" fmla="*/ 14 w 69"/>
                  <a:gd name="T1" fmla="*/ 0 h 74"/>
                  <a:gd name="T2" fmla="*/ 33 w 69"/>
                  <a:gd name="T3" fmla="*/ 5 h 74"/>
                  <a:gd name="T4" fmla="*/ 54 w 69"/>
                  <a:gd name="T5" fmla="*/ 0 h 74"/>
                  <a:gd name="T6" fmla="*/ 69 w 69"/>
                  <a:gd name="T7" fmla="*/ 2 h 74"/>
                  <a:gd name="T8" fmla="*/ 60 w 69"/>
                  <a:gd name="T9" fmla="*/ 18 h 74"/>
                  <a:gd name="T10" fmla="*/ 63 w 69"/>
                  <a:gd name="T11" fmla="*/ 39 h 74"/>
                  <a:gd name="T12" fmla="*/ 67 w 69"/>
                  <a:gd name="T13" fmla="*/ 48 h 74"/>
                  <a:gd name="T14" fmla="*/ 58 w 69"/>
                  <a:gd name="T15" fmla="*/ 64 h 74"/>
                  <a:gd name="T16" fmla="*/ 52 w 69"/>
                  <a:gd name="T17" fmla="*/ 59 h 74"/>
                  <a:gd name="T18" fmla="*/ 33 w 69"/>
                  <a:gd name="T19" fmla="*/ 61 h 74"/>
                  <a:gd name="T20" fmla="*/ 33 w 69"/>
                  <a:gd name="T21" fmla="*/ 74 h 74"/>
                  <a:gd name="T22" fmla="*/ 24 w 69"/>
                  <a:gd name="T23" fmla="*/ 71 h 74"/>
                  <a:gd name="T24" fmla="*/ 10 w 69"/>
                  <a:gd name="T25" fmla="*/ 46 h 74"/>
                  <a:gd name="T26" fmla="*/ 0 w 69"/>
                  <a:gd name="T27" fmla="*/ 36 h 74"/>
                  <a:gd name="T28" fmla="*/ 3 w 69"/>
                  <a:gd name="T29" fmla="*/ 21 h 74"/>
                  <a:gd name="T30" fmla="*/ 14 w 69"/>
                  <a:gd name="T31" fmla="*/ 16 h 74"/>
                  <a:gd name="T32" fmla="*/ 14 w 69"/>
                  <a:gd name="T33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" h="74">
                    <a:moveTo>
                      <a:pt x="14" y="0"/>
                    </a:moveTo>
                    <a:lnTo>
                      <a:pt x="33" y="5"/>
                    </a:lnTo>
                    <a:lnTo>
                      <a:pt x="54" y="0"/>
                    </a:lnTo>
                    <a:lnTo>
                      <a:pt x="69" y="2"/>
                    </a:lnTo>
                    <a:lnTo>
                      <a:pt x="60" y="18"/>
                    </a:lnTo>
                    <a:lnTo>
                      <a:pt x="63" y="39"/>
                    </a:lnTo>
                    <a:lnTo>
                      <a:pt x="67" y="48"/>
                    </a:lnTo>
                    <a:lnTo>
                      <a:pt x="58" y="64"/>
                    </a:lnTo>
                    <a:lnTo>
                      <a:pt x="52" y="59"/>
                    </a:lnTo>
                    <a:lnTo>
                      <a:pt x="33" y="61"/>
                    </a:lnTo>
                    <a:lnTo>
                      <a:pt x="33" y="74"/>
                    </a:lnTo>
                    <a:lnTo>
                      <a:pt x="24" y="71"/>
                    </a:lnTo>
                    <a:lnTo>
                      <a:pt x="10" y="46"/>
                    </a:lnTo>
                    <a:lnTo>
                      <a:pt x="0" y="36"/>
                    </a:lnTo>
                    <a:lnTo>
                      <a:pt x="3" y="21"/>
                    </a:lnTo>
                    <a:lnTo>
                      <a:pt x="14" y="16"/>
                    </a:lnTo>
                    <a:lnTo>
                      <a:pt x="14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3" name="Freeform 686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4" name="Freeform 687"/>
              <p:cNvSpPr>
                <a:spLocks/>
              </p:cNvSpPr>
              <p:nvPr/>
            </p:nvSpPr>
            <p:spPr bwMode="auto">
              <a:xfrm>
                <a:off x="4067175" y="5153025"/>
                <a:ext cx="133350" cy="155575"/>
              </a:xfrm>
              <a:custGeom>
                <a:avLst/>
                <a:gdLst>
                  <a:gd name="T0" fmla="*/ 7 w 84"/>
                  <a:gd name="T1" fmla="*/ 0 h 98"/>
                  <a:gd name="T2" fmla="*/ 16 w 84"/>
                  <a:gd name="T3" fmla="*/ 0 h 98"/>
                  <a:gd name="T4" fmla="*/ 37 w 84"/>
                  <a:gd name="T5" fmla="*/ 18 h 98"/>
                  <a:gd name="T6" fmla="*/ 47 w 84"/>
                  <a:gd name="T7" fmla="*/ 18 h 98"/>
                  <a:gd name="T8" fmla="*/ 66 w 84"/>
                  <a:gd name="T9" fmla="*/ 30 h 98"/>
                  <a:gd name="T10" fmla="*/ 84 w 84"/>
                  <a:gd name="T11" fmla="*/ 48 h 98"/>
                  <a:gd name="T12" fmla="*/ 80 w 84"/>
                  <a:gd name="T13" fmla="*/ 57 h 98"/>
                  <a:gd name="T14" fmla="*/ 84 w 84"/>
                  <a:gd name="T15" fmla="*/ 70 h 98"/>
                  <a:gd name="T16" fmla="*/ 75 w 84"/>
                  <a:gd name="T17" fmla="*/ 89 h 98"/>
                  <a:gd name="T18" fmla="*/ 63 w 84"/>
                  <a:gd name="T19" fmla="*/ 95 h 98"/>
                  <a:gd name="T20" fmla="*/ 41 w 84"/>
                  <a:gd name="T21" fmla="*/ 98 h 98"/>
                  <a:gd name="T22" fmla="*/ 28 w 84"/>
                  <a:gd name="T23" fmla="*/ 91 h 98"/>
                  <a:gd name="T24" fmla="*/ 9 w 84"/>
                  <a:gd name="T25" fmla="*/ 89 h 98"/>
                  <a:gd name="T26" fmla="*/ 0 w 84"/>
                  <a:gd name="T27" fmla="*/ 79 h 98"/>
                  <a:gd name="T28" fmla="*/ 0 w 84"/>
                  <a:gd name="T29" fmla="*/ 64 h 98"/>
                  <a:gd name="T30" fmla="*/ 0 w 84"/>
                  <a:gd name="T31" fmla="*/ 61 h 98"/>
                  <a:gd name="T32" fmla="*/ 0 w 84"/>
                  <a:gd name="T33" fmla="*/ 52 h 98"/>
                  <a:gd name="T34" fmla="*/ 0 w 84"/>
                  <a:gd name="T35" fmla="*/ 32 h 98"/>
                  <a:gd name="T36" fmla="*/ 0 w 84"/>
                  <a:gd name="T37" fmla="*/ 18 h 98"/>
                  <a:gd name="T38" fmla="*/ 4 w 84"/>
                  <a:gd name="T39" fmla="*/ 5 h 98"/>
                  <a:gd name="T40" fmla="*/ 7 w 84"/>
                  <a:gd name="T4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4" h="98">
                    <a:moveTo>
                      <a:pt x="7" y="0"/>
                    </a:moveTo>
                    <a:lnTo>
                      <a:pt x="16" y="0"/>
                    </a:lnTo>
                    <a:lnTo>
                      <a:pt x="37" y="18"/>
                    </a:lnTo>
                    <a:lnTo>
                      <a:pt x="47" y="18"/>
                    </a:lnTo>
                    <a:lnTo>
                      <a:pt x="66" y="30"/>
                    </a:lnTo>
                    <a:lnTo>
                      <a:pt x="84" y="48"/>
                    </a:lnTo>
                    <a:lnTo>
                      <a:pt x="80" y="57"/>
                    </a:lnTo>
                    <a:lnTo>
                      <a:pt x="84" y="70"/>
                    </a:lnTo>
                    <a:lnTo>
                      <a:pt x="75" y="89"/>
                    </a:lnTo>
                    <a:lnTo>
                      <a:pt x="63" y="95"/>
                    </a:lnTo>
                    <a:lnTo>
                      <a:pt x="41" y="98"/>
                    </a:lnTo>
                    <a:lnTo>
                      <a:pt x="28" y="91"/>
                    </a:lnTo>
                    <a:lnTo>
                      <a:pt x="9" y="89"/>
                    </a:lnTo>
                    <a:lnTo>
                      <a:pt x="0" y="79"/>
                    </a:lnTo>
                    <a:lnTo>
                      <a:pt x="0" y="64"/>
                    </a:lnTo>
                    <a:lnTo>
                      <a:pt x="0" y="61"/>
                    </a:lnTo>
                    <a:lnTo>
                      <a:pt x="0" y="52"/>
                    </a:lnTo>
                    <a:lnTo>
                      <a:pt x="0" y="32"/>
                    </a:lnTo>
                    <a:lnTo>
                      <a:pt x="0" y="18"/>
                    </a:lnTo>
                    <a:lnTo>
                      <a:pt x="4" y="5"/>
                    </a:lnTo>
                    <a:lnTo>
                      <a:pt x="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5" name="Freeform 688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6" name="Freeform 689"/>
              <p:cNvSpPr>
                <a:spLocks/>
              </p:cNvSpPr>
              <p:nvPr/>
            </p:nvSpPr>
            <p:spPr bwMode="auto">
              <a:xfrm>
                <a:off x="3608388" y="3943350"/>
                <a:ext cx="371475" cy="317500"/>
              </a:xfrm>
              <a:custGeom>
                <a:avLst/>
                <a:gdLst>
                  <a:gd name="T0" fmla="*/ 25 w 234"/>
                  <a:gd name="T1" fmla="*/ 13 h 200"/>
                  <a:gd name="T2" fmla="*/ 25 w 234"/>
                  <a:gd name="T3" fmla="*/ 34 h 200"/>
                  <a:gd name="T4" fmla="*/ 25 w 234"/>
                  <a:gd name="T5" fmla="*/ 55 h 200"/>
                  <a:gd name="T6" fmla="*/ 37 w 234"/>
                  <a:gd name="T7" fmla="*/ 43 h 200"/>
                  <a:gd name="T8" fmla="*/ 43 w 234"/>
                  <a:gd name="T9" fmla="*/ 18 h 200"/>
                  <a:gd name="T10" fmla="*/ 56 w 234"/>
                  <a:gd name="T11" fmla="*/ 9 h 200"/>
                  <a:gd name="T12" fmla="*/ 65 w 234"/>
                  <a:gd name="T13" fmla="*/ 13 h 200"/>
                  <a:gd name="T14" fmla="*/ 82 w 234"/>
                  <a:gd name="T15" fmla="*/ 18 h 200"/>
                  <a:gd name="T16" fmla="*/ 109 w 234"/>
                  <a:gd name="T17" fmla="*/ 31 h 200"/>
                  <a:gd name="T18" fmla="*/ 129 w 234"/>
                  <a:gd name="T19" fmla="*/ 37 h 200"/>
                  <a:gd name="T20" fmla="*/ 163 w 234"/>
                  <a:gd name="T21" fmla="*/ 34 h 200"/>
                  <a:gd name="T22" fmla="*/ 198 w 234"/>
                  <a:gd name="T23" fmla="*/ 27 h 200"/>
                  <a:gd name="T24" fmla="*/ 188 w 234"/>
                  <a:gd name="T25" fmla="*/ 40 h 200"/>
                  <a:gd name="T26" fmla="*/ 213 w 234"/>
                  <a:gd name="T27" fmla="*/ 52 h 200"/>
                  <a:gd name="T28" fmla="*/ 221 w 234"/>
                  <a:gd name="T29" fmla="*/ 64 h 200"/>
                  <a:gd name="T30" fmla="*/ 216 w 234"/>
                  <a:gd name="T31" fmla="*/ 83 h 200"/>
                  <a:gd name="T32" fmla="*/ 209 w 234"/>
                  <a:gd name="T33" fmla="*/ 95 h 200"/>
                  <a:gd name="T34" fmla="*/ 204 w 234"/>
                  <a:gd name="T35" fmla="*/ 113 h 200"/>
                  <a:gd name="T36" fmla="*/ 204 w 234"/>
                  <a:gd name="T37" fmla="*/ 138 h 200"/>
                  <a:gd name="T38" fmla="*/ 179 w 234"/>
                  <a:gd name="T39" fmla="*/ 150 h 200"/>
                  <a:gd name="T40" fmla="*/ 145 w 234"/>
                  <a:gd name="T41" fmla="*/ 142 h 200"/>
                  <a:gd name="T42" fmla="*/ 154 w 234"/>
                  <a:gd name="T43" fmla="*/ 170 h 200"/>
                  <a:gd name="T44" fmla="*/ 170 w 234"/>
                  <a:gd name="T45" fmla="*/ 179 h 200"/>
                  <a:gd name="T46" fmla="*/ 129 w 234"/>
                  <a:gd name="T47" fmla="*/ 200 h 200"/>
                  <a:gd name="T48" fmla="*/ 109 w 234"/>
                  <a:gd name="T49" fmla="*/ 195 h 200"/>
                  <a:gd name="T50" fmla="*/ 95 w 234"/>
                  <a:gd name="T51" fmla="*/ 163 h 200"/>
                  <a:gd name="T52" fmla="*/ 93 w 234"/>
                  <a:gd name="T53" fmla="*/ 142 h 200"/>
                  <a:gd name="T54" fmla="*/ 98 w 234"/>
                  <a:gd name="T55" fmla="*/ 107 h 200"/>
                  <a:gd name="T56" fmla="*/ 56 w 234"/>
                  <a:gd name="T57" fmla="*/ 95 h 200"/>
                  <a:gd name="T58" fmla="*/ 16 w 234"/>
                  <a:gd name="T59" fmla="*/ 86 h 200"/>
                  <a:gd name="T60" fmla="*/ 6 w 234"/>
                  <a:gd name="T61" fmla="*/ 52 h 200"/>
                  <a:gd name="T62" fmla="*/ 4 w 234"/>
                  <a:gd name="T63" fmla="*/ 43 h 200"/>
                  <a:gd name="T64" fmla="*/ 9 w 234"/>
                  <a:gd name="T65" fmla="*/ 24 h 200"/>
                  <a:gd name="T66" fmla="*/ 22 w 234"/>
                  <a:gd name="T67" fmla="*/ 6 h 200"/>
                  <a:gd name="T68" fmla="*/ 37 w 234"/>
                  <a:gd name="T69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4" h="200">
                    <a:moveTo>
                      <a:pt x="37" y="0"/>
                    </a:moveTo>
                    <a:lnTo>
                      <a:pt x="25" y="13"/>
                    </a:lnTo>
                    <a:lnTo>
                      <a:pt x="25" y="22"/>
                    </a:lnTo>
                    <a:lnTo>
                      <a:pt x="25" y="34"/>
                    </a:lnTo>
                    <a:lnTo>
                      <a:pt x="18" y="40"/>
                    </a:lnTo>
                    <a:lnTo>
                      <a:pt x="25" y="55"/>
                    </a:lnTo>
                    <a:lnTo>
                      <a:pt x="34" y="55"/>
                    </a:lnTo>
                    <a:lnTo>
                      <a:pt x="37" y="43"/>
                    </a:lnTo>
                    <a:lnTo>
                      <a:pt x="34" y="24"/>
                    </a:lnTo>
                    <a:lnTo>
                      <a:pt x="43" y="18"/>
                    </a:lnTo>
                    <a:lnTo>
                      <a:pt x="59" y="15"/>
                    </a:lnTo>
                    <a:lnTo>
                      <a:pt x="56" y="9"/>
                    </a:lnTo>
                    <a:lnTo>
                      <a:pt x="59" y="0"/>
                    </a:lnTo>
                    <a:lnTo>
                      <a:pt x="65" y="13"/>
                    </a:lnTo>
                    <a:lnTo>
                      <a:pt x="72" y="13"/>
                    </a:lnTo>
                    <a:lnTo>
                      <a:pt x="82" y="18"/>
                    </a:lnTo>
                    <a:lnTo>
                      <a:pt x="86" y="31"/>
                    </a:lnTo>
                    <a:lnTo>
                      <a:pt x="109" y="31"/>
                    </a:lnTo>
                    <a:lnTo>
                      <a:pt x="120" y="31"/>
                    </a:lnTo>
                    <a:lnTo>
                      <a:pt x="129" y="37"/>
                    </a:lnTo>
                    <a:lnTo>
                      <a:pt x="148" y="40"/>
                    </a:lnTo>
                    <a:lnTo>
                      <a:pt x="163" y="34"/>
                    </a:lnTo>
                    <a:lnTo>
                      <a:pt x="154" y="31"/>
                    </a:lnTo>
                    <a:lnTo>
                      <a:pt x="198" y="27"/>
                    </a:lnTo>
                    <a:lnTo>
                      <a:pt x="182" y="34"/>
                    </a:lnTo>
                    <a:lnTo>
                      <a:pt x="188" y="40"/>
                    </a:lnTo>
                    <a:lnTo>
                      <a:pt x="204" y="43"/>
                    </a:lnTo>
                    <a:lnTo>
                      <a:pt x="213" y="52"/>
                    </a:lnTo>
                    <a:lnTo>
                      <a:pt x="216" y="64"/>
                    </a:lnTo>
                    <a:lnTo>
                      <a:pt x="221" y="64"/>
                    </a:lnTo>
                    <a:lnTo>
                      <a:pt x="234" y="70"/>
                    </a:lnTo>
                    <a:lnTo>
                      <a:pt x="216" y="83"/>
                    </a:lnTo>
                    <a:lnTo>
                      <a:pt x="221" y="92"/>
                    </a:lnTo>
                    <a:lnTo>
                      <a:pt x="209" y="95"/>
                    </a:lnTo>
                    <a:lnTo>
                      <a:pt x="209" y="104"/>
                    </a:lnTo>
                    <a:lnTo>
                      <a:pt x="204" y="113"/>
                    </a:lnTo>
                    <a:lnTo>
                      <a:pt x="216" y="127"/>
                    </a:lnTo>
                    <a:lnTo>
                      <a:pt x="204" y="138"/>
                    </a:lnTo>
                    <a:lnTo>
                      <a:pt x="184" y="142"/>
                    </a:lnTo>
                    <a:lnTo>
                      <a:pt x="179" y="150"/>
                    </a:lnTo>
                    <a:lnTo>
                      <a:pt x="157" y="145"/>
                    </a:lnTo>
                    <a:lnTo>
                      <a:pt x="145" y="142"/>
                    </a:lnTo>
                    <a:lnTo>
                      <a:pt x="154" y="150"/>
                    </a:lnTo>
                    <a:lnTo>
                      <a:pt x="154" y="170"/>
                    </a:lnTo>
                    <a:lnTo>
                      <a:pt x="170" y="172"/>
                    </a:lnTo>
                    <a:lnTo>
                      <a:pt x="170" y="179"/>
                    </a:lnTo>
                    <a:lnTo>
                      <a:pt x="154" y="188"/>
                    </a:lnTo>
                    <a:lnTo>
                      <a:pt x="129" y="200"/>
                    </a:lnTo>
                    <a:lnTo>
                      <a:pt x="118" y="200"/>
                    </a:lnTo>
                    <a:lnTo>
                      <a:pt x="109" y="195"/>
                    </a:lnTo>
                    <a:lnTo>
                      <a:pt x="102" y="175"/>
                    </a:lnTo>
                    <a:lnTo>
                      <a:pt x="95" y="163"/>
                    </a:lnTo>
                    <a:lnTo>
                      <a:pt x="102" y="154"/>
                    </a:lnTo>
                    <a:lnTo>
                      <a:pt x="93" y="142"/>
                    </a:lnTo>
                    <a:lnTo>
                      <a:pt x="93" y="123"/>
                    </a:lnTo>
                    <a:lnTo>
                      <a:pt x="98" y="107"/>
                    </a:lnTo>
                    <a:lnTo>
                      <a:pt x="65" y="107"/>
                    </a:lnTo>
                    <a:lnTo>
                      <a:pt x="56" y="95"/>
                    </a:lnTo>
                    <a:lnTo>
                      <a:pt x="31" y="92"/>
                    </a:lnTo>
                    <a:lnTo>
                      <a:pt x="16" y="86"/>
                    </a:lnTo>
                    <a:lnTo>
                      <a:pt x="16" y="74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4" y="43"/>
                    </a:lnTo>
                    <a:lnTo>
                      <a:pt x="4" y="37"/>
                    </a:lnTo>
                    <a:lnTo>
                      <a:pt x="9" y="24"/>
                    </a:lnTo>
                    <a:lnTo>
                      <a:pt x="18" y="15"/>
                    </a:lnTo>
                    <a:lnTo>
                      <a:pt x="22" y="6"/>
                    </a:lnTo>
                    <a:lnTo>
                      <a:pt x="31" y="6"/>
                    </a:lnTo>
                    <a:lnTo>
                      <a:pt x="37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7" name="Freeform 690"/>
              <p:cNvSpPr>
                <a:spLocks/>
              </p:cNvSpPr>
              <p:nvPr/>
            </p:nvSpPr>
            <p:spPr bwMode="auto">
              <a:xfrm>
                <a:off x="2362200" y="2633663"/>
                <a:ext cx="1538288" cy="923925"/>
              </a:xfrm>
              <a:custGeom>
                <a:avLst/>
                <a:gdLst>
                  <a:gd name="T0" fmla="*/ 557 w 969"/>
                  <a:gd name="T1" fmla="*/ 52 h 582"/>
                  <a:gd name="T2" fmla="*/ 578 w 969"/>
                  <a:gd name="T3" fmla="*/ 68 h 582"/>
                  <a:gd name="T4" fmla="*/ 607 w 969"/>
                  <a:gd name="T5" fmla="*/ 90 h 582"/>
                  <a:gd name="T6" fmla="*/ 591 w 969"/>
                  <a:gd name="T7" fmla="*/ 107 h 582"/>
                  <a:gd name="T8" fmla="*/ 646 w 969"/>
                  <a:gd name="T9" fmla="*/ 98 h 582"/>
                  <a:gd name="T10" fmla="*/ 646 w 969"/>
                  <a:gd name="T11" fmla="*/ 120 h 582"/>
                  <a:gd name="T12" fmla="*/ 687 w 969"/>
                  <a:gd name="T13" fmla="*/ 125 h 582"/>
                  <a:gd name="T14" fmla="*/ 674 w 969"/>
                  <a:gd name="T15" fmla="*/ 136 h 582"/>
                  <a:gd name="T16" fmla="*/ 630 w 969"/>
                  <a:gd name="T17" fmla="*/ 179 h 582"/>
                  <a:gd name="T18" fmla="*/ 634 w 969"/>
                  <a:gd name="T19" fmla="*/ 234 h 582"/>
                  <a:gd name="T20" fmla="*/ 657 w 969"/>
                  <a:gd name="T21" fmla="*/ 172 h 582"/>
                  <a:gd name="T22" fmla="*/ 687 w 969"/>
                  <a:gd name="T23" fmla="*/ 141 h 582"/>
                  <a:gd name="T24" fmla="*/ 689 w 969"/>
                  <a:gd name="T25" fmla="*/ 193 h 582"/>
                  <a:gd name="T26" fmla="*/ 709 w 969"/>
                  <a:gd name="T27" fmla="*/ 209 h 582"/>
                  <a:gd name="T28" fmla="*/ 739 w 969"/>
                  <a:gd name="T29" fmla="*/ 242 h 582"/>
                  <a:gd name="T30" fmla="*/ 767 w 969"/>
                  <a:gd name="T31" fmla="*/ 209 h 582"/>
                  <a:gd name="T32" fmla="*/ 844 w 969"/>
                  <a:gd name="T33" fmla="*/ 172 h 582"/>
                  <a:gd name="T34" fmla="*/ 951 w 969"/>
                  <a:gd name="T35" fmla="*/ 125 h 582"/>
                  <a:gd name="T36" fmla="*/ 969 w 969"/>
                  <a:gd name="T37" fmla="*/ 175 h 582"/>
                  <a:gd name="T38" fmla="*/ 908 w 969"/>
                  <a:gd name="T39" fmla="*/ 216 h 582"/>
                  <a:gd name="T40" fmla="*/ 911 w 969"/>
                  <a:gd name="T41" fmla="*/ 248 h 582"/>
                  <a:gd name="T42" fmla="*/ 867 w 969"/>
                  <a:gd name="T43" fmla="*/ 264 h 582"/>
                  <a:gd name="T44" fmla="*/ 835 w 969"/>
                  <a:gd name="T45" fmla="*/ 289 h 582"/>
                  <a:gd name="T46" fmla="*/ 812 w 969"/>
                  <a:gd name="T47" fmla="*/ 311 h 582"/>
                  <a:gd name="T48" fmla="*/ 801 w 969"/>
                  <a:gd name="T49" fmla="*/ 296 h 582"/>
                  <a:gd name="T50" fmla="*/ 789 w 969"/>
                  <a:gd name="T51" fmla="*/ 330 h 582"/>
                  <a:gd name="T52" fmla="*/ 794 w 969"/>
                  <a:gd name="T53" fmla="*/ 366 h 582"/>
                  <a:gd name="T54" fmla="*/ 794 w 969"/>
                  <a:gd name="T55" fmla="*/ 373 h 582"/>
                  <a:gd name="T56" fmla="*/ 751 w 969"/>
                  <a:gd name="T57" fmla="*/ 409 h 582"/>
                  <a:gd name="T58" fmla="*/ 687 w 969"/>
                  <a:gd name="T59" fmla="*/ 498 h 582"/>
                  <a:gd name="T60" fmla="*/ 674 w 969"/>
                  <a:gd name="T61" fmla="*/ 582 h 582"/>
                  <a:gd name="T62" fmla="*/ 650 w 969"/>
                  <a:gd name="T63" fmla="*/ 530 h 582"/>
                  <a:gd name="T64" fmla="*/ 616 w 969"/>
                  <a:gd name="T65" fmla="*/ 492 h 582"/>
                  <a:gd name="T66" fmla="*/ 548 w 969"/>
                  <a:gd name="T67" fmla="*/ 480 h 582"/>
                  <a:gd name="T68" fmla="*/ 530 w 969"/>
                  <a:gd name="T69" fmla="*/ 498 h 582"/>
                  <a:gd name="T70" fmla="*/ 437 w 969"/>
                  <a:gd name="T71" fmla="*/ 501 h 582"/>
                  <a:gd name="T72" fmla="*/ 394 w 969"/>
                  <a:gd name="T73" fmla="*/ 560 h 582"/>
                  <a:gd name="T74" fmla="*/ 341 w 969"/>
                  <a:gd name="T75" fmla="*/ 484 h 582"/>
                  <a:gd name="T76" fmla="*/ 282 w 969"/>
                  <a:gd name="T77" fmla="*/ 462 h 582"/>
                  <a:gd name="T78" fmla="*/ 181 w 969"/>
                  <a:gd name="T79" fmla="*/ 440 h 582"/>
                  <a:gd name="T80" fmla="*/ 77 w 969"/>
                  <a:gd name="T81" fmla="*/ 391 h 582"/>
                  <a:gd name="T82" fmla="*/ 30 w 969"/>
                  <a:gd name="T83" fmla="*/ 344 h 582"/>
                  <a:gd name="T84" fmla="*/ 15 w 969"/>
                  <a:gd name="T85" fmla="*/ 289 h 582"/>
                  <a:gd name="T86" fmla="*/ 2 w 969"/>
                  <a:gd name="T87" fmla="*/ 259 h 582"/>
                  <a:gd name="T88" fmla="*/ 15 w 969"/>
                  <a:gd name="T89" fmla="*/ 159 h 582"/>
                  <a:gd name="T90" fmla="*/ 54 w 969"/>
                  <a:gd name="T91" fmla="*/ 15 h 582"/>
                  <a:gd name="T92" fmla="*/ 89 w 969"/>
                  <a:gd name="T93" fmla="*/ 43 h 582"/>
                  <a:gd name="T94" fmla="*/ 535 w 969"/>
                  <a:gd name="T95" fmla="*/ 45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69" h="582">
                    <a:moveTo>
                      <a:pt x="535" y="45"/>
                    </a:moveTo>
                    <a:lnTo>
                      <a:pt x="548" y="31"/>
                    </a:lnTo>
                    <a:lnTo>
                      <a:pt x="557" y="36"/>
                    </a:lnTo>
                    <a:lnTo>
                      <a:pt x="557" y="52"/>
                    </a:lnTo>
                    <a:lnTo>
                      <a:pt x="544" y="52"/>
                    </a:lnTo>
                    <a:lnTo>
                      <a:pt x="566" y="64"/>
                    </a:lnTo>
                    <a:lnTo>
                      <a:pt x="566" y="52"/>
                    </a:lnTo>
                    <a:lnTo>
                      <a:pt x="578" y="68"/>
                    </a:lnTo>
                    <a:lnTo>
                      <a:pt x="587" y="74"/>
                    </a:lnTo>
                    <a:lnTo>
                      <a:pt x="609" y="77"/>
                    </a:lnTo>
                    <a:lnTo>
                      <a:pt x="628" y="79"/>
                    </a:lnTo>
                    <a:lnTo>
                      <a:pt x="607" y="90"/>
                    </a:lnTo>
                    <a:lnTo>
                      <a:pt x="587" y="98"/>
                    </a:lnTo>
                    <a:lnTo>
                      <a:pt x="573" y="110"/>
                    </a:lnTo>
                    <a:lnTo>
                      <a:pt x="578" y="110"/>
                    </a:lnTo>
                    <a:lnTo>
                      <a:pt x="591" y="107"/>
                    </a:lnTo>
                    <a:lnTo>
                      <a:pt x="591" y="116"/>
                    </a:lnTo>
                    <a:lnTo>
                      <a:pt x="621" y="110"/>
                    </a:lnTo>
                    <a:lnTo>
                      <a:pt x="641" y="98"/>
                    </a:lnTo>
                    <a:lnTo>
                      <a:pt x="646" y="98"/>
                    </a:lnTo>
                    <a:lnTo>
                      <a:pt x="641" y="104"/>
                    </a:lnTo>
                    <a:lnTo>
                      <a:pt x="630" y="114"/>
                    </a:lnTo>
                    <a:lnTo>
                      <a:pt x="644" y="114"/>
                    </a:lnTo>
                    <a:lnTo>
                      <a:pt x="646" y="120"/>
                    </a:lnTo>
                    <a:lnTo>
                      <a:pt x="659" y="123"/>
                    </a:lnTo>
                    <a:lnTo>
                      <a:pt x="664" y="120"/>
                    </a:lnTo>
                    <a:lnTo>
                      <a:pt x="687" y="120"/>
                    </a:lnTo>
                    <a:lnTo>
                      <a:pt x="687" y="125"/>
                    </a:lnTo>
                    <a:lnTo>
                      <a:pt x="696" y="129"/>
                    </a:lnTo>
                    <a:lnTo>
                      <a:pt x="700" y="136"/>
                    </a:lnTo>
                    <a:lnTo>
                      <a:pt x="689" y="136"/>
                    </a:lnTo>
                    <a:lnTo>
                      <a:pt x="674" y="136"/>
                    </a:lnTo>
                    <a:lnTo>
                      <a:pt x="653" y="138"/>
                    </a:lnTo>
                    <a:lnTo>
                      <a:pt x="628" y="166"/>
                    </a:lnTo>
                    <a:lnTo>
                      <a:pt x="646" y="150"/>
                    </a:lnTo>
                    <a:lnTo>
                      <a:pt x="630" y="179"/>
                    </a:lnTo>
                    <a:lnTo>
                      <a:pt x="625" y="196"/>
                    </a:lnTo>
                    <a:lnTo>
                      <a:pt x="621" y="218"/>
                    </a:lnTo>
                    <a:lnTo>
                      <a:pt x="621" y="234"/>
                    </a:lnTo>
                    <a:lnTo>
                      <a:pt x="634" y="234"/>
                    </a:lnTo>
                    <a:lnTo>
                      <a:pt x="644" y="222"/>
                    </a:lnTo>
                    <a:lnTo>
                      <a:pt x="646" y="203"/>
                    </a:lnTo>
                    <a:lnTo>
                      <a:pt x="650" y="184"/>
                    </a:lnTo>
                    <a:lnTo>
                      <a:pt x="657" y="172"/>
                    </a:lnTo>
                    <a:lnTo>
                      <a:pt x="667" y="157"/>
                    </a:lnTo>
                    <a:lnTo>
                      <a:pt x="674" y="157"/>
                    </a:lnTo>
                    <a:lnTo>
                      <a:pt x="680" y="148"/>
                    </a:lnTo>
                    <a:lnTo>
                      <a:pt x="687" y="141"/>
                    </a:lnTo>
                    <a:lnTo>
                      <a:pt x="705" y="157"/>
                    </a:lnTo>
                    <a:lnTo>
                      <a:pt x="705" y="169"/>
                    </a:lnTo>
                    <a:lnTo>
                      <a:pt x="696" y="182"/>
                    </a:lnTo>
                    <a:lnTo>
                      <a:pt x="689" y="193"/>
                    </a:lnTo>
                    <a:lnTo>
                      <a:pt x="700" y="191"/>
                    </a:lnTo>
                    <a:lnTo>
                      <a:pt x="709" y="184"/>
                    </a:lnTo>
                    <a:lnTo>
                      <a:pt x="710" y="196"/>
                    </a:lnTo>
                    <a:lnTo>
                      <a:pt x="709" y="209"/>
                    </a:lnTo>
                    <a:lnTo>
                      <a:pt x="700" y="222"/>
                    </a:lnTo>
                    <a:lnTo>
                      <a:pt x="687" y="237"/>
                    </a:lnTo>
                    <a:lnTo>
                      <a:pt x="710" y="242"/>
                    </a:lnTo>
                    <a:lnTo>
                      <a:pt x="739" y="242"/>
                    </a:lnTo>
                    <a:lnTo>
                      <a:pt x="757" y="234"/>
                    </a:lnTo>
                    <a:lnTo>
                      <a:pt x="769" y="225"/>
                    </a:lnTo>
                    <a:lnTo>
                      <a:pt x="767" y="216"/>
                    </a:lnTo>
                    <a:lnTo>
                      <a:pt x="767" y="209"/>
                    </a:lnTo>
                    <a:lnTo>
                      <a:pt x="794" y="209"/>
                    </a:lnTo>
                    <a:lnTo>
                      <a:pt x="807" y="206"/>
                    </a:lnTo>
                    <a:lnTo>
                      <a:pt x="835" y="191"/>
                    </a:lnTo>
                    <a:lnTo>
                      <a:pt x="844" y="172"/>
                    </a:lnTo>
                    <a:lnTo>
                      <a:pt x="896" y="172"/>
                    </a:lnTo>
                    <a:lnTo>
                      <a:pt x="908" y="169"/>
                    </a:lnTo>
                    <a:lnTo>
                      <a:pt x="946" y="120"/>
                    </a:lnTo>
                    <a:lnTo>
                      <a:pt x="951" y="125"/>
                    </a:lnTo>
                    <a:lnTo>
                      <a:pt x="960" y="123"/>
                    </a:lnTo>
                    <a:lnTo>
                      <a:pt x="969" y="132"/>
                    </a:lnTo>
                    <a:lnTo>
                      <a:pt x="960" y="159"/>
                    </a:lnTo>
                    <a:lnTo>
                      <a:pt x="969" y="175"/>
                    </a:lnTo>
                    <a:lnTo>
                      <a:pt x="967" y="188"/>
                    </a:lnTo>
                    <a:lnTo>
                      <a:pt x="946" y="188"/>
                    </a:lnTo>
                    <a:lnTo>
                      <a:pt x="930" y="203"/>
                    </a:lnTo>
                    <a:lnTo>
                      <a:pt x="908" y="216"/>
                    </a:lnTo>
                    <a:lnTo>
                      <a:pt x="896" y="234"/>
                    </a:lnTo>
                    <a:lnTo>
                      <a:pt x="903" y="242"/>
                    </a:lnTo>
                    <a:lnTo>
                      <a:pt x="908" y="242"/>
                    </a:lnTo>
                    <a:lnTo>
                      <a:pt x="911" y="248"/>
                    </a:lnTo>
                    <a:lnTo>
                      <a:pt x="890" y="252"/>
                    </a:lnTo>
                    <a:lnTo>
                      <a:pt x="871" y="255"/>
                    </a:lnTo>
                    <a:lnTo>
                      <a:pt x="846" y="264"/>
                    </a:lnTo>
                    <a:lnTo>
                      <a:pt x="867" y="264"/>
                    </a:lnTo>
                    <a:lnTo>
                      <a:pt x="846" y="271"/>
                    </a:lnTo>
                    <a:lnTo>
                      <a:pt x="835" y="275"/>
                    </a:lnTo>
                    <a:lnTo>
                      <a:pt x="837" y="277"/>
                    </a:lnTo>
                    <a:lnTo>
                      <a:pt x="835" y="289"/>
                    </a:lnTo>
                    <a:lnTo>
                      <a:pt x="822" y="305"/>
                    </a:lnTo>
                    <a:lnTo>
                      <a:pt x="810" y="296"/>
                    </a:lnTo>
                    <a:lnTo>
                      <a:pt x="810" y="301"/>
                    </a:lnTo>
                    <a:lnTo>
                      <a:pt x="812" y="311"/>
                    </a:lnTo>
                    <a:lnTo>
                      <a:pt x="801" y="330"/>
                    </a:lnTo>
                    <a:lnTo>
                      <a:pt x="798" y="316"/>
                    </a:lnTo>
                    <a:lnTo>
                      <a:pt x="794" y="305"/>
                    </a:lnTo>
                    <a:lnTo>
                      <a:pt x="801" y="296"/>
                    </a:lnTo>
                    <a:lnTo>
                      <a:pt x="791" y="298"/>
                    </a:lnTo>
                    <a:lnTo>
                      <a:pt x="789" y="320"/>
                    </a:lnTo>
                    <a:lnTo>
                      <a:pt x="776" y="314"/>
                    </a:lnTo>
                    <a:lnTo>
                      <a:pt x="789" y="330"/>
                    </a:lnTo>
                    <a:lnTo>
                      <a:pt x="789" y="332"/>
                    </a:lnTo>
                    <a:lnTo>
                      <a:pt x="785" y="348"/>
                    </a:lnTo>
                    <a:lnTo>
                      <a:pt x="794" y="351"/>
                    </a:lnTo>
                    <a:lnTo>
                      <a:pt x="794" y="366"/>
                    </a:lnTo>
                    <a:lnTo>
                      <a:pt x="791" y="357"/>
                    </a:lnTo>
                    <a:lnTo>
                      <a:pt x="789" y="364"/>
                    </a:lnTo>
                    <a:lnTo>
                      <a:pt x="776" y="366"/>
                    </a:lnTo>
                    <a:lnTo>
                      <a:pt x="794" y="373"/>
                    </a:lnTo>
                    <a:lnTo>
                      <a:pt x="785" y="385"/>
                    </a:lnTo>
                    <a:lnTo>
                      <a:pt x="773" y="379"/>
                    </a:lnTo>
                    <a:lnTo>
                      <a:pt x="778" y="391"/>
                    </a:lnTo>
                    <a:lnTo>
                      <a:pt x="751" y="409"/>
                    </a:lnTo>
                    <a:lnTo>
                      <a:pt x="726" y="423"/>
                    </a:lnTo>
                    <a:lnTo>
                      <a:pt x="705" y="437"/>
                    </a:lnTo>
                    <a:lnTo>
                      <a:pt x="683" y="464"/>
                    </a:lnTo>
                    <a:lnTo>
                      <a:pt x="687" y="498"/>
                    </a:lnTo>
                    <a:lnTo>
                      <a:pt x="689" y="527"/>
                    </a:lnTo>
                    <a:lnTo>
                      <a:pt x="696" y="551"/>
                    </a:lnTo>
                    <a:lnTo>
                      <a:pt x="687" y="582"/>
                    </a:lnTo>
                    <a:lnTo>
                      <a:pt x="674" y="582"/>
                    </a:lnTo>
                    <a:lnTo>
                      <a:pt x="664" y="567"/>
                    </a:lnTo>
                    <a:lnTo>
                      <a:pt x="657" y="548"/>
                    </a:lnTo>
                    <a:lnTo>
                      <a:pt x="657" y="530"/>
                    </a:lnTo>
                    <a:lnTo>
                      <a:pt x="650" y="530"/>
                    </a:lnTo>
                    <a:lnTo>
                      <a:pt x="657" y="514"/>
                    </a:lnTo>
                    <a:lnTo>
                      <a:pt x="650" y="498"/>
                    </a:lnTo>
                    <a:lnTo>
                      <a:pt x="634" y="484"/>
                    </a:lnTo>
                    <a:lnTo>
                      <a:pt x="616" y="492"/>
                    </a:lnTo>
                    <a:lnTo>
                      <a:pt x="600" y="478"/>
                    </a:lnTo>
                    <a:lnTo>
                      <a:pt x="575" y="480"/>
                    </a:lnTo>
                    <a:lnTo>
                      <a:pt x="569" y="475"/>
                    </a:lnTo>
                    <a:lnTo>
                      <a:pt x="548" y="480"/>
                    </a:lnTo>
                    <a:lnTo>
                      <a:pt x="526" y="480"/>
                    </a:lnTo>
                    <a:lnTo>
                      <a:pt x="541" y="487"/>
                    </a:lnTo>
                    <a:lnTo>
                      <a:pt x="548" y="498"/>
                    </a:lnTo>
                    <a:lnTo>
                      <a:pt x="530" y="498"/>
                    </a:lnTo>
                    <a:lnTo>
                      <a:pt x="509" y="489"/>
                    </a:lnTo>
                    <a:lnTo>
                      <a:pt x="480" y="487"/>
                    </a:lnTo>
                    <a:lnTo>
                      <a:pt x="459" y="489"/>
                    </a:lnTo>
                    <a:lnTo>
                      <a:pt x="437" y="501"/>
                    </a:lnTo>
                    <a:lnTo>
                      <a:pt x="416" y="508"/>
                    </a:lnTo>
                    <a:lnTo>
                      <a:pt x="397" y="530"/>
                    </a:lnTo>
                    <a:lnTo>
                      <a:pt x="400" y="557"/>
                    </a:lnTo>
                    <a:lnTo>
                      <a:pt x="394" y="560"/>
                    </a:lnTo>
                    <a:lnTo>
                      <a:pt x="369" y="548"/>
                    </a:lnTo>
                    <a:lnTo>
                      <a:pt x="366" y="527"/>
                    </a:lnTo>
                    <a:lnTo>
                      <a:pt x="357" y="512"/>
                    </a:lnTo>
                    <a:lnTo>
                      <a:pt x="341" y="484"/>
                    </a:lnTo>
                    <a:lnTo>
                      <a:pt x="325" y="478"/>
                    </a:lnTo>
                    <a:lnTo>
                      <a:pt x="308" y="496"/>
                    </a:lnTo>
                    <a:lnTo>
                      <a:pt x="289" y="480"/>
                    </a:lnTo>
                    <a:lnTo>
                      <a:pt x="282" y="462"/>
                    </a:lnTo>
                    <a:lnTo>
                      <a:pt x="261" y="434"/>
                    </a:lnTo>
                    <a:lnTo>
                      <a:pt x="230" y="432"/>
                    </a:lnTo>
                    <a:lnTo>
                      <a:pt x="230" y="440"/>
                    </a:lnTo>
                    <a:lnTo>
                      <a:pt x="181" y="440"/>
                    </a:lnTo>
                    <a:lnTo>
                      <a:pt x="120" y="412"/>
                    </a:lnTo>
                    <a:lnTo>
                      <a:pt x="123" y="407"/>
                    </a:lnTo>
                    <a:lnTo>
                      <a:pt x="82" y="409"/>
                    </a:lnTo>
                    <a:lnTo>
                      <a:pt x="77" y="391"/>
                    </a:lnTo>
                    <a:lnTo>
                      <a:pt x="68" y="379"/>
                    </a:lnTo>
                    <a:lnTo>
                      <a:pt x="52" y="369"/>
                    </a:lnTo>
                    <a:lnTo>
                      <a:pt x="34" y="366"/>
                    </a:lnTo>
                    <a:lnTo>
                      <a:pt x="30" y="344"/>
                    </a:lnTo>
                    <a:lnTo>
                      <a:pt x="18" y="320"/>
                    </a:lnTo>
                    <a:lnTo>
                      <a:pt x="24" y="307"/>
                    </a:lnTo>
                    <a:lnTo>
                      <a:pt x="15" y="301"/>
                    </a:lnTo>
                    <a:lnTo>
                      <a:pt x="15" y="289"/>
                    </a:lnTo>
                    <a:lnTo>
                      <a:pt x="20" y="292"/>
                    </a:lnTo>
                    <a:lnTo>
                      <a:pt x="20" y="277"/>
                    </a:lnTo>
                    <a:lnTo>
                      <a:pt x="9" y="280"/>
                    </a:lnTo>
                    <a:lnTo>
                      <a:pt x="2" y="259"/>
                    </a:lnTo>
                    <a:lnTo>
                      <a:pt x="6" y="234"/>
                    </a:lnTo>
                    <a:lnTo>
                      <a:pt x="0" y="225"/>
                    </a:lnTo>
                    <a:lnTo>
                      <a:pt x="11" y="196"/>
                    </a:lnTo>
                    <a:lnTo>
                      <a:pt x="15" y="159"/>
                    </a:lnTo>
                    <a:lnTo>
                      <a:pt x="30" y="123"/>
                    </a:lnTo>
                    <a:lnTo>
                      <a:pt x="45" y="86"/>
                    </a:lnTo>
                    <a:lnTo>
                      <a:pt x="52" y="59"/>
                    </a:lnTo>
                    <a:lnTo>
                      <a:pt x="54" y="15"/>
                    </a:lnTo>
                    <a:lnTo>
                      <a:pt x="79" y="27"/>
                    </a:lnTo>
                    <a:lnTo>
                      <a:pt x="79" y="40"/>
                    </a:lnTo>
                    <a:lnTo>
                      <a:pt x="74" y="52"/>
                    </a:lnTo>
                    <a:lnTo>
                      <a:pt x="89" y="43"/>
                    </a:lnTo>
                    <a:lnTo>
                      <a:pt x="91" y="11"/>
                    </a:lnTo>
                    <a:lnTo>
                      <a:pt x="89" y="0"/>
                    </a:lnTo>
                    <a:lnTo>
                      <a:pt x="535" y="45"/>
                    </a:lnTo>
                    <a:lnTo>
                      <a:pt x="535" y="4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8" name="Freeform 691"/>
              <p:cNvSpPr>
                <a:spLocks/>
              </p:cNvSpPr>
              <p:nvPr/>
            </p:nvSpPr>
            <p:spPr bwMode="auto">
              <a:xfrm>
                <a:off x="1631950" y="1306513"/>
                <a:ext cx="963613" cy="1038225"/>
              </a:xfrm>
              <a:custGeom>
                <a:avLst/>
                <a:gdLst>
                  <a:gd name="T0" fmla="*/ 429 w 607"/>
                  <a:gd name="T1" fmla="*/ 453 h 654"/>
                  <a:gd name="T2" fmla="*/ 484 w 607"/>
                  <a:gd name="T3" fmla="*/ 508 h 654"/>
                  <a:gd name="T4" fmla="*/ 494 w 607"/>
                  <a:gd name="T5" fmla="*/ 644 h 654"/>
                  <a:gd name="T6" fmla="*/ 484 w 607"/>
                  <a:gd name="T7" fmla="*/ 617 h 654"/>
                  <a:gd name="T8" fmla="*/ 487 w 607"/>
                  <a:gd name="T9" fmla="*/ 588 h 654"/>
                  <a:gd name="T10" fmla="*/ 484 w 607"/>
                  <a:gd name="T11" fmla="*/ 565 h 654"/>
                  <a:gd name="T12" fmla="*/ 471 w 607"/>
                  <a:gd name="T13" fmla="*/ 528 h 654"/>
                  <a:gd name="T14" fmla="*/ 450 w 607"/>
                  <a:gd name="T15" fmla="*/ 508 h 654"/>
                  <a:gd name="T16" fmla="*/ 425 w 607"/>
                  <a:gd name="T17" fmla="*/ 497 h 654"/>
                  <a:gd name="T18" fmla="*/ 419 w 607"/>
                  <a:gd name="T19" fmla="*/ 462 h 654"/>
                  <a:gd name="T20" fmla="*/ 401 w 607"/>
                  <a:gd name="T21" fmla="*/ 465 h 654"/>
                  <a:gd name="T22" fmla="*/ 355 w 607"/>
                  <a:gd name="T23" fmla="*/ 444 h 654"/>
                  <a:gd name="T24" fmla="*/ 336 w 607"/>
                  <a:gd name="T25" fmla="*/ 419 h 654"/>
                  <a:gd name="T26" fmla="*/ 314 w 607"/>
                  <a:gd name="T27" fmla="*/ 401 h 654"/>
                  <a:gd name="T28" fmla="*/ 287 w 607"/>
                  <a:gd name="T29" fmla="*/ 428 h 654"/>
                  <a:gd name="T30" fmla="*/ 225 w 607"/>
                  <a:gd name="T31" fmla="*/ 440 h 654"/>
                  <a:gd name="T32" fmla="*/ 255 w 607"/>
                  <a:gd name="T33" fmla="*/ 397 h 654"/>
                  <a:gd name="T34" fmla="*/ 296 w 607"/>
                  <a:gd name="T35" fmla="*/ 380 h 654"/>
                  <a:gd name="T36" fmla="*/ 232 w 607"/>
                  <a:gd name="T37" fmla="*/ 407 h 654"/>
                  <a:gd name="T38" fmla="*/ 182 w 607"/>
                  <a:gd name="T39" fmla="*/ 440 h 654"/>
                  <a:gd name="T40" fmla="*/ 121 w 607"/>
                  <a:gd name="T41" fmla="*/ 499 h 654"/>
                  <a:gd name="T42" fmla="*/ 43 w 607"/>
                  <a:gd name="T43" fmla="*/ 540 h 654"/>
                  <a:gd name="T44" fmla="*/ 0 w 607"/>
                  <a:gd name="T45" fmla="*/ 549 h 654"/>
                  <a:gd name="T46" fmla="*/ 25 w 607"/>
                  <a:gd name="T47" fmla="*/ 535 h 654"/>
                  <a:gd name="T48" fmla="*/ 43 w 607"/>
                  <a:gd name="T49" fmla="*/ 519 h 654"/>
                  <a:gd name="T50" fmla="*/ 105 w 607"/>
                  <a:gd name="T51" fmla="*/ 487 h 654"/>
                  <a:gd name="T52" fmla="*/ 114 w 607"/>
                  <a:gd name="T53" fmla="*/ 444 h 654"/>
                  <a:gd name="T54" fmla="*/ 90 w 607"/>
                  <a:gd name="T55" fmla="*/ 422 h 654"/>
                  <a:gd name="T56" fmla="*/ 77 w 607"/>
                  <a:gd name="T57" fmla="*/ 401 h 654"/>
                  <a:gd name="T58" fmla="*/ 49 w 607"/>
                  <a:gd name="T59" fmla="*/ 364 h 654"/>
                  <a:gd name="T60" fmla="*/ 77 w 607"/>
                  <a:gd name="T61" fmla="*/ 349 h 654"/>
                  <a:gd name="T62" fmla="*/ 52 w 607"/>
                  <a:gd name="T63" fmla="*/ 321 h 654"/>
                  <a:gd name="T64" fmla="*/ 90 w 607"/>
                  <a:gd name="T65" fmla="*/ 278 h 654"/>
                  <a:gd name="T66" fmla="*/ 123 w 607"/>
                  <a:gd name="T67" fmla="*/ 262 h 654"/>
                  <a:gd name="T68" fmla="*/ 191 w 607"/>
                  <a:gd name="T69" fmla="*/ 228 h 654"/>
                  <a:gd name="T70" fmla="*/ 170 w 607"/>
                  <a:gd name="T71" fmla="*/ 216 h 654"/>
                  <a:gd name="T72" fmla="*/ 130 w 607"/>
                  <a:gd name="T73" fmla="*/ 176 h 654"/>
                  <a:gd name="T74" fmla="*/ 145 w 607"/>
                  <a:gd name="T75" fmla="*/ 167 h 654"/>
                  <a:gd name="T76" fmla="*/ 166 w 607"/>
                  <a:gd name="T77" fmla="*/ 127 h 654"/>
                  <a:gd name="T78" fmla="*/ 213 w 607"/>
                  <a:gd name="T79" fmla="*/ 121 h 654"/>
                  <a:gd name="T80" fmla="*/ 234 w 607"/>
                  <a:gd name="T81" fmla="*/ 155 h 654"/>
                  <a:gd name="T82" fmla="*/ 244 w 607"/>
                  <a:gd name="T83" fmla="*/ 117 h 654"/>
                  <a:gd name="T84" fmla="*/ 246 w 607"/>
                  <a:gd name="T85" fmla="*/ 133 h 654"/>
                  <a:gd name="T86" fmla="*/ 225 w 607"/>
                  <a:gd name="T87" fmla="*/ 49 h 654"/>
                  <a:gd name="T88" fmla="*/ 302 w 607"/>
                  <a:gd name="T89" fmla="*/ 37 h 654"/>
                  <a:gd name="T90" fmla="*/ 391 w 607"/>
                  <a:gd name="T91" fmla="*/ 12 h 654"/>
                  <a:gd name="T92" fmla="*/ 462 w 607"/>
                  <a:gd name="T93" fmla="*/ 9 h 654"/>
                  <a:gd name="T94" fmla="*/ 487 w 607"/>
                  <a:gd name="T95" fmla="*/ 32 h 654"/>
                  <a:gd name="T96" fmla="*/ 499 w 607"/>
                  <a:gd name="T97" fmla="*/ 55 h 654"/>
                  <a:gd name="T98" fmla="*/ 537 w 607"/>
                  <a:gd name="T99" fmla="*/ 74 h 654"/>
                  <a:gd name="T100" fmla="*/ 607 w 607"/>
                  <a:gd name="T101" fmla="*/ 123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07" h="654">
                    <a:moveTo>
                      <a:pt x="607" y="123"/>
                    </a:moveTo>
                    <a:lnTo>
                      <a:pt x="462" y="333"/>
                    </a:lnTo>
                    <a:lnTo>
                      <a:pt x="407" y="444"/>
                    </a:lnTo>
                    <a:lnTo>
                      <a:pt x="435" y="447"/>
                    </a:lnTo>
                    <a:lnTo>
                      <a:pt x="429" y="453"/>
                    </a:lnTo>
                    <a:lnTo>
                      <a:pt x="440" y="499"/>
                    </a:lnTo>
                    <a:lnTo>
                      <a:pt x="462" y="485"/>
                    </a:lnTo>
                    <a:lnTo>
                      <a:pt x="478" y="478"/>
                    </a:lnTo>
                    <a:lnTo>
                      <a:pt x="484" y="485"/>
                    </a:lnTo>
                    <a:lnTo>
                      <a:pt x="484" y="508"/>
                    </a:lnTo>
                    <a:lnTo>
                      <a:pt x="487" y="583"/>
                    </a:lnTo>
                    <a:lnTo>
                      <a:pt x="499" y="601"/>
                    </a:lnTo>
                    <a:lnTo>
                      <a:pt x="509" y="620"/>
                    </a:lnTo>
                    <a:lnTo>
                      <a:pt x="505" y="626"/>
                    </a:lnTo>
                    <a:lnTo>
                      <a:pt x="494" y="644"/>
                    </a:lnTo>
                    <a:lnTo>
                      <a:pt x="480" y="654"/>
                    </a:lnTo>
                    <a:lnTo>
                      <a:pt x="484" y="641"/>
                    </a:lnTo>
                    <a:lnTo>
                      <a:pt x="490" y="629"/>
                    </a:lnTo>
                    <a:lnTo>
                      <a:pt x="490" y="613"/>
                    </a:lnTo>
                    <a:lnTo>
                      <a:pt x="484" y="617"/>
                    </a:lnTo>
                    <a:lnTo>
                      <a:pt x="475" y="624"/>
                    </a:lnTo>
                    <a:lnTo>
                      <a:pt x="471" y="620"/>
                    </a:lnTo>
                    <a:lnTo>
                      <a:pt x="478" y="613"/>
                    </a:lnTo>
                    <a:lnTo>
                      <a:pt x="480" y="597"/>
                    </a:lnTo>
                    <a:lnTo>
                      <a:pt x="487" y="588"/>
                    </a:lnTo>
                    <a:lnTo>
                      <a:pt x="480" y="588"/>
                    </a:lnTo>
                    <a:lnTo>
                      <a:pt x="478" y="583"/>
                    </a:lnTo>
                    <a:lnTo>
                      <a:pt x="475" y="571"/>
                    </a:lnTo>
                    <a:lnTo>
                      <a:pt x="478" y="558"/>
                    </a:lnTo>
                    <a:lnTo>
                      <a:pt x="484" y="565"/>
                    </a:lnTo>
                    <a:lnTo>
                      <a:pt x="478" y="552"/>
                    </a:lnTo>
                    <a:lnTo>
                      <a:pt x="475" y="542"/>
                    </a:lnTo>
                    <a:lnTo>
                      <a:pt x="480" y="531"/>
                    </a:lnTo>
                    <a:lnTo>
                      <a:pt x="475" y="535"/>
                    </a:lnTo>
                    <a:lnTo>
                      <a:pt x="471" y="528"/>
                    </a:lnTo>
                    <a:lnTo>
                      <a:pt x="475" y="499"/>
                    </a:lnTo>
                    <a:lnTo>
                      <a:pt x="460" y="531"/>
                    </a:lnTo>
                    <a:lnTo>
                      <a:pt x="453" y="524"/>
                    </a:lnTo>
                    <a:lnTo>
                      <a:pt x="456" y="503"/>
                    </a:lnTo>
                    <a:lnTo>
                      <a:pt x="450" y="508"/>
                    </a:lnTo>
                    <a:lnTo>
                      <a:pt x="444" y="503"/>
                    </a:lnTo>
                    <a:lnTo>
                      <a:pt x="446" y="524"/>
                    </a:lnTo>
                    <a:lnTo>
                      <a:pt x="437" y="528"/>
                    </a:lnTo>
                    <a:lnTo>
                      <a:pt x="432" y="519"/>
                    </a:lnTo>
                    <a:lnTo>
                      <a:pt x="425" y="497"/>
                    </a:lnTo>
                    <a:lnTo>
                      <a:pt x="429" y="490"/>
                    </a:lnTo>
                    <a:lnTo>
                      <a:pt x="423" y="490"/>
                    </a:lnTo>
                    <a:lnTo>
                      <a:pt x="410" y="476"/>
                    </a:lnTo>
                    <a:lnTo>
                      <a:pt x="416" y="472"/>
                    </a:lnTo>
                    <a:lnTo>
                      <a:pt x="419" y="462"/>
                    </a:lnTo>
                    <a:lnTo>
                      <a:pt x="419" y="472"/>
                    </a:lnTo>
                    <a:lnTo>
                      <a:pt x="425" y="465"/>
                    </a:lnTo>
                    <a:lnTo>
                      <a:pt x="423" y="456"/>
                    </a:lnTo>
                    <a:lnTo>
                      <a:pt x="410" y="465"/>
                    </a:lnTo>
                    <a:lnTo>
                      <a:pt x="401" y="465"/>
                    </a:lnTo>
                    <a:lnTo>
                      <a:pt x="394" y="460"/>
                    </a:lnTo>
                    <a:lnTo>
                      <a:pt x="398" y="449"/>
                    </a:lnTo>
                    <a:lnTo>
                      <a:pt x="388" y="453"/>
                    </a:lnTo>
                    <a:lnTo>
                      <a:pt x="376" y="444"/>
                    </a:lnTo>
                    <a:lnTo>
                      <a:pt x="355" y="444"/>
                    </a:lnTo>
                    <a:lnTo>
                      <a:pt x="346" y="428"/>
                    </a:lnTo>
                    <a:lnTo>
                      <a:pt x="351" y="426"/>
                    </a:lnTo>
                    <a:lnTo>
                      <a:pt x="351" y="419"/>
                    </a:lnTo>
                    <a:lnTo>
                      <a:pt x="342" y="426"/>
                    </a:lnTo>
                    <a:lnTo>
                      <a:pt x="336" y="419"/>
                    </a:lnTo>
                    <a:lnTo>
                      <a:pt x="323" y="410"/>
                    </a:lnTo>
                    <a:lnTo>
                      <a:pt x="330" y="404"/>
                    </a:lnTo>
                    <a:lnTo>
                      <a:pt x="342" y="397"/>
                    </a:lnTo>
                    <a:lnTo>
                      <a:pt x="323" y="401"/>
                    </a:lnTo>
                    <a:lnTo>
                      <a:pt x="314" y="401"/>
                    </a:lnTo>
                    <a:lnTo>
                      <a:pt x="312" y="397"/>
                    </a:lnTo>
                    <a:lnTo>
                      <a:pt x="305" y="397"/>
                    </a:lnTo>
                    <a:lnTo>
                      <a:pt x="299" y="407"/>
                    </a:lnTo>
                    <a:lnTo>
                      <a:pt x="302" y="413"/>
                    </a:lnTo>
                    <a:lnTo>
                      <a:pt x="287" y="428"/>
                    </a:lnTo>
                    <a:lnTo>
                      <a:pt x="271" y="426"/>
                    </a:lnTo>
                    <a:lnTo>
                      <a:pt x="246" y="440"/>
                    </a:lnTo>
                    <a:lnTo>
                      <a:pt x="238" y="447"/>
                    </a:lnTo>
                    <a:lnTo>
                      <a:pt x="223" y="447"/>
                    </a:lnTo>
                    <a:lnTo>
                      <a:pt x="225" y="440"/>
                    </a:lnTo>
                    <a:lnTo>
                      <a:pt x="244" y="428"/>
                    </a:lnTo>
                    <a:lnTo>
                      <a:pt x="234" y="432"/>
                    </a:lnTo>
                    <a:lnTo>
                      <a:pt x="232" y="426"/>
                    </a:lnTo>
                    <a:lnTo>
                      <a:pt x="244" y="417"/>
                    </a:lnTo>
                    <a:lnTo>
                      <a:pt x="255" y="397"/>
                    </a:lnTo>
                    <a:lnTo>
                      <a:pt x="275" y="389"/>
                    </a:lnTo>
                    <a:lnTo>
                      <a:pt x="278" y="394"/>
                    </a:lnTo>
                    <a:lnTo>
                      <a:pt x="287" y="392"/>
                    </a:lnTo>
                    <a:lnTo>
                      <a:pt x="284" y="389"/>
                    </a:lnTo>
                    <a:lnTo>
                      <a:pt x="296" y="380"/>
                    </a:lnTo>
                    <a:lnTo>
                      <a:pt x="280" y="380"/>
                    </a:lnTo>
                    <a:lnTo>
                      <a:pt x="287" y="371"/>
                    </a:lnTo>
                    <a:lnTo>
                      <a:pt x="275" y="380"/>
                    </a:lnTo>
                    <a:lnTo>
                      <a:pt x="253" y="392"/>
                    </a:lnTo>
                    <a:lnTo>
                      <a:pt x="232" y="407"/>
                    </a:lnTo>
                    <a:lnTo>
                      <a:pt x="225" y="407"/>
                    </a:lnTo>
                    <a:lnTo>
                      <a:pt x="229" y="413"/>
                    </a:lnTo>
                    <a:lnTo>
                      <a:pt x="223" y="417"/>
                    </a:lnTo>
                    <a:lnTo>
                      <a:pt x="203" y="428"/>
                    </a:lnTo>
                    <a:lnTo>
                      <a:pt x="182" y="440"/>
                    </a:lnTo>
                    <a:lnTo>
                      <a:pt x="189" y="444"/>
                    </a:lnTo>
                    <a:lnTo>
                      <a:pt x="194" y="449"/>
                    </a:lnTo>
                    <a:lnTo>
                      <a:pt x="170" y="476"/>
                    </a:lnTo>
                    <a:lnTo>
                      <a:pt x="143" y="485"/>
                    </a:lnTo>
                    <a:lnTo>
                      <a:pt x="121" y="499"/>
                    </a:lnTo>
                    <a:lnTo>
                      <a:pt x="90" y="519"/>
                    </a:lnTo>
                    <a:lnTo>
                      <a:pt x="75" y="528"/>
                    </a:lnTo>
                    <a:lnTo>
                      <a:pt x="59" y="537"/>
                    </a:lnTo>
                    <a:lnTo>
                      <a:pt x="41" y="545"/>
                    </a:lnTo>
                    <a:lnTo>
                      <a:pt x="43" y="540"/>
                    </a:lnTo>
                    <a:lnTo>
                      <a:pt x="28" y="542"/>
                    </a:lnTo>
                    <a:lnTo>
                      <a:pt x="9" y="549"/>
                    </a:lnTo>
                    <a:lnTo>
                      <a:pt x="13" y="542"/>
                    </a:lnTo>
                    <a:lnTo>
                      <a:pt x="3" y="545"/>
                    </a:lnTo>
                    <a:lnTo>
                      <a:pt x="0" y="549"/>
                    </a:lnTo>
                    <a:lnTo>
                      <a:pt x="0" y="542"/>
                    </a:lnTo>
                    <a:lnTo>
                      <a:pt x="0" y="537"/>
                    </a:lnTo>
                    <a:lnTo>
                      <a:pt x="7" y="531"/>
                    </a:lnTo>
                    <a:lnTo>
                      <a:pt x="28" y="531"/>
                    </a:lnTo>
                    <a:lnTo>
                      <a:pt x="25" y="535"/>
                    </a:lnTo>
                    <a:lnTo>
                      <a:pt x="25" y="537"/>
                    </a:lnTo>
                    <a:lnTo>
                      <a:pt x="32" y="535"/>
                    </a:lnTo>
                    <a:lnTo>
                      <a:pt x="34" y="537"/>
                    </a:lnTo>
                    <a:lnTo>
                      <a:pt x="34" y="528"/>
                    </a:lnTo>
                    <a:lnTo>
                      <a:pt x="43" y="519"/>
                    </a:lnTo>
                    <a:lnTo>
                      <a:pt x="68" y="506"/>
                    </a:lnTo>
                    <a:lnTo>
                      <a:pt x="77" y="508"/>
                    </a:lnTo>
                    <a:lnTo>
                      <a:pt x="84" y="497"/>
                    </a:lnTo>
                    <a:lnTo>
                      <a:pt x="102" y="485"/>
                    </a:lnTo>
                    <a:lnTo>
                      <a:pt x="105" y="487"/>
                    </a:lnTo>
                    <a:lnTo>
                      <a:pt x="105" y="481"/>
                    </a:lnTo>
                    <a:lnTo>
                      <a:pt x="114" y="462"/>
                    </a:lnTo>
                    <a:lnTo>
                      <a:pt x="121" y="453"/>
                    </a:lnTo>
                    <a:lnTo>
                      <a:pt x="143" y="435"/>
                    </a:lnTo>
                    <a:lnTo>
                      <a:pt x="114" y="444"/>
                    </a:lnTo>
                    <a:lnTo>
                      <a:pt x="121" y="426"/>
                    </a:lnTo>
                    <a:lnTo>
                      <a:pt x="98" y="449"/>
                    </a:lnTo>
                    <a:lnTo>
                      <a:pt x="96" y="432"/>
                    </a:lnTo>
                    <a:lnTo>
                      <a:pt x="93" y="432"/>
                    </a:lnTo>
                    <a:lnTo>
                      <a:pt x="90" y="422"/>
                    </a:lnTo>
                    <a:lnTo>
                      <a:pt x="64" y="432"/>
                    </a:lnTo>
                    <a:lnTo>
                      <a:pt x="55" y="428"/>
                    </a:lnTo>
                    <a:lnTo>
                      <a:pt x="64" y="428"/>
                    </a:lnTo>
                    <a:lnTo>
                      <a:pt x="68" y="413"/>
                    </a:lnTo>
                    <a:lnTo>
                      <a:pt x="77" y="401"/>
                    </a:lnTo>
                    <a:lnTo>
                      <a:pt x="86" y="367"/>
                    </a:lnTo>
                    <a:lnTo>
                      <a:pt x="77" y="387"/>
                    </a:lnTo>
                    <a:lnTo>
                      <a:pt x="64" y="387"/>
                    </a:lnTo>
                    <a:lnTo>
                      <a:pt x="49" y="383"/>
                    </a:lnTo>
                    <a:lnTo>
                      <a:pt x="49" y="364"/>
                    </a:lnTo>
                    <a:lnTo>
                      <a:pt x="43" y="351"/>
                    </a:lnTo>
                    <a:lnTo>
                      <a:pt x="59" y="342"/>
                    </a:lnTo>
                    <a:lnTo>
                      <a:pt x="68" y="351"/>
                    </a:lnTo>
                    <a:lnTo>
                      <a:pt x="71" y="358"/>
                    </a:lnTo>
                    <a:lnTo>
                      <a:pt x="77" y="349"/>
                    </a:lnTo>
                    <a:lnTo>
                      <a:pt x="84" y="333"/>
                    </a:lnTo>
                    <a:lnTo>
                      <a:pt x="75" y="339"/>
                    </a:lnTo>
                    <a:lnTo>
                      <a:pt x="64" y="342"/>
                    </a:lnTo>
                    <a:lnTo>
                      <a:pt x="55" y="333"/>
                    </a:lnTo>
                    <a:lnTo>
                      <a:pt x="52" y="321"/>
                    </a:lnTo>
                    <a:lnTo>
                      <a:pt x="55" y="312"/>
                    </a:lnTo>
                    <a:lnTo>
                      <a:pt x="62" y="303"/>
                    </a:lnTo>
                    <a:lnTo>
                      <a:pt x="68" y="303"/>
                    </a:lnTo>
                    <a:lnTo>
                      <a:pt x="71" y="290"/>
                    </a:lnTo>
                    <a:lnTo>
                      <a:pt x="90" y="278"/>
                    </a:lnTo>
                    <a:lnTo>
                      <a:pt x="105" y="271"/>
                    </a:lnTo>
                    <a:lnTo>
                      <a:pt x="98" y="271"/>
                    </a:lnTo>
                    <a:lnTo>
                      <a:pt x="114" y="256"/>
                    </a:lnTo>
                    <a:lnTo>
                      <a:pt x="127" y="253"/>
                    </a:lnTo>
                    <a:lnTo>
                      <a:pt x="123" y="262"/>
                    </a:lnTo>
                    <a:lnTo>
                      <a:pt x="136" y="265"/>
                    </a:lnTo>
                    <a:lnTo>
                      <a:pt x="155" y="249"/>
                    </a:lnTo>
                    <a:lnTo>
                      <a:pt x="160" y="256"/>
                    </a:lnTo>
                    <a:lnTo>
                      <a:pt x="186" y="244"/>
                    </a:lnTo>
                    <a:lnTo>
                      <a:pt x="191" y="228"/>
                    </a:lnTo>
                    <a:lnTo>
                      <a:pt x="191" y="219"/>
                    </a:lnTo>
                    <a:lnTo>
                      <a:pt x="203" y="212"/>
                    </a:lnTo>
                    <a:lnTo>
                      <a:pt x="207" y="201"/>
                    </a:lnTo>
                    <a:lnTo>
                      <a:pt x="198" y="206"/>
                    </a:lnTo>
                    <a:lnTo>
                      <a:pt x="170" y="216"/>
                    </a:lnTo>
                    <a:lnTo>
                      <a:pt x="164" y="210"/>
                    </a:lnTo>
                    <a:lnTo>
                      <a:pt x="157" y="203"/>
                    </a:lnTo>
                    <a:lnTo>
                      <a:pt x="143" y="203"/>
                    </a:lnTo>
                    <a:lnTo>
                      <a:pt x="123" y="189"/>
                    </a:lnTo>
                    <a:lnTo>
                      <a:pt x="130" y="176"/>
                    </a:lnTo>
                    <a:lnTo>
                      <a:pt x="132" y="160"/>
                    </a:lnTo>
                    <a:lnTo>
                      <a:pt x="139" y="167"/>
                    </a:lnTo>
                    <a:lnTo>
                      <a:pt x="145" y="173"/>
                    </a:lnTo>
                    <a:lnTo>
                      <a:pt x="155" y="170"/>
                    </a:lnTo>
                    <a:lnTo>
                      <a:pt x="145" y="167"/>
                    </a:lnTo>
                    <a:lnTo>
                      <a:pt x="132" y="151"/>
                    </a:lnTo>
                    <a:lnTo>
                      <a:pt x="123" y="148"/>
                    </a:lnTo>
                    <a:lnTo>
                      <a:pt x="127" y="139"/>
                    </a:lnTo>
                    <a:lnTo>
                      <a:pt x="132" y="136"/>
                    </a:lnTo>
                    <a:lnTo>
                      <a:pt x="166" y="127"/>
                    </a:lnTo>
                    <a:lnTo>
                      <a:pt x="166" y="130"/>
                    </a:lnTo>
                    <a:lnTo>
                      <a:pt x="179" y="130"/>
                    </a:lnTo>
                    <a:lnTo>
                      <a:pt x="175" y="127"/>
                    </a:lnTo>
                    <a:lnTo>
                      <a:pt x="200" y="117"/>
                    </a:lnTo>
                    <a:lnTo>
                      <a:pt x="213" y="121"/>
                    </a:lnTo>
                    <a:lnTo>
                      <a:pt x="203" y="133"/>
                    </a:lnTo>
                    <a:lnTo>
                      <a:pt x="200" y="143"/>
                    </a:lnTo>
                    <a:lnTo>
                      <a:pt x="225" y="155"/>
                    </a:lnTo>
                    <a:lnTo>
                      <a:pt x="238" y="148"/>
                    </a:lnTo>
                    <a:lnTo>
                      <a:pt x="234" y="155"/>
                    </a:lnTo>
                    <a:lnTo>
                      <a:pt x="244" y="148"/>
                    </a:lnTo>
                    <a:lnTo>
                      <a:pt x="241" y="139"/>
                    </a:lnTo>
                    <a:lnTo>
                      <a:pt x="232" y="143"/>
                    </a:lnTo>
                    <a:lnTo>
                      <a:pt x="238" y="117"/>
                    </a:lnTo>
                    <a:lnTo>
                      <a:pt x="244" y="117"/>
                    </a:lnTo>
                    <a:lnTo>
                      <a:pt x="244" y="136"/>
                    </a:lnTo>
                    <a:lnTo>
                      <a:pt x="249" y="143"/>
                    </a:lnTo>
                    <a:lnTo>
                      <a:pt x="262" y="148"/>
                    </a:lnTo>
                    <a:lnTo>
                      <a:pt x="271" y="139"/>
                    </a:lnTo>
                    <a:lnTo>
                      <a:pt x="246" y="133"/>
                    </a:lnTo>
                    <a:lnTo>
                      <a:pt x="244" y="127"/>
                    </a:lnTo>
                    <a:lnTo>
                      <a:pt x="255" y="117"/>
                    </a:lnTo>
                    <a:lnTo>
                      <a:pt x="232" y="105"/>
                    </a:lnTo>
                    <a:lnTo>
                      <a:pt x="234" y="80"/>
                    </a:lnTo>
                    <a:lnTo>
                      <a:pt x="225" y="49"/>
                    </a:lnTo>
                    <a:lnTo>
                      <a:pt x="234" y="49"/>
                    </a:lnTo>
                    <a:lnTo>
                      <a:pt x="249" y="34"/>
                    </a:lnTo>
                    <a:lnTo>
                      <a:pt x="255" y="41"/>
                    </a:lnTo>
                    <a:lnTo>
                      <a:pt x="280" y="43"/>
                    </a:lnTo>
                    <a:lnTo>
                      <a:pt x="302" y="37"/>
                    </a:lnTo>
                    <a:lnTo>
                      <a:pt x="321" y="25"/>
                    </a:lnTo>
                    <a:lnTo>
                      <a:pt x="355" y="9"/>
                    </a:lnTo>
                    <a:lnTo>
                      <a:pt x="386" y="9"/>
                    </a:lnTo>
                    <a:lnTo>
                      <a:pt x="380" y="19"/>
                    </a:lnTo>
                    <a:lnTo>
                      <a:pt x="391" y="12"/>
                    </a:lnTo>
                    <a:lnTo>
                      <a:pt x="391" y="6"/>
                    </a:lnTo>
                    <a:lnTo>
                      <a:pt x="407" y="3"/>
                    </a:lnTo>
                    <a:lnTo>
                      <a:pt x="429" y="9"/>
                    </a:lnTo>
                    <a:lnTo>
                      <a:pt x="462" y="0"/>
                    </a:lnTo>
                    <a:lnTo>
                      <a:pt x="462" y="9"/>
                    </a:lnTo>
                    <a:lnTo>
                      <a:pt x="444" y="21"/>
                    </a:lnTo>
                    <a:lnTo>
                      <a:pt x="469" y="16"/>
                    </a:lnTo>
                    <a:lnTo>
                      <a:pt x="466" y="28"/>
                    </a:lnTo>
                    <a:lnTo>
                      <a:pt x="478" y="28"/>
                    </a:lnTo>
                    <a:lnTo>
                      <a:pt x="487" y="32"/>
                    </a:lnTo>
                    <a:lnTo>
                      <a:pt x="496" y="41"/>
                    </a:lnTo>
                    <a:lnTo>
                      <a:pt x="487" y="43"/>
                    </a:lnTo>
                    <a:lnTo>
                      <a:pt x="494" y="49"/>
                    </a:lnTo>
                    <a:lnTo>
                      <a:pt x="487" y="49"/>
                    </a:lnTo>
                    <a:lnTo>
                      <a:pt x="499" y="55"/>
                    </a:lnTo>
                    <a:lnTo>
                      <a:pt x="487" y="68"/>
                    </a:lnTo>
                    <a:lnTo>
                      <a:pt x="518" y="55"/>
                    </a:lnTo>
                    <a:lnTo>
                      <a:pt x="528" y="58"/>
                    </a:lnTo>
                    <a:lnTo>
                      <a:pt x="530" y="64"/>
                    </a:lnTo>
                    <a:lnTo>
                      <a:pt x="537" y="74"/>
                    </a:lnTo>
                    <a:lnTo>
                      <a:pt x="539" y="84"/>
                    </a:lnTo>
                    <a:lnTo>
                      <a:pt x="555" y="84"/>
                    </a:lnTo>
                    <a:lnTo>
                      <a:pt x="564" y="96"/>
                    </a:lnTo>
                    <a:lnTo>
                      <a:pt x="585" y="96"/>
                    </a:lnTo>
                    <a:lnTo>
                      <a:pt x="607" y="123"/>
                    </a:lnTo>
                    <a:lnTo>
                      <a:pt x="607" y="12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99" name="Freeform 692"/>
              <p:cNvSpPr>
                <a:spLocks/>
              </p:cNvSpPr>
              <p:nvPr/>
            </p:nvSpPr>
            <p:spPr bwMode="auto">
              <a:xfrm>
                <a:off x="4132263" y="5880100"/>
                <a:ext cx="49213" cy="46038"/>
              </a:xfrm>
              <a:custGeom>
                <a:avLst/>
                <a:gdLst>
                  <a:gd name="T0" fmla="*/ 9 w 31"/>
                  <a:gd name="T1" fmla="*/ 29 h 29"/>
                  <a:gd name="T2" fmla="*/ 0 w 31"/>
                  <a:gd name="T3" fmla="*/ 22 h 29"/>
                  <a:gd name="T4" fmla="*/ 9 w 31"/>
                  <a:gd name="T5" fmla="*/ 13 h 29"/>
                  <a:gd name="T6" fmla="*/ 9 w 31"/>
                  <a:gd name="T7" fmla="*/ 0 h 29"/>
                  <a:gd name="T8" fmla="*/ 18 w 31"/>
                  <a:gd name="T9" fmla="*/ 0 h 29"/>
                  <a:gd name="T10" fmla="*/ 22 w 31"/>
                  <a:gd name="T11" fmla="*/ 4 h 29"/>
                  <a:gd name="T12" fmla="*/ 27 w 31"/>
                  <a:gd name="T13" fmla="*/ 6 h 29"/>
                  <a:gd name="T14" fmla="*/ 31 w 31"/>
                  <a:gd name="T15" fmla="*/ 13 h 29"/>
                  <a:gd name="T16" fmla="*/ 18 w 31"/>
                  <a:gd name="T17" fmla="*/ 18 h 29"/>
                  <a:gd name="T18" fmla="*/ 9 w 31"/>
                  <a:gd name="T19" fmla="*/ 29 h 29"/>
                  <a:gd name="T20" fmla="*/ 9 w 31"/>
                  <a:gd name="T21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" h="29">
                    <a:moveTo>
                      <a:pt x="9" y="29"/>
                    </a:moveTo>
                    <a:lnTo>
                      <a:pt x="0" y="22"/>
                    </a:lnTo>
                    <a:lnTo>
                      <a:pt x="9" y="13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2" y="4"/>
                    </a:lnTo>
                    <a:lnTo>
                      <a:pt x="27" y="6"/>
                    </a:lnTo>
                    <a:lnTo>
                      <a:pt x="31" y="13"/>
                    </a:lnTo>
                    <a:lnTo>
                      <a:pt x="18" y="18"/>
                    </a:lnTo>
                    <a:lnTo>
                      <a:pt x="9" y="29"/>
                    </a:lnTo>
                    <a:lnTo>
                      <a:pt x="9" y="29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0" name="Freeform 693"/>
              <p:cNvSpPr>
                <a:spLocks/>
              </p:cNvSpPr>
              <p:nvPr/>
            </p:nvSpPr>
            <p:spPr bwMode="auto">
              <a:xfrm>
                <a:off x="4102100" y="5886450"/>
                <a:ext cx="39688" cy="28575"/>
              </a:xfrm>
              <a:custGeom>
                <a:avLst/>
                <a:gdLst>
                  <a:gd name="T0" fmla="*/ 6 w 25"/>
                  <a:gd name="T1" fmla="*/ 18 h 18"/>
                  <a:gd name="T2" fmla="*/ 0 w 25"/>
                  <a:gd name="T3" fmla="*/ 14 h 18"/>
                  <a:gd name="T4" fmla="*/ 6 w 25"/>
                  <a:gd name="T5" fmla="*/ 0 h 18"/>
                  <a:gd name="T6" fmla="*/ 25 w 25"/>
                  <a:gd name="T7" fmla="*/ 0 h 18"/>
                  <a:gd name="T8" fmla="*/ 15 w 25"/>
                  <a:gd name="T9" fmla="*/ 14 h 18"/>
                  <a:gd name="T10" fmla="*/ 6 w 25"/>
                  <a:gd name="T11" fmla="*/ 18 h 18"/>
                  <a:gd name="T12" fmla="*/ 6 w 2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18">
                    <a:moveTo>
                      <a:pt x="6" y="18"/>
                    </a:moveTo>
                    <a:lnTo>
                      <a:pt x="0" y="14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15" y="14"/>
                    </a:lnTo>
                    <a:lnTo>
                      <a:pt x="6" y="18"/>
                    </a:lnTo>
                    <a:lnTo>
                      <a:pt x="6" y="18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1" name="Freeform 694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2" name="Freeform 695"/>
              <p:cNvSpPr>
                <a:spLocks/>
              </p:cNvSpPr>
              <p:nvPr/>
            </p:nvSpPr>
            <p:spPr bwMode="auto">
              <a:xfrm>
                <a:off x="4117975" y="4122738"/>
                <a:ext cx="82550" cy="109538"/>
              </a:xfrm>
              <a:custGeom>
                <a:avLst/>
                <a:gdLst>
                  <a:gd name="T0" fmla="*/ 11 w 52"/>
                  <a:gd name="T1" fmla="*/ 0 h 69"/>
                  <a:gd name="T2" fmla="*/ 31 w 52"/>
                  <a:gd name="T3" fmla="*/ 10 h 69"/>
                  <a:gd name="T4" fmla="*/ 45 w 52"/>
                  <a:gd name="T5" fmla="*/ 25 h 69"/>
                  <a:gd name="T6" fmla="*/ 52 w 52"/>
                  <a:gd name="T7" fmla="*/ 32 h 69"/>
                  <a:gd name="T8" fmla="*/ 43 w 52"/>
                  <a:gd name="T9" fmla="*/ 50 h 69"/>
                  <a:gd name="T10" fmla="*/ 31 w 52"/>
                  <a:gd name="T11" fmla="*/ 66 h 69"/>
                  <a:gd name="T12" fmla="*/ 11 w 52"/>
                  <a:gd name="T13" fmla="*/ 69 h 69"/>
                  <a:gd name="T14" fmla="*/ 0 w 52"/>
                  <a:gd name="T15" fmla="*/ 62 h 69"/>
                  <a:gd name="T16" fmla="*/ 9 w 52"/>
                  <a:gd name="T17" fmla="*/ 46 h 69"/>
                  <a:gd name="T18" fmla="*/ 5 w 52"/>
                  <a:gd name="T19" fmla="*/ 37 h 69"/>
                  <a:gd name="T20" fmla="*/ 2 w 52"/>
                  <a:gd name="T21" fmla="*/ 16 h 69"/>
                  <a:gd name="T22" fmla="*/ 11 w 52"/>
                  <a:gd name="T2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" h="69">
                    <a:moveTo>
                      <a:pt x="11" y="0"/>
                    </a:moveTo>
                    <a:lnTo>
                      <a:pt x="31" y="10"/>
                    </a:lnTo>
                    <a:lnTo>
                      <a:pt x="45" y="25"/>
                    </a:lnTo>
                    <a:lnTo>
                      <a:pt x="52" y="32"/>
                    </a:lnTo>
                    <a:lnTo>
                      <a:pt x="43" y="50"/>
                    </a:lnTo>
                    <a:lnTo>
                      <a:pt x="31" y="66"/>
                    </a:lnTo>
                    <a:lnTo>
                      <a:pt x="11" y="69"/>
                    </a:lnTo>
                    <a:lnTo>
                      <a:pt x="0" y="62"/>
                    </a:lnTo>
                    <a:lnTo>
                      <a:pt x="9" y="46"/>
                    </a:lnTo>
                    <a:lnTo>
                      <a:pt x="5" y="37"/>
                    </a:lnTo>
                    <a:lnTo>
                      <a:pt x="2" y="16"/>
                    </a:lnTo>
                    <a:lnTo>
                      <a:pt x="11" y="0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3" name="Freeform 696"/>
              <p:cNvSpPr>
                <a:spLocks/>
              </p:cNvSpPr>
              <p:nvPr/>
            </p:nvSpPr>
            <p:spPr bwMode="auto">
              <a:xfrm>
                <a:off x="3790950" y="3762375"/>
                <a:ext cx="41275" cy="20638"/>
              </a:xfrm>
              <a:custGeom>
                <a:avLst/>
                <a:gdLst>
                  <a:gd name="T0" fmla="*/ 21 w 26"/>
                  <a:gd name="T1" fmla="*/ 13 h 13"/>
                  <a:gd name="T2" fmla="*/ 0 w 26"/>
                  <a:gd name="T3" fmla="*/ 9 h 13"/>
                  <a:gd name="T4" fmla="*/ 3 w 26"/>
                  <a:gd name="T5" fmla="*/ 0 h 13"/>
                  <a:gd name="T6" fmla="*/ 17 w 26"/>
                  <a:gd name="T7" fmla="*/ 4 h 13"/>
                  <a:gd name="T8" fmla="*/ 26 w 26"/>
                  <a:gd name="T9" fmla="*/ 6 h 13"/>
                  <a:gd name="T10" fmla="*/ 21 w 26"/>
                  <a:gd name="T11" fmla="*/ 13 h 13"/>
                  <a:gd name="T12" fmla="*/ 21 w 26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3">
                    <a:moveTo>
                      <a:pt x="21" y="13"/>
                    </a:moveTo>
                    <a:lnTo>
                      <a:pt x="0" y="9"/>
                    </a:lnTo>
                    <a:lnTo>
                      <a:pt x="3" y="0"/>
                    </a:lnTo>
                    <a:lnTo>
                      <a:pt x="17" y="4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21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4" name="Freeform 697"/>
              <p:cNvSpPr>
                <a:spLocks/>
              </p:cNvSpPr>
              <p:nvPr/>
            </p:nvSpPr>
            <p:spPr bwMode="auto">
              <a:xfrm>
                <a:off x="3946525" y="3873500"/>
                <a:ext cx="11113" cy="11113"/>
              </a:xfrm>
              <a:custGeom>
                <a:avLst/>
                <a:gdLst>
                  <a:gd name="T0" fmla="*/ 7 w 7"/>
                  <a:gd name="T1" fmla="*/ 7 h 7"/>
                  <a:gd name="T2" fmla="*/ 0 w 7"/>
                  <a:gd name="T3" fmla="*/ 7 h 7"/>
                  <a:gd name="T4" fmla="*/ 0 w 7"/>
                  <a:gd name="T5" fmla="*/ 0 h 7"/>
                  <a:gd name="T6" fmla="*/ 7 w 7"/>
                  <a:gd name="T7" fmla="*/ 0 h 7"/>
                  <a:gd name="T8" fmla="*/ 7 w 7"/>
                  <a:gd name="T9" fmla="*/ 7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5" name="Freeform 698"/>
              <p:cNvSpPr>
                <a:spLocks/>
              </p:cNvSpPr>
              <p:nvPr/>
            </p:nvSpPr>
            <p:spPr bwMode="auto">
              <a:xfrm>
                <a:off x="3932238" y="3825875"/>
                <a:ext cx="14288" cy="7938"/>
              </a:xfrm>
              <a:custGeom>
                <a:avLst/>
                <a:gdLst>
                  <a:gd name="T0" fmla="*/ 3 w 9"/>
                  <a:gd name="T1" fmla="*/ 5 h 5"/>
                  <a:gd name="T2" fmla="*/ 0 w 9"/>
                  <a:gd name="T3" fmla="*/ 5 h 5"/>
                  <a:gd name="T4" fmla="*/ 0 w 9"/>
                  <a:gd name="T5" fmla="*/ 3 h 5"/>
                  <a:gd name="T6" fmla="*/ 5 w 9"/>
                  <a:gd name="T7" fmla="*/ 0 h 5"/>
                  <a:gd name="T8" fmla="*/ 9 w 9"/>
                  <a:gd name="T9" fmla="*/ 3 h 5"/>
                  <a:gd name="T10" fmla="*/ 3 w 9"/>
                  <a:gd name="T11" fmla="*/ 3 h 5"/>
                  <a:gd name="T12" fmla="*/ 3 w 9"/>
                  <a:gd name="T13" fmla="*/ 5 h 5"/>
                  <a:gd name="T14" fmla="*/ 3 w 9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3" y="5"/>
                    </a:moveTo>
                    <a:lnTo>
                      <a:pt x="0" y="5"/>
                    </a:lnTo>
                    <a:lnTo>
                      <a:pt x="0" y="3"/>
                    </a:lnTo>
                    <a:lnTo>
                      <a:pt x="5" y="0"/>
                    </a:lnTo>
                    <a:lnTo>
                      <a:pt x="9" y="3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3" y="5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6" name="Freeform 699"/>
              <p:cNvSpPr>
                <a:spLocks/>
              </p:cNvSpPr>
              <p:nvPr/>
            </p:nvSpPr>
            <p:spPr bwMode="auto">
              <a:xfrm>
                <a:off x="3922713" y="3986213"/>
                <a:ext cx="23813" cy="20638"/>
              </a:xfrm>
              <a:custGeom>
                <a:avLst/>
                <a:gdLst>
                  <a:gd name="T0" fmla="*/ 15 w 15"/>
                  <a:gd name="T1" fmla="*/ 13 h 13"/>
                  <a:gd name="T2" fmla="*/ 0 w 15"/>
                  <a:gd name="T3" fmla="*/ 13 h 13"/>
                  <a:gd name="T4" fmla="*/ 6 w 15"/>
                  <a:gd name="T5" fmla="*/ 7 h 13"/>
                  <a:gd name="T6" fmla="*/ 9 w 15"/>
                  <a:gd name="T7" fmla="*/ 0 h 13"/>
                  <a:gd name="T8" fmla="*/ 15 w 15"/>
                  <a:gd name="T9" fmla="*/ 0 h 13"/>
                  <a:gd name="T10" fmla="*/ 15 w 15"/>
                  <a:gd name="T11" fmla="*/ 13 h 13"/>
                  <a:gd name="T12" fmla="*/ 15 w 15"/>
                  <a:gd name="T13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3">
                    <a:moveTo>
                      <a:pt x="15" y="13"/>
                    </a:moveTo>
                    <a:lnTo>
                      <a:pt x="0" y="13"/>
                    </a:lnTo>
                    <a:lnTo>
                      <a:pt x="6" y="7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5" y="13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7" name="Freeform 700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  <a:close/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  <p:sp>
            <p:nvSpPr>
              <p:cNvPr id="108" name="Freeform 701"/>
              <p:cNvSpPr>
                <a:spLocks/>
              </p:cNvSpPr>
              <p:nvPr/>
            </p:nvSpPr>
            <p:spPr bwMode="auto">
              <a:xfrm>
                <a:off x="2384425" y="2540000"/>
                <a:ext cx="95250" cy="117475"/>
              </a:xfrm>
              <a:custGeom>
                <a:avLst/>
                <a:gdLst>
                  <a:gd name="T0" fmla="*/ 60 w 60"/>
                  <a:gd name="T1" fmla="*/ 74 h 74"/>
                  <a:gd name="T2" fmla="*/ 40 w 60"/>
                  <a:gd name="T3" fmla="*/ 65 h 74"/>
                  <a:gd name="T4" fmla="*/ 31 w 60"/>
                  <a:gd name="T5" fmla="*/ 55 h 74"/>
                  <a:gd name="T6" fmla="*/ 18 w 60"/>
                  <a:gd name="T7" fmla="*/ 44 h 74"/>
                  <a:gd name="T8" fmla="*/ 4 w 60"/>
                  <a:gd name="T9" fmla="*/ 22 h 74"/>
                  <a:gd name="T10" fmla="*/ 0 w 60"/>
                  <a:gd name="T11" fmla="*/ 0 h 74"/>
                  <a:gd name="T12" fmla="*/ 10 w 60"/>
                  <a:gd name="T13" fmla="*/ 0 h 74"/>
                  <a:gd name="T14" fmla="*/ 44 w 60"/>
                  <a:gd name="T15" fmla="*/ 18 h 74"/>
                  <a:gd name="T16" fmla="*/ 47 w 60"/>
                  <a:gd name="T17" fmla="*/ 38 h 74"/>
                  <a:gd name="T18" fmla="*/ 54 w 60"/>
                  <a:gd name="T19" fmla="*/ 49 h 74"/>
                  <a:gd name="T20" fmla="*/ 60 w 60"/>
                  <a:gd name="T21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4">
                    <a:moveTo>
                      <a:pt x="60" y="74"/>
                    </a:moveTo>
                    <a:lnTo>
                      <a:pt x="40" y="65"/>
                    </a:lnTo>
                    <a:lnTo>
                      <a:pt x="31" y="55"/>
                    </a:lnTo>
                    <a:lnTo>
                      <a:pt x="18" y="44"/>
                    </a:lnTo>
                    <a:lnTo>
                      <a:pt x="4" y="22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44" y="18"/>
                    </a:lnTo>
                    <a:lnTo>
                      <a:pt x="47" y="38"/>
                    </a:lnTo>
                    <a:lnTo>
                      <a:pt x="54" y="49"/>
                    </a:lnTo>
                    <a:lnTo>
                      <a:pt x="60" y="74"/>
                    </a:lnTo>
                  </a:path>
                </a:pathLst>
              </a:custGeom>
              <a:grpFill/>
              <a:ln w="317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132437"/>
                  </a:solidFill>
                </a:endParaRPr>
              </a:p>
            </p:txBody>
          </p:sp>
        </p:grpSp>
      </p:grpSp>
      <p:sp>
        <p:nvSpPr>
          <p:cNvPr id="354" name="Rectangle 353"/>
          <p:cNvSpPr/>
          <p:nvPr userDrawn="1"/>
        </p:nvSpPr>
        <p:spPr>
          <a:xfrm>
            <a:off x="-69667" y="1"/>
            <a:ext cx="12340451" cy="6215724"/>
          </a:xfrm>
          <a:prstGeom prst="rect">
            <a:avLst/>
          </a:prstGeom>
          <a:solidFill>
            <a:schemeClr val="accent1">
              <a:alpha val="8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3" name="Rectangle 352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EEEDE8"/>
                </a:solidFill>
              </a:defRPr>
            </a:lvl1pPr>
          </a:lstStyle>
          <a:p>
            <a:r>
              <a:rPr lang="en-US" dirty="0" smtClean="0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7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937" y="1877465"/>
            <a:ext cx="7252497" cy="1109392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690937" y="1704467"/>
            <a:ext cx="7260336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237498" y="1704467"/>
            <a:ext cx="1714763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1937026"/>
            <a:ext cx="1714011" cy="11096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2pPr>
            <a:lvl3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3pPr>
            <a:lvl4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4pPr>
            <a:lvl5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Gibson Light"/>
                <a:cs typeface="Gibson Light"/>
              </a:defRPr>
            </a:lvl5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5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202166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930775" y="660400"/>
            <a:ext cx="60134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</p:spTree>
    <p:extLst>
      <p:ext uri="{BB962C8B-B14F-4D97-AF65-F5344CB8AC3E}">
        <p14:creationId xmlns:p14="http://schemas.microsoft.com/office/powerpoint/2010/main" val="2147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1241426" y="2513013"/>
            <a:ext cx="6013450" cy="355123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467333"/>
            <a:ext cx="2952750" cy="3596917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5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3 column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3086100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2" y="890467"/>
            <a:ext cx="5400697" cy="1245917"/>
          </a:xfrm>
        </p:spPr>
        <p:txBody>
          <a:bodyPr anchor="b" anchorCtr="0">
            <a:noAutofit/>
          </a:bodyPr>
          <a:lstStyle>
            <a:lvl1pPr>
              <a:lnSpc>
                <a:spcPct val="80000"/>
              </a:lnSpc>
              <a:defRPr sz="3000" baseline="0"/>
            </a:lvl1pPr>
          </a:lstStyle>
          <a:p>
            <a:r>
              <a:rPr lang="en-US" dirty="0" smtClean="0"/>
              <a:t>Click to edit Master title style on three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8"/>
          </p:nvPr>
        </p:nvSpPr>
        <p:spPr>
          <a:xfrm>
            <a:off x="4930775" y="4499618"/>
            <a:ext cx="1714500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4930775" y="4081346"/>
            <a:ext cx="1714499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41403" y="4499618"/>
            <a:ext cx="1708172" cy="15646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5000"/>
              </a:lnSpc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241403" y="4081346"/>
            <a:ext cx="1708171" cy="239713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 i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1236663" y="2513013"/>
            <a:ext cx="1712911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3086100" y="2513013"/>
            <a:ext cx="1714499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930776" y="2513013"/>
            <a:ext cx="1711324" cy="10985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quarter" idx="29" hasCustomPrompt="1"/>
          </p:nvPr>
        </p:nvSpPr>
        <p:spPr>
          <a:xfrm>
            <a:off x="7372351" y="660400"/>
            <a:ext cx="4819650" cy="540385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360347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2" spcCol="137160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14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14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14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217751"/>
            <a:ext cx="7242197" cy="889410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9238107" y="2469052"/>
            <a:ext cx="1709293" cy="3595198"/>
          </a:xfrm>
        </p:spPr>
        <p:txBody>
          <a:bodyPr>
            <a:noAutofit/>
          </a:bodyPr>
          <a:lstStyle>
            <a:lvl1pPr marL="0" indent="0">
              <a:lnSpc>
                <a:spcPct val="115000"/>
              </a:lnSpc>
              <a:spcBef>
                <a:spcPts val="0"/>
              </a:spcBef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1241402" y="2503488"/>
            <a:ext cx="7242197" cy="3561993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Picture, Table, or Smart Art</a:t>
            </a:r>
          </a:p>
        </p:txBody>
      </p:sp>
    </p:spTree>
    <p:extLst>
      <p:ext uri="{BB962C8B-B14F-4D97-AF65-F5344CB8AC3E}">
        <p14:creationId xmlns:p14="http://schemas.microsoft.com/office/powerpoint/2010/main" val="336334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1829940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867444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636957"/>
            <a:ext cx="2941638" cy="242729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387377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403" y="657194"/>
            <a:ext cx="2941657" cy="1245917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4867444" y="467863"/>
            <a:ext cx="6276524" cy="5596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1241425" y="2113694"/>
            <a:ext cx="2941635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three lines</a:t>
            </a:r>
          </a:p>
          <a:p>
            <a:pPr lvl="0"/>
            <a:r>
              <a:rPr lang="en-US" dirty="0" smtClean="0"/>
              <a:t>20/1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6" y="3272237"/>
            <a:ext cx="2941638" cy="2792013"/>
          </a:xfrm>
        </p:spPr>
        <p:txBody>
          <a:bodyPr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5152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41425" y="1681008"/>
            <a:ext cx="9702009" cy="5914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subhead</a:t>
            </a:r>
          </a:p>
          <a:p>
            <a:pPr lvl="0"/>
            <a:r>
              <a:rPr lang="en-US" dirty="0" smtClean="0"/>
              <a:t>On two lines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5" hasCustomPrompt="1"/>
          </p:nvPr>
        </p:nvSpPr>
        <p:spPr>
          <a:xfrm>
            <a:off x="1241403" y="2503488"/>
            <a:ext cx="6002360" cy="35604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insert chart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994650" y="2467333"/>
            <a:ext cx="2952750" cy="3596917"/>
          </a:xfrm>
        </p:spPr>
        <p:txBody>
          <a:bodyPr>
            <a:noAutofit/>
          </a:bodyPr>
          <a:lstStyle>
            <a:lvl1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1pPr>
            <a:lvl2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2pPr>
            <a:lvl3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3pPr>
            <a:lvl4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4pPr>
            <a:lvl5pPr>
              <a:lnSpc>
                <a:spcPct val="101000"/>
              </a:lnSpc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3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/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242849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and 1 column 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505" y="-27410"/>
            <a:ext cx="12393010" cy="70041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1241403" y="1771519"/>
            <a:ext cx="4781572" cy="4292731"/>
          </a:xfrm>
        </p:spPr>
        <p:txBody>
          <a:bodyPr>
            <a:noAutofit/>
          </a:bodyPr>
          <a:lstStyle>
            <a:lvl1pPr>
              <a:lnSpc>
                <a:spcPct val="88000"/>
              </a:lnSpc>
              <a:defRPr sz="550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 on three lines 55/.88</a:t>
            </a:r>
            <a:endParaRPr lang="en-US" dirty="0"/>
          </a:p>
        </p:txBody>
      </p:sp>
      <p:pic>
        <p:nvPicPr>
          <p:cNvPr id="7" name="Picture 6" descr="NTC_Logo_Horiz_White_NOTAG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7618"/>
            <a:ext cx="1417320" cy="228600"/>
          </a:xfrm>
          <a:prstGeom prst="rect">
            <a:avLst/>
          </a:prstGeom>
        </p:spPr>
      </p:pic>
      <p:sp>
        <p:nvSpPr>
          <p:cNvPr id="15" name="Date Placeholder 3"/>
          <p:cNvSpPr txBox="1">
            <a:spLocks/>
          </p:cNvSpPr>
          <p:nvPr userDrawn="1"/>
        </p:nvSpPr>
        <p:spPr>
          <a:xfrm>
            <a:off x="9850824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132437">
                    <a:tint val="75000"/>
                  </a:srgbClr>
                </a:solidFill>
              </a:rPr>
              <a:t>© Netcracker 2016</a:t>
            </a:r>
            <a:endParaRPr lang="en-US" dirty="0">
              <a:solidFill>
                <a:srgbClr val="132437">
                  <a:tint val="75000"/>
                </a:srgbClr>
              </a:solidFill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rgbClr val="132437">
                    <a:tint val="75000"/>
                  </a:srgbClr>
                </a:solidFill>
                <a:latin typeface="Arial"/>
                <a:cs typeface="Arial"/>
              </a:rPr>
              <a:pPr algn="r"/>
              <a:t>‹#›</a:t>
            </a:fld>
            <a:endParaRPr lang="en-US" sz="1200" dirty="0">
              <a:solidFill>
                <a:srgbClr val="132437">
                  <a:tint val="75000"/>
                </a:srgbClr>
              </a:solidFill>
              <a:latin typeface="Arial"/>
              <a:cs typeface="Arial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381875" y="1792387"/>
            <a:ext cx="3561559" cy="366147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1000"/>
              </a:lnSpc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7381876" y="5724035"/>
            <a:ext cx="3557586" cy="239713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1000"/>
              </a:lnSpc>
              <a:spcBef>
                <a:spcPts val="0"/>
              </a:spcBef>
              <a:buNone/>
              <a:defRPr sz="1600" b="1">
                <a:solidFill>
                  <a:srgbClr val="EEEDE8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tagline</a:t>
            </a:r>
          </a:p>
        </p:txBody>
      </p:sp>
    </p:spTree>
    <p:extLst>
      <p:ext uri="{BB962C8B-B14F-4D97-AF65-F5344CB8AC3E}">
        <p14:creationId xmlns:p14="http://schemas.microsoft.com/office/powerpoint/2010/main" val="343954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3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rgbClr val="EEEDE8"/>
                </a:solidFill>
              </a:rPr>
              <a:t>Q&amp;A</a:t>
            </a:r>
            <a:endParaRPr lang="en-US" sz="5500" dirty="0">
              <a:solidFill>
                <a:srgbClr val="EEED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8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insert picture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200" y="4975149"/>
            <a:ext cx="2743200" cy="444398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02346" y="2176992"/>
            <a:ext cx="4187309" cy="93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5500" dirty="0" smtClean="0">
                <a:solidFill>
                  <a:srgbClr val="EEEDE8"/>
                </a:solidFill>
              </a:rPr>
              <a:t>Thank You</a:t>
            </a:r>
            <a:endParaRPr lang="en-US" sz="5500" dirty="0">
              <a:solidFill>
                <a:srgbClr val="EEED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0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73095" y="-82226"/>
            <a:ext cx="12338190" cy="7022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90" y="3143676"/>
            <a:ext cx="2743200" cy="44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Bulleted List)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2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 lIns="0" tIns="0" rIns="0" bIns="0" numCol="1" spcCol="137160"/>
          <a:lstStyle>
            <a:lvl1pPr>
              <a:lnSpc>
                <a:spcPct val="100000"/>
              </a:lnSpc>
              <a:defRPr>
                <a:solidFill>
                  <a:srgbClr val="FFFFFF"/>
                </a:solidFill>
              </a:defRPr>
            </a:lvl1pPr>
            <a:lvl2pPr>
              <a:lnSpc>
                <a:spcPct val="114000"/>
              </a:lnSpc>
              <a:defRPr>
                <a:solidFill>
                  <a:srgbClr val="FFFFFF"/>
                </a:solidFill>
              </a:defRPr>
            </a:lvl2pPr>
            <a:lvl3pPr>
              <a:lnSpc>
                <a:spcPct val="114000"/>
              </a:lnSpc>
              <a:defRPr>
                <a:solidFill>
                  <a:srgbClr val="FFFFFF"/>
                </a:solidFill>
              </a:defRPr>
            </a:lvl3pPr>
            <a:lvl4pPr>
              <a:lnSpc>
                <a:spcPct val="114000"/>
              </a:lnSpc>
              <a:defRPr>
                <a:solidFill>
                  <a:srgbClr val="FFFFFF"/>
                </a:solidFill>
              </a:defRPr>
            </a:lvl4pPr>
            <a:lvl5pPr>
              <a:lnSpc>
                <a:spcPct val="114000"/>
              </a:lnSpc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lin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TC_Presentation-baselinegrid-1.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9" Type="http://schemas.openxmlformats.org/officeDocument/2006/relationships/slideLayout" Target="../slideLayouts/slideLayout87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42" Type="http://schemas.openxmlformats.org/officeDocument/2006/relationships/slideLayout" Target="../slideLayouts/slideLayout90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slideLayout" Target="../slideLayouts/slideLayout86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77.xml"/><Relationship Id="rId41" Type="http://schemas.openxmlformats.org/officeDocument/2006/relationships/slideLayout" Target="../slideLayouts/slideLayout89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5.xml"/><Relationship Id="rId40" Type="http://schemas.openxmlformats.org/officeDocument/2006/relationships/slideLayout" Target="../slideLayouts/slideLayout88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31" Type="http://schemas.openxmlformats.org/officeDocument/2006/relationships/slideLayout" Target="../slideLayouts/slideLayout79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Relationship Id="rId4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NTC_Logo_Horiz_NOTAGS_RGB.png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8288"/>
            <a:ext cx="1413164" cy="22793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Netcracker 2016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8" r:id="rId2"/>
    <p:sldLayoutId id="2147483779" r:id="rId3"/>
    <p:sldLayoutId id="2147483783" r:id="rId4"/>
    <p:sldLayoutId id="2147483711" r:id="rId5"/>
    <p:sldLayoutId id="2147483713" r:id="rId6"/>
    <p:sldLayoutId id="2147483704" r:id="rId7"/>
    <p:sldLayoutId id="2147483705" r:id="rId8"/>
    <p:sldLayoutId id="2147483784" r:id="rId9"/>
    <p:sldLayoutId id="2147483706" r:id="rId10"/>
    <p:sldLayoutId id="2147483785" r:id="rId11"/>
    <p:sldLayoutId id="2147483708" r:id="rId12"/>
    <p:sldLayoutId id="2147483707" r:id="rId13"/>
    <p:sldLayoutId id="2147483650" r:id="rId14"/>
    <p:sldLayoutId id="2147483717" r:id="rId15"/>
    <p:sldLayoutId id="2147483715" r:id="rId16"/>
    <p:sldLayoutId id="2147483718" r:id="rId17"/>
    <p:sldLayoutId id="2147483716" r:id="rId18"/>
    <p:sldLayoutId id="2147483709" r:id="rId19"/>
    <p:sldLayoutId id="2147483654" r:id="rId20"/>
    <p:sldLayoutId id="2147483693" r:id="rId21"/>
    <p:sldLayoutId id="2147483653" r:id="rId22"/>
    <p:sldLayoutId id="2147483669" r:id="rId23"/>
    <p:sldLayoutId id="2147483702" r:id="rId24"/>
    <p:sldLayoutId id="2147483703" r:id="rId25"/>
    <p:sldLayoutId id="2147483777" r:id="rId26"/>
    <p:sldLayoutId id="2147483662" r:id="rId27"/>
    <p:sldLayoutId id="2147483695" r:id="rId28"/>
    <p:sldLayoutId id="2147483700" r:id="rId29"/>
    <p:sldLayoutId id="2147483657" r:id="rId30"/>
    <p:sldLayoutId id="2147483681" r:id="rId31"/>
    <p:sldLayoutId id="2147483673" r:id="rId32"/>
    <p:sldLayoutId id="2147483689" r:id="rId33"/>
    <p:sldLayoutId id="2147483697" r:id="rId34"/>
    <p:sldLayoutId id="2147483692" r:id="rId35"/>
    <p:sldLayoutId id="2147483686" r:id="rId36"/>
    <p:sldLayoutId id="2147483687" r:id="rId37"/>
    <p:sldLayoutId id="2147483655" r:id="rId38"/>
    <p:sldLayoutId id="2147483714" r:id="rId39"/>
    <p:sldLayoutId id="2147483710" r:id="rId40"/>
    <p:sldLayoutId id="2147483690" r:id="rId41"/>
    <p:sldLayoutId id="2147483668" r:id="rId4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rgbClr val="61707E"/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4pPr>
      <a:lvl5pPr marL="123444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Lucida Grande"/>
        <a:buChar char="-"/>
        <a:defRPr sz="1600" kern="1200">
          <a:solidFill>
            <a:srgbClr val="61707E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NTC_Logo_Horiz_NOTAGS_RG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8288"/>
            <a:ext cx="1413164" cy="22793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Netcracker 2016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8406314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6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4" r:id="rId2"/>
    <p:sldLayoutId id="2147483755" r:id="rId3"/>
    <p:sldLayoutId id="2147483757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rgbClr val="61707E"/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4pPr>
      <a:lvl5pPr marL="132588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124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</a:t>
            </a:r>
            <a:br>
              <a:rPr lang="en-US" dirty="0" smtClean="0"/>
            </a:br>
            <a:r>
              <a:rPr lang="en-US" dirty="0" smtClean="0"/>
              <a:t>on three lines</a:t>
            </a:r>
            <a:br>
              <a:rPr lang="en-US" dirty="0" smtClean="0"/>
            </a:br>
            <a:r>
              <a:rPr lang="en-US" dirty="0" smtClean="0"/>
              <a:t>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2137833"/>
            <a:ext cx="9702033" cy="3926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 descr="NTC_Logo_Horiz_NOTAGS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8288"/>
            <a:ext cx="1413164" cy="22793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latin typeface="Arial"/>
                <a:cs typeface="Arial"/>
              </a:rPr>
              <a:t>© Netcracker 2016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latin typeface="Arial"/>
                <a:cs typeface="Arial"/>
              </a:rPr>
              <a:t>‹#›</a:t>
            </a:fld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5944101" y="-411663"/>
            <a:ext cx="137160" cy="9604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6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chemeClr val="accent4"/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accent4"/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accent4"/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accent4"/>
          </a:solidFill>
          <a:latin typeface="+mn-lt"/>
          <a:ea typeface="+mn-ea"/>
          <a:cs typeface="Gibson"/>
        </a:defRPr>
      </a:lvl4pPr>
      <a:lvl5pPr marL="1325880" indent="-228600" algn="l" defTabSz="914400" rtl="0" eaLnBrk="1" latinLnBrk="0" hangingPunct="1">
        <a:lnSpc>
          <a:spcPct val="101000"/>
        </a:lnSpc>
        <a:spcBef>
          <a:spcPts val="500"/>
        </a:spcBef>
        <a:buFont typeface="Arial"/>
        <a:buChar char="•"/>
        <a:defRPr sz="1600" kern="1200">
          <a:solidFill>
            <a:schemeClr val="accent4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Headline 30/.95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402" y="1196867"/>
            <a:ext cx="9702033" cy="4867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 descr="NTC_Logo_Horiz_NOTAGS_RGB.png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6398288"/>
            <a:ext cx="1413164" cy="227930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9854797" y="6345238"/>
            <a:ext cx="10886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rgbClr val="132437">
                    <a:tint val="75000"/>
                  </a:srgbClr>
                </a:solidFill>
                <a:latin typeface="Arial"/>
                <a:cs typeface="Arial"/>
              </a:rPr>
              <a:t>© Netcracker 2016</a:t>
            </a:r>
            <a:endParaRPr lang="en-US" dirty="0">
              <a:solidFill>
                <a:srgbClr val="132437">
                  <a:tint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9" name="Date Placeholder 3"/>
          <p:cNvSpPr txBox="1">
            <a:spLocks/>
          </p:cNvSpPr>
          <p:nvPr/>
        </p:nvSpPr>
        <p:spPr>
          <a:xfrm>
            <a:off x="10943435" y="6345238"/>
            <a:ext cx="61115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Gibson"/>
                <a:ea typeface="+mn-ea"/>
                <a:cs typeface="Gibso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443529F-39B2-7B45-9026-D56FF059A978}" type="slidenum">
              <a:rPr lang="en-US" sz="1200" smtClean="0">
                <a:solidFill>
                  <a:srgbClr val="132437">
                    <a:tint val="75000"/>
                  </a:srgbClr>
                </a:solidFill>
                <a:latin typeface="Arial"/>
                <a:cs typeface="Arial"/>
              </a:rPr>
              <a:pPr algn="r"/>
              <a:t>‹#›</a:t>
            </a:fld>
            <a:endParaRPr lang="en-US" sz="1200" dirty="0">
              <a:solidFill>
                <a:srgbClr val="132437">
                  <a:tint val="75000"/>
                </a:srgbClr>
              </a:solidFill>
              <a:latin typeface="Arial"/>
              <a:cs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35000" y="6202014"/>
            <a:ext cx="1091958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5400000">
            <a:off x="1726078" y="-484675"/>
            <a:ext cx="137160" cy="1106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6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  <p:sldLayoutId id="2147483821" r:id="rId35"/>
    <p:sldLayoutId id="2147483822" r:id="rId36"/>
    <p:sldLayoutId id="2147483823" r:id="rId37"/>
    <p:sldLayoutId id="2147483824" r:id="rId38"/>
    <p:sldLayoutId id="2147483825" r:id="rId39"/>
    <p:sldLayoutId id="2147483826" r:id="rId40"/>
    <p:sldLayoutId id="2147483827" r:id="rId41"/>
    <p:sldLayoutId id="2147483828" r:id="rId4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0" i="0" kern="1200" baseline="0">
          <a:solidFill>
            <a:schemeClr val="tx2"/>
          </a:solidFill>
          <a:latin typeface="+mj-lt"/>
          <a:ea typeface="+mj-ea"/>
          <a:cs typeface="Gibson Light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000" kern="1200">
          <a:solidFill>
            <a:srgbClr val="61707E"/>
          </a:solidFill>
          <a:latin typeface="+mn-lt"/>
          <a:ea typeface="+mn-ea"/>
          <a:cs typeface="Gibson"/>
        </a:defRPr>
      </a:lvl1pPr>
      <a:lvl2pPr marL="50292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2pPr>
      <a:lvl3pPr marL="77724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3pPr>
      <a:lvl4pPr marL="105156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Arial"/>
        <a:buChar char="•"/>
        <a:defRPr sz="1600" kern="1200">
          <a:solidFill>
            <a:srgbClr val="61707E"/>
          </a:solidFill>
          <a:latin typeface="+mn-lt"/>
          <a:ea typeface="+mn-ea"/>
          <a:cs typeface="Gibson"/>
        </a:defRPr>
      </a:lvl4pPr>
      <a:lvl5pPr marL="1234440" indent="-228600" algn="l" defTabSz="914400" rtl="0" eaLnBrk="1" latinLnBrk="0" hangingPunct="1">
        <a:lnSpc>
          <a:spcPct val="115000"/>
        </a:lnSpc>
        <a:spcBef>
          <a:spcPts val="500"/>
        </a:spcBef>
        <a:spcAft>
          <a:spcPts val="0"/>
        </a:spcAft>
        <a:buFont typeface="Lucida Grande"/>
        <a:buChar char="-"/>
        <a:defRPr sz="1600" kern="1200">
          <a:solidFill>
            <a:srgbClr val="61707E"/>
          </a:solidFill>
          <a:latin typeface="+mn-lt"/>
          <a:ea typeface="+mn-ea"/>
          <a:cs typeface="Gibson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mailto:Vladislav.Efremenko@NetCracker.com" TargetMode="External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439" y="2895548"/>
            <a:ext cx="5407024" cy="721859"/>
          </a:xfrm>
        </p:spPr>
        <p:txBody>
          <a:bodyPr/>
          <a:lstStyle/>
          <a:p>
            <a:r>
              <a:rPr lang="en-US" dirty="0" smtClean="0"/>
              <a:t>Eaters Club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NCEDU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Java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1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/>
              <a:t>Eaters </a:t>
            </a:r>
            <a:r>
              <a:rPr lang="en-US" dirty="0" smtClean="0"/>
              <a:t>Club</a:t>
            </a:r>
            <a:r>
              <a:rPr lang="ru-RU" dirty="0" smtClean="0"/>
              <a:t>: </a:t>
            </a:r>
            <a:r>
              <a:rPr lang="ru-RU" dirty="0"/>
              <a:t>Дизайн и разработка</a:t>
            </a:r>
          </a:p>
        </p:txBody>
      </p:sp>
    </p:spTree>
    <p:extLst>
      <p:ext uri="{BB962C8B-B14F-4D97-AF65-F5344CB8AC3E}">
        <p14:creationId xmlns:p14="http://schemas.microsoft.com/office/powerpoint/2010/main" val="60318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/>
              <a:t>Eaters </a:t>
            </a:r>
            <a:r>
              <a:rPr lang="en-US" dirty="0" smtClean="0"/>
              <a:t>Club</a:t>
            </a:r>
            <a:r>
              <a:rPr lang="ru-RU" dirty="0" smtClean="0"/>
              <a:t>: </a:t>
            </a:r>
            <a:r>
              <a:rPr lang="ru-RU" dirty="0"/>
              <a:t>Бизнес сценарии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58939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Технологии в проекте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55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Технологии в </a:t>
            </a:r>
            <a:r>
              <a:rPr lang="ru-RU" dirty="0" smtClean="0"/>
              <a:t>проекте: </a:t>
            </a:r>
            <a:r>
              <a:rPr lang="en-US" dirty="0" smtClean="0"/>
              <a:t>Front-end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37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Технологии в </a:t>
            </a:r>
            <a:r>
              <a:rPr lang="ru-RU" dirty="0" smtClean="0"/>
              <a:t>проекте: </a:t>
            </a:r>
            <a:r>
              <a:rPr lang="en-US" dirty="0" smtClean="0"/>
              <a:t>Back-end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4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Технологии в </a:t>
            </a:r>
            <a:r>
              <a:rPr lang="ru-RU" dirty="0" smtClean="0"/>
              <a:t>проекте:</a:t>
            </a:r>
            <a:r>
              <a:rPr lang="en-US" dirty="0" smtClean="0"/>
              <a:t>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006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Технологии в </a:t>
            </a:r>
            <a:r>
              <a:rPr lang="ru-RU" dirty="0" smtClean="0"/>
              <a:t>проекте:</a:t>
            </a:r>
            <a:r>
              <a:rPr lang="en-US" dirty="0" smtClean="0"/>
              <a:t> Server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694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Технологии в </a:t>
            </a:r>
            <a:r>
              <a:rPr lang="ru-RU" dirty="0" smtClean="0"/>
              <a:t>проекте: </a:t>
            </a:r>
            <a:r>
              <a:rPr lang="en-US" dirty="0" smtClean="0"/>
              <a:t>Other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63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Демонстрация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0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44745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/>
              <a:t>Опыт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/>
              <a:t>Контактные данные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ru-RU" dirty="0" smtClean="0"/>
              <a:t>Почта</a:t>
            </a:r>
            <a:r>
              <a:rPr lang="en-US" dirty="0" smtClean="0"/>
              <a:t>:	</a:t>
            </a:r>
            <a:r>
              <a:rPr lang="en-US" u="sng" dirty="0" smtClean="0">
                <a:solidFill>
                  <a:srgbClr val="0070C0"/>
                </a:solidFill>
              </a:rPr>
              <a:t/>
            </a:r>
            <a:br>
              <a:rPr lang="en-US" u="sng" dirty="0" smtClean="0">
                <a:solidFill>
                  <a:srgbClr val="0070C0"/>
                </a:solidFill>
              </a:rPr>
            </a:br>
            <a:r>
              <a:rPr lang="en-US" dirty="0" smtClean="0"/>
              <a:t>  </a:t>
            </a:r>
            <a:r>
              <a:rPr lang="en-US" dirty="0" smtClean="0"/>
              <a:t>Ext.: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. </a:t>
            </a:r>
            <a:r>
              <a:rPr lang="ru-RU" dirty="0" smtClean="0"/>
              <a:t>Локация </a:t>
            </a:r>
            <a:r>
              <a:rPr lang="en-US" dirty="0" smtClean="0"/>
              <a:t>– </a:t>
            </a:r>
            <a:r>
              <a:rPr lang="ru-RU" dirty="0" smtClean="0"/>
              <a:t>Тольятти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Олег </a:t>
            </a:r>
            <a:r>
              <a:rPr lang="ru-RU" dirty="0" err="1" smtClean="0"/>
              <a:t>Шалякин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6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5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01824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9" descr="NTC_Brand-Graphics-2.0-16.png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237" b="17277"/>
          <a:stretch/>
        </p:blipFill>
        <p:spPr/>
      </p:pic>
    </p:spTree>
    <p:extLst>
      <p:ext uri="{BB962C8B-B14F-4D97-AF65-F5344CB8AC3E}">
        <p14:creationId xmlns:p14="http://schemas.microsoft.com/office/powerpoint/2010/main" val="52526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/>
              <a:t>Опыт работы в компании – более 5 лет </a:t>
            </a:r>
            <a:r>
              <a:rPr lang="en-US" dirty="0" smtClean="0"/>
              <a:t>(Performance Testing, JAVA development, </a:t>
            </a:r>
            <a:r>
              <a:rPr lang="en-US" dirty="0" err="1" smtClean="0"/>
              <a:t>Ansible</a:t>
            </a:r>
            <a:r>
              <a:rPr lang="en-US" dirty="0" smtClean="0"/>
              <a:t> development).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/>
              <a:t>Контактные данные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ru-RU" dirty="0" smtClean="0"/>
              <a:t>Почта</a:t>
            </a:r>
            <a:r>
              <a:rPr lang="en-US" dirty="0" smtClean="0"/>
              <a:t>:	</a:t>
            </a:r>
            <a:r>
              <a:rPr lang="en-US" u="sng" dirty="0" smtClean="0">
                <a:solidFill>
                  <a:srgbClr val="0070C0"/>
                </a:solidFill>
                <a:hlinkClick r:id="rId2"/>
              </a:rPr>
              <a:t>Vladislav.Efremenko@NetCracker.com</a:t>
            </a:r>
            <a:r>
              <a:rPr lang="en-US" u="sng" dirty="0" smtClean="0">
                <a:solidFill>
                  <a:srgbClr val="0070C0"/>
                </a:solidFill>
              </a:rPr>
              <a:t/>
            </a:r>
            <a:br>
              <a:rPr lang="en-US" u="sng" dirty="0" smtClean="0">
                <a:solidFill>
                  <a:srgbClr val="0070C0"/>
                </a:solidFill>
              </a:rPr>
            </a:br>
            <a:r>
              <a:rPr lang="en-US" dirty="0" smtClean="0"/>
              <a:t>  Ext.:	27055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smtClean="0"/>
              <a:t>Инженер</a:t>
            </a:r>
            <a:r>
              <a:rPr lang="en-US" dirty="0" smtClean="0"/>
              <a:t> </a:t>
            </a:r>
            <a:r>
              <a:rPr lang="ru-RU" dirty="0" smtClean="0"/>
              <a:t>отдела разработки</a:t>
            </a:r>
            <a:r>
              <a:rPr lang="en-US" dirty="0" smtClean="0"/>
              <a:t>. </a:t>
            </a:r>
            <a:r>
              <a:rPr lang="ru-RU" dirty="0" smtClean="0"/>
              <a:t>Локация </a:t>
            </a:r>
            <a:r>
              <a:rPr lang="en-US" dirty="0" smtClean="0"/>
              <a:t>– </a:t>
            </a:r>
            <a:r>
              <a:rPr lang="ru-RU" dirty="0" smtClean="0"/>
              <a:t>Тольятти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Владислав Ефременко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240" y="1034985"/>
            <a:ext cx="2743195" cy="274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41402" y="1119139"/>
            <a:ext cx="9702033" cy="4933930"/>
          </a:xfrm>
        </p:spPr>
        <p:txBody>
          <a:bodyPr/>
          <a:lstStyle/>
          <a:p>
            <a:pPr lvl="0"/>
            <a:r>
              <a:rPr lang="ru-RU" dirty="0" smtClean="0"/>
              <a:t>Введение</a:t>
            </a:r>
          </a:p>
          <a:p>
            <a:pPr lvl="0"/>
            <a:r>
              <a:rPr lang="ru-RU" dirty="0" smtClean="0"/>
              <a:t>Проект </a:t>
            </a:r>
            <a:r>
              <a:rPr lang="en-US" dirty="0" smtClean="0"/>
              <a:t>Eaters Club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ru-RU" dirty="0" smtClean="0"/>
              <a:t>Цели и задачи</a:t>
            </a:r>
            <a:br>
              <a:rPr lang="ru-RU" dirty="0" smtClean="0"/>
            </a:br>
            <a:r>
              <a:rPr lang="ru-RU" dirty="0" smtClean="0"/>
              <a:t>- Описание проекта</a:t>
            </a:r>
            <a:br>
              <a:rPr lang="ru-RU" dirty="0" smtClean="0"/>
            </a:br>
            <a:r>
              <a:rPr lang="ru-RU" dirty="0" smtClean="0"/>
              <a:t>- Дизайн и разработка</a:t>
            </a:r>
            <a:br>
              <a:rPr lang="ru-RU" dirty="0" smtClean="0"/>
            </a:br>
            <a:r>
              <a:rPr lang="ru-RU" dirty="0" smtClean="0"/>
              <a:t>- Бизнес сценарии пользователя</a:t>
            </a:r>
          </a:p>
          <a:p>
            <a:pPr lvl="0"/>
            <a:r>
              <a:rPr lang="ru-RU" dirty="0" smtClean="0"/>
              <a:t>Технологии в проекте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en-US" dirty="0" smtClean="0"/>
              <a:t>Front-end</a:t>
            </a:r>
            <a:br>
              <a:rPr lang="en-US" dirty="0" smtClean="0"/>
            </a:br>
            <a:r>
              <a:rPr lang="en-US" dirty="0" smtClean="0"/>
              <a:t>- Back-end</a:t>
            </a:r>
            <a:br>
              <a:rPr lang="en-US" dirty="0" smtClean="0"/>
            </a:br>
            <a:r>
              <a:rPr lang="en-US" dirty="0" smtClean="0"/>
              <a:t>- DB</a:t>
            </a:r>
            <a:br>
              <a:rPr lang="en-US" dirty="0" smtClean="0"/>
            </a:br>
            <a:r>
              <a:rPr lang="en-US" dirty="0" smtClean="0"/>
              <a:t>- Server</a:t>
            </a:r>
            <a:br>
              <a:rPr lang="en-US" dirty="0" smtClean="0"/>
            </a:br>
            <a:r>
              <a:rPr lang="en-US" dirty="0" smtClean="0"/>
              <a:t>- Other</a:t>
            </a:r>
          </a:p>
          <a:p>
            <a:pPr lvl="0"/>
            <a:r>
              <a:rPr lang="ru-RU" dirty="0"/>
              <a:t>Демонстрация</a:t>
            </a:r>
            <a:endParaRPr lang="en-US" dirty="0" smtClean="0"/>
          </a:p>
          <a:p>
            <a:pPr marL="0" lvl="0" indent="0">
              <a:buNone/>
            </a:pPr>
            <a:endParaRPr lang="en-US" dirty="0" smtClean="0"/>
          </a:p>
          <a:p>
            <a:pPr lvl="0"/>
            <a:endParaRPr lang="en-US" sz="28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41403" y="449984"/>
            <a:ext cx="9702032" cy="443332"/>
          </a:xfrm>
        </p:spPr>
        <p:txBody>
          <a:bodyPr/>
          <a:lstStyle/>
          <a:p>
            <a:r>
              <a:rPr lang="ru-RU" dirty="0" smtClean="0"/>
              <a:t>Содержание: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427614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317303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/>
              <a:t>Eaters Club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/>
              <a:t>Eaters </a:t>
            </a:r>
            <a:r>
              <a:rPr lang="en-US" dirty="0" smtClean="0"/>
              <a:t>Club</a:t>
            </a:r>
            <a:r>
              <a:rPr lang="ru-RU" dirty="0" smtClean="0"/>
              <a:t>: </a:t>
            </a:r>
            <a:r>
              <a:rPr lang="ru-RU" dirty="0"/>
              <a:t>Цели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367172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1241402" y="1222171"/>
            <a:ext cx="9702033" cy="484207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241403" y="591653"/>
            <a:ext cx="9702032" cy="443332"/>
          </a:xfrm>
        </p:spPr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/>
              <a:t>Eaters </a:t>
            </a:r>
            <a:r>
              <a:rPr lang="en-US" dirty="0" smtClean="0"/>
              <a:t>Club</a:t>
            </a:r>
            <a:r>
              <a:rPr lang="ru-RU" dirty="0" smtClean="0"/>
              <a:t>: </a:t>
            </a:r>
            <a:r>
              <a:rPr lang="ru-RU" dirty="0"/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41201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duction Training (Pune) - SVT Team">
  <a:themeElements>
    <a:clrScheme name="NTC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 – Right column headers">
  <a:themeElements>
    <a:clrScheme name="NTC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 – Middle Column headers">
  <a:themeElements>
    <a:clrScheme name="Custom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DA2F48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Induction Training (Pune) - SVT Team">
  <a:themeElements>
    <a:clrScheme name="NTC 1">
      <a:dk1>
        <a:srgbClr val="132437"/>
      </a:dk1>
      <a:lt1>
        <a:sysClr val="window" lastClr="FFFFFF"/>
      </a:lt1>
      <a:dk2>
        <a:srgbClr val="364759"/>
      </a:dk2>
      <a:lt2>
        <a:srgbClr val="EEEDE8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sz="1400" b="1" dirty="0" smtClean="0">
            <a:solidFill>
              <a:schemeClr val="bg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983D86CBC404B801434494CB5BDC6" ma:contentTypeVersion="0" ma:contentTypeDescription="Create a new document." ma:contentTypeScope="" ma:versionID="249e1500bf8db16d3f0124bffaf80b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5B3765-F997-44C7-AE74-90F1DB73DB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3DB229-9242-44A9-B1F1-8BF5F2E15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668F01-448C-4214-B9AE-79BC8EA702D1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Induction Training (Pune) - SVT Team</Template>
  <TotalTime>5526</TotalTime>
  <Words>121</Words>
  <Application>Microsoft Office PowerPoint</Application>
  <PresentationFormat>Widescreen</PresentationFormat>
  <Paragraphs>34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Gibson</vt:lpstr>
      <vt:lpstr>Gibson Light</vt:lpstr>
      <vt:lpstr>Lucida Grande</vt:lpstr>
      <vt:lpstr>Wingdings</vt:lpstr>
      <vt:lpstr>Induction Training (Pune) - SVT Team</vt:lpstr>
      <vt:lpstr>2 – Right column headers</vt:lpstr>
      <vt:lpstr>3 – Middle Column headers</vt:lpstr>
      <vt:lpstr>1_Induction Training (Pune) - SVT Team</vt:lpstr>
      <vt:lpstr>Eaters Club</vt:lpstr>
      <vt:lpstr>Олег Шалякин </vt:lpstr>
      <vt:lpstr>Владислав Ефременко </vt:lpstr>
      <vt:lpstr>Содержание:</vt:lpstr>
      <vt:lpstr>Введение</vt:lpstr>
      <vt:lpstr>Введение</vt:lpstr>
      <vt:lpstr>Проект Eaters Club</vt:lpstr>
      <vt:lpstr>Проект Eaters Club: Цели и задачи</vt:lpstr>
      <vt:lpstr>Проект Eaters Club: Описание проекта</vt:lpstr>
      <vt:lpstr>Проект Eaters Club: Дизайн и разработка</vt:lpstr>
      <vt:lpstr>Проект Eaters Club: Бизнес сценарии пользователя</vt:lpstr>
      <vt:lpstr>Технологии в проекте</vt:lpstr>
      <vt:lpstr>Технологии в проекте: Front-end</vt:lpstr>
      <vt:lpstr>Технологии в проекте: Back-end</vt:lpstr>
      <vt:lpstr>Технологии в проекте: DB</vt:lpstr>
      <vt:lpstr>Технологии в проекте: Server</vt:lpstr>
      <vt:lpstr>Технологии в проекте: Other</vt:lpstr>
      <vt:lpstr>Демонстрация</vt:lpstr>
      <vt:lpstr>Демонстрация</vt:lpstr>
      <vt:lpstr>Заключение</vt:lpstr>
      <vt:lpstr>Заключение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&amp; Volume Testing Team</dc:title>
  <dc:creator>Alexander Podkopaev</dc:creator>
  <cp:lastModifiedBy>Vladislav Efremenko</cp:lastModifiedBy>
  <cp:revision>182</cp:revision>
  <dcterms:created xsi:type="dcterms:W3CDTF">2016-04-15T10:58:57Z</dcterms:created>
  <dcterms:modified xsi:type="dcterms:W3CDTF">2019-04-05T10:13:53Z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0x010100D8B983D86CBC404B801434494CB5BDC6</vt:lpwstr>
  </property>
</Properties>
</file>