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/2015/12/git-workflow.html" TargetMode="External"/><Relationship Id="rId2" Type="http://schemas.openxmlformats.org/officeDocument/2006/relationships/hyperlink" Target="https://yq.aliyun.com/articles/68655?utm_campaign=wenzhang&amp;utm_medium=article&amp;utm_source=QQ-qun&amp;utm_content=m_9413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9864-7651-46CC-8468-3545B7896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说下</a:t>
            </a:r>
            <a:r>
              <a:rPr lang="en-US" altLang="zh-CN" dirty="0"/>
              <a:t>git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687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8689F-35A0-424D-BAF5-A458B1997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5F80F8-4CC6-4A13-87AF-3CE42FAF08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Git flow</a:t>
            </a:r>
            <a:r>
              <a:rPr lang="zh-CN" altLang="en-US" dirty="0"/>
              <a:t>基本的思路</a:t>
            </a:r>
            <a:endParaRPr lang="en-US" altLang="zh-CN" dirty="0"/>
          </a:p>
          <a:p>
            <a:r>
              <a:rPr lang="en-US" altLang="zh-CN" dirty="0" err="1"/>
              <a:t>Ynt</a:t>
            </a:r>
            <a:r>
              <a:rPr lang="en-US" altLang="zh-CN" dirty="0"/>
              <a:t>-git </a:t>
            </a:r>
            <a:r>
              <a:rPr lang="zh-CN" altLang="en-US" dirty="0"/>
              <a:t>试行</a:t>
            </a:r>
            <a:endParaRPr lang="en-US" altLang="zh-CN" dirty="0"/>
          </a:p>
          <a:p>
            <a:r>
              <a:rPr lang="zh-CN" altLang="en-US" dirty="0"/>
              <a:t>遗留问题</a:t>
            </a:r>
          </a:p>
        </p:txBody>
      </p:sp>
    </p:spTree>
    <p:extLst>
      <p:ext uri="{BB962C8B-B14F-4D97-AF65-F5344CB8AC3E}">
        <p14:creationId xmlns:p14="http://schemas.microsoft.com/office/powerpoint/2010/main" val="365144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E132554-3A78-40DC-95D7-27FDFCB21BBF}"/>
              </a:ext>
            </a:extLst>
          </p:cNvPr>
          <p:cNvSpPr txBox="1"/>
          <p:nvPr/>
        </p:nvSpPr>
        <p:spPr>
          <a:xfrm>
            <a:off x="1016000" y="866947"/>
            <a:ext cx="1016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Git flow:</a:t>
            </a:r>
            <a:r>
              <a:rPr lang="zh-CN" altLang="en-US" dirty="0"/>
              <a:t>最早诞生、广泛使用、成熟的一种工作流程。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7B1EE5-2857-4606-9629-5CE5756265F0}"/>
              </a:ext>
            </a:extLst>
          </p:cNvPr>
          <p:cNvSpPr txBox="1"/>
          <p:nvPr/>
        </p:nvSpPr>
        <p:spPr>
          <a:xfrm>
            <a:off x="1016000" y="1236279"/>
            <a:ext cx="10945091" cy="4208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主要特点：</a:t>
            </a:r>
            <a:endParaRPr lang="en-US" altLang="zh-CN" dirty="0"/>
          </a:p>
          <a:p>
            <a:r>
              <a:rPr lang="zh-CN" altLang="en-US" dirty="0"/>
              <a:t>项目开发分支分类为两种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、无限生命周期：</a:t>
            </a:r>
            <a:endParaRPr lang="en-US" altLang="zh-CN" dirty="0"/>
          </a:p>
          <a:p>
            <a:r>
              <a:rPr lang="zh-CN" altLang="en-US" dirty="0"/>
              <a:t>主分支</a:t>
            </a:r>
            <a:r>
              <a:rPr lang="en-US" altLang="zh-CN" dirty="0"/>
              <a:t>master</a:t>
            </a:r>
          </a:p>
          <a:p>
            <a:r>
              <a:rPr lang="zh-CN" altLang="en-US" dirty="0"/>
              <a:t>开发分支</a:t>
            </a:r>
            <a:r>
              <a:rPr lang="en-US" altLang="zh-CN" dirty="0"/>
              <a:t>develop</a:t>
            </a:r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、有限生命周期：</a:t>
            </a:r>
            <a:endParaRPr lang="en-US" altLang="zh-CN" dirty="0"/>
          </a:p>
          <a:p>
            <a:r>
              <a:rPr lang="zh-CN" altLang="en-US" dirty="0"/>
              <a:t>功能分支</a:t>
            </a:r>
            <a:r>
              <a:rPr lang="en-US" altLang="zh-CN" dirty="0"/>
              <a:t>feature branch</a:t>
            </a:r>
          </a:p>
          <a:p>
            <a:r>
              <a:rPr lang="zh-CN" altLang="en-US" dirty="0"/>
              <a:t>热修分支</a:t>
            </a:r>
            <a:r>
              <a:rPr lang="en-US" altLang="zh-CN" dirty="0"/>
              <a:t>hotfix branch</a:t>
            </a:r>
          </a:p>
          <a:p>
            <a:r>
              <a:rPr lang="zh-CN" altLang="en-US" dirty="0"/>
              <a:t>测试分支</a:t>
            </a:r>
            <a:r>
              <a:rPr lang="en-US" altLang="zh-CN" dirty="0"/>
              <a:t>release branch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8D3AE95-70FE-4A09-8E74-866DDC0ADF4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1016000" y="4891167"/>
            <a:ext cx="3703781" cy="923330"/>
          </a:xfrm>
          <a:prstGeom prst="rect">
            <a:avLst/>
          </a:prstGeom>
          <a:solidFill>
            <a:srgbClr val="FFC0C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45720" rIns="19044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/>
            <a:r>
              <a:rPr lang="zh-CN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一旦完成开发，它们就会被合并进</a:t>
            </a:r>
            <a:r>
              <a:rPr lang="zh-CN" altLang="zh-CN" sz="1600" dirty="0">
                <a:solidFill>
                  <a:srgbClr val="111111"/>
                </a:solidFill>
                <a:latin typeface="Arial Unicode MS"/>
              </a:rPr>
              <a:t>develop</a:t>
            </a:r>
            <a:r>
              <a:rPr lang="zh-CN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或</a:t>
            </a:r>
            <a:r>
              <a:rPr lang="zh-CN" altLang="zh-CN" sz="1600" dirty="0">
                <a:solidFill>
                  <a:srgbClr val="111111"/>
                </a:solidFill>
                <a:latin typeface="Arial Unicode MS"/>
              </a:rPr>
              <a:t>master</a:t>
            </a:r>
            <a:r>
              <a:rPr lang="zh-CN" altLang="zh-CN" dirty="0">
                <a:solidFill>
                  <a:srgbClr val="111111"/>
                </a:solidFill>
                <a:latin typeface="Georgia" panose="02040502050405020303" pitchFamily="18" charset="0"/>
              </a:rPr>
              <a:t>，然后被删除。</a:t>
            </a:r>
            <a:r>
              <a:rPr lang="zh-CN" altLang="zh-CN" sz="1050" dirty="0"/>
              <a:t> </a:t>
            </a:r>
            <a:endParaRPr lang="zh-CN" altLang="zh-CN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0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3820FB-4D43-4EC4-870A-D6739B7DA5E8}"/>
              </a:ext>
            </a:extLst>
          </p:cNvPr>
          <p:cNvSpPr txBox="1"/>
          <p:nvPr/>
        </p:nvSpPr>
        <p:spPr>
          <a:xfrm>
            <a:off x="4304147" y="551289"/>
            <a:ext cx="755534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Git Flow</a:t>
            </a:r>
            <a:r>
              <a:rPr lang="zh-CN" altLang="en-US" sz="1600" dirty="0"/>
              <a:t>不同分支的角色</a:t>
            </a:r>
          </a:p>
          <a:p>
            <a:r>
              <a:rPr lang="zh-CN" altLang="en-US" sz="1600" dirty="0"/>
              <a:t>结合图片，简单介绍一下不同分支的职责。</a:t>
            </a:r>
          </a:p>
          <a:p>
            <a:r>
              <a:rPr lang="en-US" altLang="zh-CN" sz="1600" dirty="0"/>
              <a:t>1. Master</a:t>
            </a:r>
            <a:r>
              <a:rPr lang="zh-CN" altLang="en-US" sz="1600" dirty="0"/>
              <a:t>分支</a:t>
            </a:r>
          </a:p>
          <a:p>
            <a:r>
              <a:rPr lang="zh-CN" altLang="en-US" sz="1600" dirty="0"/>
              <a:t>这个分支是发布到生产环境的代码，这个分支只能从其他分支合并，不能在这个分支直接修改。</a:t>
            </a:r>
          </a:p>
          <a:p>
            <a:r>
              <a:rPr lang="en-US" altLang="zh-CN" sz="1600" dirty="0"/>
              <a:t>2.Develop</a:t>
            </a:r>
            <a:r>
              <a:rPr lang="zh-CN" altLang="en-US" sz="1600" dirty="0"/>
              <a:t>分支</a:t>
            </a:r>
          </a:p>
          <a:p>
            <a:r>
              <a:rPr lang="zh-CN" altLang="en-US" sz="1600" dirty="0"/>
              <a:t>这个分支是主开发分支，包含所有要发布到下一个</a:t>
            </a:r>
            <a:r>
              <a:rPr lang="en-US" altLang="zh-CN" sz="1600" dirty="0"/>
              <a:t>Release</a:t>
            </a:r>
            <a:r>
              <a:rPr lang="zh-CN" altLang="en-US" sz="1600" dirty="0"/>
              <a:t>的代码，这个主要合并自其他分支，比如</a:t>
            </a:r>
            <a:r>
              <a:rPr lang="en-US" altLang="zh-CN" sz="1600" dirty="0"/>
              <a:t>Feature</a:t>
            </a:r>
            <a:r>
              <a:rPr lang="zh-CN" altLang="en-US" sz="1600" dirty="0"/>
              <a:t>分支。</a:t>
            </a:r>
          </a:p>
          <a:p>
            <a:r>
              <a:rPr lang="en-US" altLang="zh-CN" sz="1600" dirty="0"/>
              <a:t>3.Feature</a:t>
            </a:r>
            <a:r>
              <a:rPr lang="zh-CN" altLang="en-US" sz="1600" dirty="0"/>
              <a:t>分支</a:t>
            </a:r>
          </a:p>
          <a:p>
            <a:r>
              <a:rPr lang="en-US" altLang="zh-CN" sz="1600" dirty="0"/>
              <a:t>Feature </a:t>
            </a:r>
            <a:r>
              <a:rPr lang="zh-CN" altLang="en-US" sz="1600" dirty="0"/>
              <a:t>分支主要用来开发一个新的功能，一旦开发完成，合并回</a:t>
            </a:r>
            <a:r>
              <a:rPr lang="en-US" altLang="zh-CN" sz="1600" dirty="0"/>
              <a:t>Develop</a:t>
            </a:r>
            <a:r>
              <a:rPr lang="zh-CN" altLang="en-US" sz="1600" dirty="0"/>
              <a:t>分支，并且进入下一个</a:t>
            </a:r>
            <a:r>
              <a:rPr lang="en-US" altLang="zh-CN" sz="1600" dirty="0"/>
              <a:t>Release</a:t>
            </a:r>
            <a:r>
              <a:rPr lang="zh-CN" altLang="en-US" sz="1600" dirty="0"/>
              <a:t>，</a:t>
            </a:r>
            <a:r>
              <a:rPr lang="en-US" altLang="zh-CN" sz="1600" dirty="0"/>
              <a:t>Feature</a:t>
            </a:r>
            <a:r>
              <a:rPr lang="zh-CN" altLang="en-US" sz="1600" dirty="0"/>
              <a:t>分支可以选择删除或者保留。</a:t>
            </a:r>
          </a:p>
          <a:p>
            <a:r>
              <a:rPr lang="en-US" altLang="zh-CN" sz="1600" dirty="0"/>
              <a:t>4.Release</a:t>
            </a:r>
            <a:r>
              <a:rPr lang="zh-CN" altLang="en-US" sz="1600" dirty="0"/>
              <a:t>分支</a:t>
            </a:r>
          </a:p>
          <a:p>
            <a:r>
              <a:rPr lang="zh-CN" altLang="en-US" sz="1600" dirty="0"/>
              <a:t>当需要发布一个新</a:t>
            </a:r>
            <a:r>
              <a:rPr lang="en-US" altLang="zh-CN" sz="1600" dirty="0"/>
              <a:t>Release</a:t>
            </a:r>
            <a:r>
              <a:rPr lang="zh-CN" altLang="en-US" sz="1600" dirty="0"/>
              <a:t>的时候，基于</a:t>
            </a:r>
            <a:r>
              <a:rPr lang="en-US" altLang="zh-CN" sz="1600" dirty="0"/>
              <a:t>Develop</a:t>
            </a:r>
            <a:r>
              <a:rPr lang="zh-CN" altLang="en-US" sz="1600" dirty="0"/>
              <a:t>分支创建一个</a:t>
            </a:r>
            <a:r>
              <a:rPr lang="en-US" altLang="zh-CN" sz="1600" dirty="0"/>
              <a:t>Release</a:t>
            </a:r>
            <a:r>
              <a:rPr lang="zh-CN" altLang="en-US" sz="1600" dirty="0"/>
              <a:t>分支，</a:t>
            </a:r>
            <a:r>
              <a:rPr lang="en-US" altLang="zh-CN" sz="1600" dirty="0"/>
              <a:t>Release</a:t>
            </a:r>
            <a:r>
              <a:rPr lang="zh-CN" altLang="en-US" sz="1600" dirty="0"/>
              <a:t>分支在测试过程中可能会修改，完成</a:t>
            </a:r>
            <a:r>
              <a:rPr lang="en-US" altLang="zh-CN" sz="1600" dirty="0"/>
              <a:t>Release</a:t>
            </a:r>
            <a:r>
              <a:rPr lang="zh-CN" altLang="en-US" sz="1600" dirty="0"/>
              <a:t>后，合并到</a:t>
            </a:r>
            <a:r>
              <a:rPr lang="en-US" altLang="zh-CN" sz="1600" dirty="0"/>
              <a:t>Master</a:t>
            </a:r>
            <a:r>
              <a:rPr lang="zh-CN" altLang="en-US" sz="1600" dirty="0"/>
              <a:t>和</a:t>
            </a:r>
            <a:r>
              <a:rPr lang="en-US" altLang="zh-CN" sz="1600" dirty="0"/>
              <a:t>Develop</a:t>
            </a:r>
            <a:r>
              <a:rPr lang="zh-CN" altLang="en-US" sz="1600" dirty="0"/>
              <a:t>分支。</a:t>
            </a:r>
          </a:p>
          <a:p>
            <a:r>
              <a:rPr lang="en-US" altLang="zh-CN" sz="1600" dirty="0"/>
              <a:t>5.Hotfix</a:t>
            </a:r>
            <a:r>
              <a:rPr lang="zh-CN" altLang="en-US" sz="1600" dirty="0"/>
              <a:t>分支</a:t>
            </a:r>
          </a:p>
          <a:p>
            <a:r>
              <a:rPr lang="zh-CN" altLang="en-US" sz="1600" dirty="0"/>
              <a:t>当在</a:t>
            </a:r>
            <a:r>
              <a:rPr lang="en-US" altLang="zh-CN" sz="1600" dirty="0"/>
              <a:t>Production</a:t>
            </a:r>
            <a:r>
              <a:rPr lang="zh-CN" altLang="en-US" sz="1600" dirty="0"/>
              <a:t>发现新的</a:t>
            </a:r>
            <a:r>
              <a:rPr lang="en-US" altLang="zh-CN" sz="1600" dirty="0"/>
              <a:t>Bug</a:t>
            </a:r>
            <a:r>
              <a:rPr lang="zh-CN" altLang="en-US" sz="1600" dirty="0"/>
              <a:t>时候，需要创建一个</a:t>
            </a:r>
            <a:r>
              <a:rPr lang="en-US" altLang="zh-CN" sz="1600" dirty="0"/>
              <a:t>Hotfix</a:t>
            </a:r>
            <a:r>
              <a:rPr lang="zh-CN" altLang="en-US" sz="1600" dirty="0"/>
              <a:t>分支</a:t>
            </a:r>
            <a:r>
              <a:rPr lang="en-US" altLang="zh-CN" sz="1600" dirty="0"/>
              <a:t>, </a:t>
            </a:r>
            <a:r>
              <a:rPr lang="zh-CN" altLang="en-US" sz="1600" dirty="0"/>
              <a:t>完成</a:t>
            </a:r>
            <a:r>
              <a:rPr lang="en-US" altLang="zh-CN" sz="1600" dirty="0"/>
              <a:t>Hotfix</a:t>
            </a:r>
            <a:r>
              <a:rPr lang="zh-CN" altLang="en-US" sz="1600" dirty="0"/>
              <a:t>后，合并回</a:t>
            </a:r>
            <a:r>
              <a:rPr lang="en-US" altLang="zh-CN" sz="1600" dirty="0"/>
              <a:t>Master</a:t>
            </a:r>
            <a:r>
              <a:rPr lang="zh-CN" altLang="en-US" sz="1600" dirty="0"/>
              <a:t>和</a:t>
            </a:r>
            <a:r>
              <a:rPr lang="en-US" altLang="zh-CN" sz="1600" dirty="0"/>
              <a:t>Develop</a:t>
            </a:r>
            <a:r>
              <a:rPr lang="zh-CN" altLang="en-US" sz="1600" dirty="0"/>
              <a:t>分支，所以</a:t>
            </a:r>
            <a:r>
              <a:rPr lang="en-US" altLang="zh-CN" sz="1600" dirty="0"/>
              <a:t>Hotfix</a:t>
            </a:r>
            <a:r>
              <a:rPr lang="zh-CN" altLang="en-US" sz="1600" dirty="0"/>
              <a:t>的改动会进入下一个</a:t>
            </a:r>
            <a:r>
              <a:rPr lang="en-US" altLang="zh-CN" sz="1600" dirty="0"/>
              <a:t>Release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Git Flow</a:t>
            </a:r>
            <a:r>
              <a:rPr lang="zh-CN" altLang="en-US" sz="1600" dirty="0"/>
              <a:t>使用原则</a:t>
            </a:r>
          </a:p>
          <a:p>
            <a:r>
              <a:rPr lang="en-US" altLang="zh-CN" sz="1600" dirty="0"/>
              <a:t>Master</a:t>
            </a:r>
            <a:r>
              <a:rPr lang="zh-CN" altLang="en-US" sz="1600" dirty="0"/>
              <a:t>分支是线上稳定分支，</a:t>
            </a:r>
            <a:r>
              <a:rPr lang="en-US" altLang="zh-CN" sz="1600" dirty="0"/>
              <a:t>Release</a:t>
            </a:r>
            <a:r>
              <a:rPr lang="zh-CN" altLang="en-US" sz="1600" dirty="0"/>
              <a:t>通常用作测试分支，</a:t>
            </a:r>
            <a:r>
              <a:rPr lang="en-US" altLang="zh-CN" sz="1600" dirty="0"/>
              <a:t>Develop</a:t>
            </a:r>
            <a:r>
              <a:rPr lang="zh-CN" altLang="en-US" sz="1600" dirty="0"/>
              <a:t>分支是开发应用的主分支</a:t>
            </a:r>
          </a:p>
          <a:p>
            <a:r>
              <a:rPr lang="zh-CN" altLang="en-US" sz="1600" dirty="0"/>
              <a:t>所有的功能开发都在</a:t>
            </a:r>
            <a:r>
              <a:rPr lang="en-US" altLang="zh-CN" sz="1600" dirty="0"/>
              <a:t>Feature</a:t>
            </a:r>
            <a:r>
              <a:rPr lang="zh-CN" altLang="en-US" sz="1600" dirty="0"/>
              <a:t>分支进行，然后合并到</a:t>
            </a:r>
            <a:r>
              <a:rPr lang="en-US" altLang="zh-CN" sz="1600" dirty="0"/>
              <a:t>Develop</a:t>
            </a:r>
            <a:r>
              <a:rPr lang="zh-CN" altLang="en-US" sz="1600" dirty="0"/>
              <a:t>分支</a:t>
            </a:r>
          </a:p>
          <a:p>
            <a:r>
              <a:rPr lang="en-US" altLang="zh-CN" sz="1600" dirty="0"/>
              <a:t>Release</a:t>
            </a:r>
            <a:r>
              <a:rPr lang="zh-CN" altLang="en-US" sz="1600" dirty="0"/>
              <a:t>分支发布后出现问题，直接在</a:t>
            </a:r>
            <a:r>
              <a:rPr lang="en-US" altLang="zh-CN" sz="1600" dirty="0"/>
              <a:t>Release</a:t>
            </a:r>
            <a:r>
              <a:rPr lang="zh-CN" altLang="en-US" sz="1600" dirty="0"/>
              <a:t>分支修改，避免</a:t>
            </a:r>
            <a:r>
              <a:rPr lang="en-US" altLang="zh-CN" sz="1600" dirty="0"/>
              <a:t>Develop</a:t>
            </a:r>
            <a:r>
              <a:rPr lang="zh-CN" altLang="en-US" sz="1600" dirty="0"/>
              <a:t>分支代码污染</a:t>
            </a:r>
          </a:p>
          <a:p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857829D-DA3E-48AA-8DDB-A6B89F338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" y="158422"/>
            <a:ext cx="3999346" cy="629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6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27EE6C-0AD2-4FDB-B7BA-EF5ABDF68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618" y="99790"/>
            <a:ext cx="12358254" cy="60857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22DB107-C50A-4B1F-BCE2-BEC801C2C4EB}"/>
              </a:ext>
            </a:extLst>
          </p:cNvPr>
          <p:cNvSpPr txBox="1"/>
          <p:nvPr/>
        </p:nvSpPr>
        <p:spPr>
          <a:xfrm>
            <a:off x="526472" y="1976582"/>
            <a:ext cx="352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第一版 前端试验</a:t>
            </a:r>
          </a:p>
        </p:txBody>
      </p:sp>
    </p:spTree>
    <p:extLst>
      <p:ext uri="{BB962C8B-B14F-4D97-AF65-F5344CB8AC3E}">
        <p14:creationId xmlns:p14="http://schemas.microsoft.com/office/powerpoint/2010/main" val="237210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46D97A-6D5E-49AF-BD72-DAD2F4A1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848"/>
            <a:ext cx="9199418" cy="56667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E67D60-620C-47BC-A878-682E575ED20D}"/>
              </a:ext>
            </a:extLst>
          </p:cNvPr>
          <p:cNvSpPr txBox="1"/>
          <p:nvPr/>
        </p:nvSpPr>
        <p:spPr>
          <a:xfrm>
            <a:off x="1672628" y="272939"/>
            <a:ext cx="831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/>
              <a:t>画重点</a:t>
            </a:r>
            <a:r>
              <a:rPr lang="en-US" altLang="zh-CN" sz="3200" b="1" dirty="0"/>
              <a:t>~</a:t>
            </a:r>
            <a:endParaRPr lang="zh-CN" altLang="en-US" sz="3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C04790-95ED-4C9C-A638-BECD0077C223}"/>
              </a:ext>
            </a:extLst>
          </p:cNvPr>
          <p:cNvSpPr txBox="1"/>
          <p:nvPr/>
        </p:nvSpPr>
        <p:spPr>
          <a:xfrm>
            <a:off x="9402618" y="1316038"/>
            <a:ext cx="254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、主分支：</a:t>
            </a:r>
            <a:r>
              <a:rPr lang="en-US" altLang="zh-CN" dirty="0"/>
              <a:t>master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、预上线分支：</a:t>
            </a:r>
            <a:r>
              <a:rPr lang="en-US" altLang="zh-CN" dirty="0"/>
              <a:t>dev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、开发功能：</a:t>
            </a:r>
            <a:r>
              <a:rPr lang="en-US" altLang="zh-CN" dirty="0"/>
              <a:t>feature</a:t>
            </a:r>
          </a:p>
          <a:p>
            <a:r>
              <a:rPr lang="zh-CN" altLang="en-US" dirty="0"/>
              <a:t>各个功能模块</a:t>
            </a:r>
            <a:endParaRPr lang="en-US" altLang="zh-CN" dirty="0"/>
          </a:p>
          <a:p>
            <a:r>
              <a:rPr lang="en-US" altLang="zh-CN" sz="1200" dirty="0">
                <a:solidFill>
                  <a:srgbClr val="FF0000"/>
                </a:solidFill>
              </a:rPr>
              <a:t>*</a:t>
            </a:r>
            <a:r>
              <a:rPr lang="zh-CN" altLang="en-US" sz="1200" dirty="0">
                <a:solidFill>
                  <a:srgbClr val="FF0000"/>
                </a:solidFill>
              </a:rPr>
              <a:t>开发的主线</a:t>
            </a:r>
            <a:endParaRPr lang="en-US" altLang="zh-CN" sz="1200" dirty="0">
              <a:solidFill>
                <a:srgbClr val="FF0000"/>
              </a:solidFill>
            </a:endParaRPr>
          </a:p>
          <a:p>
            <a:r>
              <a:rPr lang="en-US" altLang="zh-CN" dirty="0"/>
              <a:t>4</a:t>
            </a:r>
            <a:r>
              <a:rPr lang="zh-CN" altLang="en-US" dirty="0"/>
              <a:t>、测试分支：</a:t>
            </a:r>
            <a:r>
              <a:rPr lang="en-US" altLang="zh-CN" dirty="0"/>
              <a:t>release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、热修分支：</a:t>
            </a:r>
            <a:r>
              <a:rPr lang="en-US" altLang="zh-CN" dirty="0"/>
              <a:t>hotfix</a:t>
            </a:r>
          </a:p>
        </p:txBody>
      </p:sp>
    </p:spTree>
    <p:extLst>
      <p:ext uri="{BB962C8B-B14F-4D97-AF65-F5344CB8AC3E}">
        <p14:creationId xmlns:p14="http://schemas.microsoft.com/office/powerpoint/2010/main" val="2160996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9FAAF-7D0C-4342-BE79-66C3A6AF7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804852"/>
          </a:xfrm>
        </p:spPr>
        <p:txBody>
          <a:bodyPr/>
          <a:lstStyle/>
          <a:p>
            <a:r>
              <a:rPr lang="zh-CN" altLang="en-US" dirty="0"/>
              <a:t>遗留问题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39968F-DB22-4DC9-ACB6-CC29BD3D6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105638"/>
            <a:ext cx="8689976" cy="3152161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如果通过</a:t>
            </a:r>
            <a:r>
              <a:rPr lang="en-US" altLang="zh-CN" dirty="0" err="1">
                <a:solidFill>
                  <a:schemeClr val="tx1"/>
                </a:solidFill>
              </a:rPr>
              <a:t>jenkens</a:t>
            </a:r>
            <a:r>
              <a:rPr lang="zh-CN" altLang="en-US" dirty="0">
                <a:solidFill>
                  <a:schemeClr val="tx1"/>
                </a:solidFill>
              </a:rPr>
              <a:t>打包部署，我们测试时候要求打包</a:t>
            </a:r>
            <a:r>
              <a:rPr lang="en-US" altLang="zh-CN" dirty="0">
                <a:solidFill>
                  <a:schemeClr val="tx1"/>
                </a:solidFill>
              </a:rPr>
              <a:t>release,</a:t>
            </a:r>
            <a:r>
              <a:rPr lang="zh-CN" altLang="en-US" dirty="0">
                <a:solidFill>
                  <a:schemeClr val="tx1"/>
                </a:solidFill>
              </a:rPr>
              <a:t>正式的打包</a:t>
            </a:r>
            <a:r>
              <a:rPr lang="en-US" altLang="zh-CN" dirty="0">
                <a:solidFill>
                  <a:schemeClr val="tx1"/>
                </a:solidFill>
              </a:rPr>
              <a:t>master</a:t>
            </a:r>
            <a:r>
              <a:rPr lang="zh-CN" altLang="en-US" dirty="0">
                <a:solidFill>
                  <a:schemeClr val="tx1"/>
                </a:solidFill>
              </a:rPr>
              <a:t>分支</a:t>
            </a:r>
            <a:endParaRPr lang="en-US" altLang="zh-CN" dirty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运维配置三个环境：</a:t>
            </a:r>
            <a:r>
              <a:rPr lang="en-US" altLang="zh-CN" dirty="0" err="1">
                <a:solidFill>
                  <a:schemeClr val="tx1"/>
                </a:solidFill>
              </a:rPr>
              <a:t>qa</a:t>
            </a:r>
            <a:r>
              <a:rPr lang="en-US" altLang="zh-CN" dirty="0">
                <a:solidFill>
                  <a:schemeClr val="tx1"/>
                </a:solidFill>
              </a:rPr>
              <a:t>\dev\product</a:t>
            </a:r>
          </a:p>
          <a:p>
            <a:pPr algn="l"/>
            <a:r>
              <a:rPr lang="zh-CN" altLang="en-US" dirty="0">
                <a:solidFill>
                  <a:schemeClr val="tx1"/>
                </a:solidFill>
              </a:rPr>
              <a:t>分别对应的分支是：</a:t>
            </a:r>
            <a:r>
              <a:rPr lang="en-US" altLang="zh-CN" dirty="0">
                <a:solidFill>
                  <a:schemeClr val="tx1"/>
                </a:solidFill>
              </a:rPr>
              <a:t>release\release\master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69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A35E13-284C-4ADA-9116-DA38F53D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467601"/>
            <a:ext cx="10364452" cy="2511835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总结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zh-CN" altLang="en-US" sz="2800" dirty="0"/>
              <a:t>应用</a:t>
            </a:r>
            <a:r>
              <a:rPr lang="en-US" altLang="zh-CN" sz="2800" dirty="0"/>
              <a:t>Git Flow</a:t>
            </a:r>
            <a:r>
              <a:rPr lang="zh-CN" altLang="en-US" sz="2800" dirty="0"/>
              <a:t>的目的是更好的进行版本管理和持续集成，有些细节并不一定要遵循这个模型，可以根据团队规模进行简单的调整，适合的才是最好的。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AAD7065-FE9F-4C53-9F5C-0CA9B9D19E98}"/>
              </a:ext>
            </a:extLst>
          </p:cNvPr>
          <p:cNvSpPr txBox="1"/>
          <p:nvPr/>
        </p:nvSpPr>
        <p:spPr>
          <a:xfrm>
            <a:off x="1082180" y="4555222"/>
            <a:ext cx="9999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参考文献：</a:t>
            </a:r>
            <a:endParaRPr lang="en-US" altLang="zh-CN" dirty="0"/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、</a:t>
            </a:r>
            <a:r>
              <a:rPr lang="en-US" altLang="zh-CN" sz="1200" dirty="0">
                <a:hlinkClick r:id="rId2"/>
              </a:rPr>
              <a:t>https://yq.aliyun.com/articles/68655?utm_campaign=wenzhang&amp;utm_medium=article&amp;utm_source=QQ-qun&amp;utm_content=m_9413</a:t>
            </a:r>
            <a:endParaRPr lang="en-US" altLang="zh-CN" sz="1200" dirty="0"/>
          </a:p>
          <a:p>
            <a:r>
              <a:rPr lang="en-US" altLang="zh-CN" sz="1200" dirty="0"/>
              <a:t>2</a:t>
            </a:r>
            <a:r>
              <a:rPr lang="zh-CN" altLang="en-US" sz="1200" dirty="0"/>
              <a:t>、</a:t>
            </a:r>
            <a:r>
              <a:rPr lang="en-US" altLang="zh-CN" sz="1200" dirty="0">
                <a:hlinkClick r:id="rId3"/>
              </a:rPr>
              <a:t>http://www.ruanyifeng.com/blog/2015/12/git-workflow.html</a:t>
            </a:r>
            <a:endParaRPr lang="en-US" altLang="zh-CN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4472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D397D0-914A-49B1-A1D1-2CA156E198F8}"/>
              </a:ext>
            </a:extLst>
          </p:cNvPr>
          <p:cNvSpPr txBox="1"/>
          <p:nvPr/>
        </p:nvSpPr>
        <p:spPr>
          <a:xfrm>
            <a:off x="1627466" y="2189527"/>
            <a:ext cx="79695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557648290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337</TotalTime>
  <Words>496</Words>
  <Application>Microsoft Office PowerPoint</Application>
  <PresentationFormat>宽屏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 Unicode MS</vt:lpstr>
      <vt:lpstr>宋体</vt:lpstr>
      <vt:lpstr>Arial</vt:lpstr>
      <vt:lpstr>Georgia</vt:lpstr>
      <vt:lpstr>Tw Cen MT</vt:lpstr>
      <vt:lpstr>水滴</vt:lpstr>
      <vt:lpstr>说下git</vt:lpstr>
      <vt:lpstr>目录</vt:lpstr>
      <vt:lpstr>PowerPoint 演示文稿</vt:lpstr>
      <vt:lpstr>PowerPoint 演示文稿</vt:lpstr>
      <vt:lpstr>PowerPoint 演示文稿</vt:lpstr>
      <vt:lpstr>PowerPoint 演示文稿</vt:lpstr>
      <vt:lpstr>遗留问题</vt:lpstr>
      <vt:lpstr>总结  应用Git Flow的目的是更好的进行版本管理和持续集成，有些细节并不一定要遵循这个模型，可以根据团队规模进行简单的调整，适合的才是最好的。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说下git</dc:title>
  <dc:creator>user</dc:creator>
  <cp:lastModifiedBy>user</cp:lastModifiedBy>
  <cp:revision>13</cp:revision>
  <dcterms:created xsi:type="dcterms:W3CDTF">2018-07-17T12:26:06Z</dcterms:created>
  <dcterms:modified xsi:type="dcterms:W3CDTF">2018-07-19T08:49:19Z</dcterms:modified>
</cp:coreProperties>
</file>