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490" r:id="rId4"/>
    <p:sldId id="489" r:id="rId5"/>
    <p:sldId id="485" r:id="rId6"/>
    <p:sldId id="486" r:id="rId7"/>
    <p:sldId id="487" r:id="rId8"/>
    <p:sldId id="4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75"/>
    <a:srgbClr val="D52B1E"/>
    <a:srgbClr val="323F4F"/>
    <a:srgbClr val="E8ECEF"/>
    <a:srgbClr val="B5121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1" autoAdjust="0"/>
    <p:restoredTop sz="84230" autoAdjust="0"/>
  </p:normalViewPr>
  <p:slideViewPr>
    <p:cSldViewPr>
      <p:cViewPr varScale="1">
        <p:scale>
          <a:sx n="72" d="100"/>
          <a:sy n="72" d="100"/>
        </p:scale>
        <p:origin x="1925" y="53"/>
      </p:cViewPr>
      <p:guideLst>
        <p:guide orient="horz" pos="216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15/10/2019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kern="1200" dirty="0">
              <a:solidFill>
                <a:srgbClr val="731F43"/>
              </a:solidFill>
              <a:latin typeface="Lucida Grande" pitchFamily="80" charset="0"/>
              <a:ea typeface="ＭＳ Ｐゴシック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2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6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7037CF-992E-4B35-B191-0E74645FEE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1DFA2-D7BE-48EE-BE43-467C679DF4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F981C71-FBFC-4AA4-BF7C-3CE541D8B9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sz="280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C3CE-DD9A-424A-B460-B6E7DA652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744FB-F32A-4D86-BF46-E39455BD7C5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F654C2-52FD-408E-8728-0787055AC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 marL="204788" marR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800" kern="1200" noProof="0" dirty="0" smtClean="0">
                <a:solidFill>
                  <a:srgbClr val="D52B1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marR="0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marR="0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 smtClean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marR="0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 lang="en-US" altLang="zh-CN" sz="2400" kern="1200" noProof="0" dirty="0">
                <a:solidFill>
                  <a:srgbClr val="2A4A7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Click to edit Master text styles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Second level</a:t>
            </a:r>
          </a:p>
          <a:p>
            <a:pPr marL="616744" marR="0" lvl="2" indent="-171450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Third level</a:t>
            </a:r>
          </a:p>
          <a:p>
            <a:pPr marL="822722" marR="0" lvl="3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Fourth level</a:t>
            </a:r>
          </a:p>
          <a:p>
            <a:pPr marL="1028700" marR="0" lvl="4" indent="-171450" algn="l" defTabSz="914400" rtl="0" eaLnBrk="0" fontAlgn="base" latinLnBrk="0" hangingPunct="0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EB641B"/>
              </a:buClr>
              <a:buSzPct val="70000"/>
              <a:buFont typeface="Wingdings" panose="05000000000000000000" pitchFamily="2" charset="2"/>
              <a:buChar char="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A776C8-C6C3-4648-B6E6-363A4165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632848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ACBA2-A5E6-4034-8041-47B41C0E9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6D108-F8CE-449A-A2C7-6676C661B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6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433" y="243790"/>
            <a:ext cx="154257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717" y="5043348"/>
            <a:ext cx="667456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439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F2F9F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64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51BE1BD-DFA1-42D0-8FE9-EC77CDF492DE}"/>
              </a:ext>
            </a:extLst>
          </p:cNvPr>
          <p:cNvGrpSpPr/>
          <p:nvPr userDrawn="1"/>
        </p:nvGrpSpPr>
        <p:grpSpPr>
          <a:xfrm>
            <a:off x="6527713" y="116632"/>
            <a:ext cx="2508783" cy="576064"/>
            <a:chOff x="8185819" y="90570"/>
            <a:chExt cx="2711479" cy="640047"/>
          </a:xfrm>
        </p:grpSpPr>
        <p:pic>
          <p:nvPicPr>
            <p:cNvPr id="4" name="图片 6">
              <a:extLst>
                <a:ext uri="{FF2B5EF4-FFF2-40B4-BE49-F238E27FC236}">
                  <a16:creationId xmlns:a16="http://schemas.microsoft.com/office/drawing/2014/main" id="{55BF893F-585A-4C5D-9F9D-F57324659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5819" y="121394"/>
              <a:ext cx="609222" cy="609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3AB0EFE0-BDCC-4BA9-B53F-BD817BE80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1" t="64297" r="9830" b="7486"/>
            <a:stretch>
              <a:fillRect/>
            </a:stretch>
          </p:blipFill>
          <p:spPr bwMode="auto">
            <a:xfrm>
              <a:off x="8845653" y="90570"/>
              <a:ext cx="2051645" cy="606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A2EEB01-6495-45BE-B8A2-58500451C0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8352928" cy="287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B39F5-0949-45E9-8FF0-2B98D21399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" y="0"/>
            <a:ext cx="911229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4C88A-3BA9-47C6-9EE8-6405E83BAE3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4624"/>
            <a:ext cx="1254830" cy="1159527"/>
          </a:xfrm>
          <a:prstGeom prst="rect">
            <a:avLst/>
          </a:prstGeom>
        </p:spPr>
      </p:pic>
      <p:pic>
        <p:nvPicPr>
          <p:cNvPr id="6" name="Picture 2" descr="E:\矢量图素材\中国风\墨素材\955\ 4.jpg">
            <a:extLst>
              <a:ext uri="{FF2B5EF4-FFF2-40B4-BE49-F238E27FC236}">
                <a16:creationId xmlns:a16="http://schemas.microsoft.com/office/drawing/2014/main" id="{F316AC0C-3EFA-490E-B4EA-9ECC98DD65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10800000">
            <a:off x="0" y="5876784"/>
            <a:ext cx="1403648" cy="97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7A1ECD5-C650-4988-B4B7-0E5CC897DB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1"/>
            <a:ext cx="978642" cy="278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4B2763-31C6-4A32-B230-75D6D536F486}"/>
              </a:ext>
            </a:extLst>
          </p:cNvPr>
          <p:cNvSpPr/>
          <p:nvPr userDrawn="1"/>
        </p:nvSpPr>
        <p:spPr>
          <a:xfrm flipV="1">
            <a:off x="467544" y="1275208"/>
            <a:ext cx="8352928" cy="2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1F1B02B-8175-483B-8A1C-EADEB142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8509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DC8466F-A23F-48E2-9377-40E7CCCA2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06" y="6485091"/>
            <a:ext cx="414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6C276BF9-DA2C-4EDA-B310-41054C53A8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208912" cy="177058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人工智能之机器学习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/>
              <a:t>Github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111350"/>
            <a:ext cx="8208912" cy="461666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计算机系 王洪涛</a:t>
            </a:r>
            <a:endParaRPr lang="en-GB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49" y="3669941"/>
            <a:ext cx="3536702" cy="1703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479" y="5733256"/>
            <a:ext cx="497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North China Electric Power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F3CFE-F087-4261-A7E6-4CDBA2124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0BBEC-A8A3-4D8C-B71A-F5070C7826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5F72D-A469-4B67-9075-2DEDAC7949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318DFF-484D-4B35-98EE-7B37B7B06E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3600648" cy="4752975"/>
          </a:xfrm>
        </p:spPr>
        <p:txBody>
          <a:bodyPr/>
          <a:lstStyle/>
          <a:p>
            <a:r>
              <a:rPr lang="zh-CN" altLang="en-US" dirty="0"/>
              <a:t>目前世界上最先进的分布式版本控制系统</a:t>
            </a:r>
            <a:endParaRPr lang="en-US" altLang="zh-CN" dirty="0"/>
          </a:p>
          <a:p>
            <a:pPr marL="205978" lvl="1" indent="0">
              <a:buNone/>
            </a:pPr>
            <a:r>
              <a:rPr lang="zh-CN" altLang="en-US" dirty="0"/>
              <a:t>（没有之一）</a:t>
            </a:r>
            <a:endParaRPr lang="en-US" altLang="zh-CN" dirty="0"/>
          </a:p>
          <a:p>
            <a:r>
              <a:rPr lang="zh-CN" altLang="en-US" dirty="0"/>
              <a:t>强烈推荐廖雪峰的学习网站</a:t>
            </a:r>
            <a:endParaRPr lang="en-US" altLang="zh-CN" dirty="0"/>
          </a:p>
          <a:p>
            <a:pPr lvl="1"/>
            <a:r>
              <a:rPr lang="en-US" altLang="zh-CN" dirty="0"/>
              <a:t>https://www.liaoxuefeng.com/wiki/896043488029600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292754-EC18-4D78-9F0C-38EAF75F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865903"/>
            <a:ext cx="49244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CD0D2C-44E2-40E5-B3EF-45AFF6936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6AF5B-37AC-4FEA-B7D3-6B9D403170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1468A-6B27-48B5-BBD0-AB2C8A8734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132C2E5-F629-42B0-86C2-306683D5C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、注册账号</a:t>
            </a:r>
            <a:endParaRPr lang="en-US" altLang="zh-CN" dirty="0"/>
          </a:p>
          <a:p>
            <a:pPr lvl="1"/>
            <a:r>
              <a:rPr lang="en-US" altLang="zh-CN" dirty="0"/>
              <a:t>https://github.com/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、将你的账号名告诉助教，邀请你加入组织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653B9B-C841-4314-9CF8-8BD38553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76" y="3218842"/>
            <a:ext cx="6444208" cy="32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DC853E8-4011-4F43-BE91-F65DBE4A1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在组织内新建一个你自己的仓库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287F80-3EE3-4130-BDD8-0909A8B004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83898-E29B-412E-9EF7-9380561F9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77FA1F-A514-444B-A073-652D6853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4" y="1642442"/>
            <a:ext cx="8748464" cy="46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8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DB9FB-21CF-4A1D-A4AC-F0519A707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CB3B4B-FBA4-4392-9A76-434165C195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C375F-B2D1-4BCD-BD01-1EA5D496A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71133E-3B3D-4C9C-B70B-EE142B9C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1" y="0"/>
            <a:ext cx="7947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AFF5-48D2-46F9-A64B-54F896FED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C9641-5FC3-457A-BC1E-85BFF9B0E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36D1A-85A7-43F7-8525-13017778F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0D279-978C-47A6-8C48-64A89704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886"/>
            <a:ext cx="9144000" cy="56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CD0D2C-44E2-40E5-B3EF-45AFF6936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本地操作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86AF5B-37AC-4FEA-B7D3-6B9D403170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/>
              <a:t>人工智能之机器学习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1468A-6B27-48B5-BBD0-AB2C8A8734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276BF9-DA2C-4EDA-B310-41054C53A8A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132C2E5-F629-42B0-86C2-306683D5C4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、下载、安装</a:t>
            </a:r>
            <a:r>
              <a:rPr lang="en-US" altLang="zh-CN" dirty="0"/>
              <a:t>Git</a:t>
            </a:r>
          </a:p>
          <a:p>
            <a:pPr lvl="1"/>
            <a:r>
              <a:rPr lang="en-US" altLang="zh-CN" dirty="0"/>
              <a:t>https://git-scm.com/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、克隆老师的和你的仓库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git clone https://github.com/ncepu-aiml-2019/st-201703248543.git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、关联本地仓库和你的远程仓库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、在你的本地仓库添加文件，提交并推送到远程仓库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F3BD25-FAE6-4678-AE4C-B6EA2558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653136"/>
            <a:ext cx="7286625" cy="1905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73C1DF-AFB7-4B23-84AA-D6793DF23694}"/>
              </a:ext>
            </a:extLst>
          </p:cNvPr>
          <p:cNvGrpSpPr/>
          <p:nvPr/>
        </p:nvGrpSpPr>
        <p:grpSpPr>
          <a:xfrm>
            <a:off x="2332856" y="5551722"/>
            <a:ext cx="2743200" cy="699534"/>
            <a:chOff x="2323690" y="5426238"/>
            <a:chExt cx="2743200" cy="6995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E2686C0-F0F6-4EAA-98A3-A9CE82DC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3690" y="5426238"/>
              <a:ext cx="2743200" cy="4762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BDF365A-E8FF-4846-A252-1E61B4C4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3690" y="5897172"/>
              <a:ext cx="24765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53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6802</TotalTime>
  <Words>172</Words>
  <Application>Microsoft Office PowerPoint</Application>
  <PresentationFormat>全屏显示(4:3)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Lucida Grande</vt:lpstr>
      <vt:lpstr>黑体</vt:lpstr>
      <vt:lpstr>华文楷体</vt:lpstr>
      <vt:lpstr>微软雅黑</vt:lpstr>
      <vt:lpstr>Arial</vt:lpstr>
      <vt:lpstr>Calibri</vt:lpstr>
      <vt:lpstr>Wingdings</vt:lpstr>
      <vt:lpstr>Wingdings 3</vt:lpstr>
      <vt:lpstr>Office Theme</vt:lpstr>
      <vt:lpstr>Slide 2: Text Only</vt:lpstr>
      <vt:lpstr>人工智能之机器学习  Github</vt:lpstr>
      <vt:lpstr>关于Git</vt:lpstr>
      <vt:lpstr>注册Github账号</vt:lpstr>
      <vt:lpstr>在组织内新建一个你自己的仓库</vt:lpstr>
      <vt:lpstr>PowerPoint 演示文稿</vt:lpstr>
      <vt:lpstr>PowerPoint 演示文稿</vt:lpstr>
      <vt:lpstr>本地操作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Hongtao Wang</cp:lastModifiedBy>
  <cp:revision>715</cp:revision>
  <dcterms:created xsi:type="dcterms:W3CDTF">2011-10-31T13:04:17Z</dcterms:created>
  <dcterms:modified xsi:type="dcterms:W3CDTF">2019-10-15T13:21:01Z</dcterms:modified>
</cp:coreProperties>
</file>