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582" r:id="rId4"/>
    <p:sldId id="583" r:id="rId5"/>
    <p:sldId id="587" r:id="rId6"/>
    <p:sldId id="584" r:id="rId7"/>
    <p:sldId id="585" r:id="rId8"/>
    <p:sldId id="5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75"/>
    <a:srgbClr val="D52B1E"/>
    <a:srgbClr val="323F4F"/>
    <a:srgbClr val="E8ECEF"/>
    <a:srgbClr val="B5121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1" autoAdjust="0"/>
    <p:restoredTop sz="84230" autoAdjust="0"/>
  </p:normalViewPr>
  <p:slideViewPr>
    <p:cSldViewPr>
      <p:cViewPr varScale="1">
        <p:scale>
          <a:sx n="72" d="100"/>
          <a:sy n="72" d="100"/>
        </p:scale>
        <p:origin x="1925" y="53"/>
      </p:cViewPr>
      <p:guideLst>
        <p:guide orient="horz" pos="216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kern="1200" dirty="0">
              <a:solidFill>
                <a:srgbClr val="731F43"/>
              </a:solidFill>
              <a:latin typeface="Lucida Grande" pitchFamily="80" charset="0"/>
              <a:ea typeface="ＭＳ Ｐゴシック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6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37CF-992E-4B35-B191-0E74645FE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1DFA2-D7BE-48EE-BE43-467C679DF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F981C71-FBFC-4AA4-BF7C-3CE541D8B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sz="280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A776C8-C6C3-4648-B6E6-363A4165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ACBA2-A5E6-4034-8041-47B41C0E9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D108-F8CE-449A-A2C7-6676C661B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6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433" y="243790"/>
            <a:ext cx="154257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717" y="5043348"/>
            <a:ext cx="667456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39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51BE1BD-DFA1-42D0-8FE9-EC77CDF492DE}"/>
              </a:ext>
            </a:extLst>
          </p:cNvPr>
          <p:cNvGrpSpPr/>
          <p:nvPr userDrawn="1"/>
        </p:nvGrpSpPr>
        <p:grpSpPr>
          <a:xfrm>
            <a:off x="6527713" y="116632"/>
            <a:ext cx="2508783" cy="576064"/>
            <a:chOff x="8185819" y="90570"/>
            <a:chExt cx="2711479" cy="640047"/>
          </a:xfrm>
        </p:grpSpPr>
        <p:pic>
          <p:nvPicPr>
            <p:cNvPr id="4" name="图片 6">
              <a:extLst>
                <a:ext uri="{FF2B5EF4-FFF2-40B4-BE49-F238E27FC236}">
                  <a16:creationId xmlns:a16="http://schemas.microsoft.com/office/drawing/2014/main" id="{55BF893F-585A-4C5D-9F9D-F57324659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819" y="121394"/>
              <a:ext cx="609222" cy="60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3AB0EFE0-BDCC-4BA9-B53F-BD817BE80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64297" r="9830" b="7486"/>
            <a:stretch>
              <a:fillRect/>
            </a:stretch>
          </p:blipFill>
          <p:spPr bwMode="auto">
            <a:xfrm>
              <a:off x="8845653" y="90570"/>
              <a:ext cx="2051645" cy="60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A2EEB01-6495-45BE-B8A2-58500451C0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52928" cy="287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B39F5-0949-45E9-8FF0-2B98D21399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" y="0"/>
            <a:ext cx="911229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4C88A-3BA9-47C6-9EE8-6405E83BAE3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4624"/>
            <a:ext cx="1254830" cy="1159527"/>
          </a:xfrm>
          <a:prstGeom prst="rect">
            <a:avLst/>
          </a:prstGeom>
        </p:spPr>
      </p:pic>
      <p:pic>
        <p:nvPicPr>
          <p:cNvPr id="6" name="Picture 2" descr="E:\矢量图素材\中国风\墨素材\955\ 4.jpg">
            <a:extLst>
              <a:ext uri="{FF2B5EF4-FFF2-40B4-BE49-F238E27FC236}">
                <a16:creationId xmlns:a16="http://schemas.microsoft.com/office/drawing/2014/main" id="{F316AC0C-3EFA-490E-B4EA-9ECC98DD65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0800000">
            <a:off x="0" y="5876784"/>
            <a:ext cx="1403648" cy="9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7A1ECD5-C650-4988-B4B7-0E5CC897DB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78642" cy="278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4B2763-31C6-4A32-B230-75D6D536F486}"/>
              </a:ext>
            </a:extLst>
          </p:cNvPr>
          <p:cNvSpPr/>
          <p:nvPr userDrawn="1"/>
        </p:nvSpPr>
        <p:spPr>
          <a:xfrm flipV="1">
            <a:off x="467544" y="1275208"/>
            <a:ext cx="8352928" cy="2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1F1B02B-8175-483B-8A1C-EADEB142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850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DC8466F-A23F-48E2-9377-40E7CCCA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06" y="6485091"/>
            <a:ext cx="414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67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08912" cy="177058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人工智能之机器学习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/>
              <a:t>感知机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111350"/>
            <a:ext cx="8208912" cy="461666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 王洪涛</a:t>
            </a:r>
            <a:endParaRPr lang="en-GB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49" y="3669941"/>
            <a:ext cx="3536702" cy="170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479" y="5733256"/>
            <a:ext cx="497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North China Electric Power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2561E-0F80-4335-9822-E1F5B9F94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分类问题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224B-B0C3-42F3-B693-9D34B72721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A83C3-5BAB-4C26-9AC5-36A5AB1B9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CAE00-35AA-44F2-87DA-4B25E7C50E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Iris data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41558B-713C-4F4C-9DD4-199F36A21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34" y="1424331"/>
            <a:ext cx="5424897" cy="4009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4268D7-DAF5-4978-9A17-6386373E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8" y="2475266"/>
            <a:ext cx="2703562" cy="1936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E8340D-3341-416F-96EF-0A14BD6C6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85" y="4555673"/>
            <a:ext cx="3513470" cy="16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7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531F-5527-4BB2-BC93-E957FE6E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线性可分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8981B-504C-4BEC-99FC-370A329CC3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765AE-0095-4C88-97A6-67DFDABCF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15812C-0FFC-4AD6-875D-783B6DDB2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5424897" cy="400933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8B38DE-4E7D-4F08-A9BB-68ECF3EE1D4C}"/>
              </a:ext>
            </a:extLst>
          </p:cNvPr>
          <p:cNvCxnSpPr>
            <a:cxnSpLocks/>
          </p:cNvCxnSpPr>
          <p:nvPr/>
        </p:nvCxnSpPr>
        <p:spPr>
          <a:xfrm flipV="1">
            <a:off x="947745" y="3835216"/>
            <a:ext cx="3960440" cy="4754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6107959-6C8C-4CAD-9C6A-EE8B55AC3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45" y="2132856"/>
            <a:ext cx="3815217" cy="29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A531F-5527-4BB2-BC93-E957FE6E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线性不可分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8981B-504C-4BEC-99FC-370A329CC3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765AE-0095-4C88-97A6-67DFDABCF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2AFB7E-57BD-49B5-A1F7-8B352A1B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45377"/>
            <a:ext cx="6988075" cy="49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DE9B2-5571-4F2B-BBF1-3977EDD1C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线性不可分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73CB3-6D9B-48F5-BC4A-055935C70C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6CDC1-54F7-4E4D-876C-C53DB814E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48886-2FBA-45A4-A100-BDCC87C69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52861F-055A-4A04-95D2-D118C1A4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5980779" cy="324036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AD454A-4717-4D64-994A-3341BEBD50B3}"/>
              </a:ext>
            </a:extLst>
          </p:cNvPr>
          <p:cNvGrpSpPr/>
          <p:nvPr/>
        </p:nvGrpSpPr>
        <p:grpSpPr>
          <a:xfrm>
            <a:off x="7227249" y="4869160"/>
            <a:ext cx="1013425" cy="1008112"/>
            <a:chOff x="7227249" y="4869160"/>
            <a:chExt cx="1013425" cy="100811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D134CA8-39E0-4F6F-9B61-0B3EFF11C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6296" y="4869160"/>
              <a:ext cx="936104" cy="10081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0583239-C570-4EAB-A00F-152765F9F20A}"/>
                </a:ext>
              </a:extLst>
            </p:cNvPr>
            <p:cNvCxnSpPr>
              <a:cxnSpLocks/>
            </p:cNvCxnSpPr>
            <p:nvPr/>
          </p:nvCxnSpPr>
          <p:spPr>
            <a:xfrm>
              <a:off x="7227249" y="5013176"/>
              <a:ext cx="1013425" cy="7200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247D6C-3C44-4353-87C2-34310B64BBEF}"/>
              </a:ext>
            </a:extLst>
          </p:cNvPr>
          <p:cNvCxnSpPr>
            <a:cxnSpLocks/>
          </p:cNvCxnSpPr>
          <p:nvPr/>
        </p:nvCxnSpPr>
        <p:spPr>
          <a:xfrm flipV="1">
            <a:off x="2071290" y="3429000"/>
            <a:ext cx="3906924" cy="6194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4690-CB3B-45CE-8858-DA64E4D2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感知机模型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B6B06-1467-4E56-A73D-0683424F6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29301-54DD-40AC-845A-BD8A3F589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9500F-6CC0-47FA-98CA-3DEA718B33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3672656" cy="4752975"/>
          </a:xfrm>
        </p:spPr>
        <p:txBody>
          <a:bodyPr/>
          <a:lstStyle/>
          <a:p>
            <a:r>
              <a:rPr lang="zh-CN" altLang="en-US" dirty="0"/>
              <a:t>最简单的分类模型</a:t>
            </a:r>
            <a:endParaRPr lang="en-US" altLang="zh-CN" dirty="0"/>
          </a:p>
          <a:p>
            <a:r>
              <a:rPr lang="zh-CN" altLang="en-US" dirty="0"/>
              <a:t>线性可分</a:t>
            </a:r>
            <a:endParaRPr lang="en-US" altLang="zh-CN" dirty="0"/>
          </a:p>
          <a:p>
            <a:r>
              <a:rPr lang="zh-CN" altLang="en-US" dirty="0"/>
              <a:t>找到一个分类超平面即可</a:t>
            </a:r>
            <a:endParaRPr lang="en-US" altLang="zh-CN" dirty="0"/>
          </a:p>
          <a:p>
            <a:r>
              <a:rPr lang="zh-CN" altLang="en-US" dirty="0"/>
              <a:t>迭代算法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EBD63-D3B2-4D8C-8940-A3985B88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93538"/>
            <a:ext cx="5424897" cy="400933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CA27811-B311-4FA2-874D-5376D966E30C}"/>
              </a:ext>
            </a:extLst>
          </p:cNvPr>
          <p:cNvCxnSpPr>
            <a:cxnSpLocks/>
          </p:cNvCxnSpPr>
          <p:nvPr/>
        </p:nvCxnSpPr>
        <p:spPr>
          <a:xfrm flipV="1">
            <a:off x="4404129" y="3727946"/>
            <a:ext cx="3960440" cy="4754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A7FA8B4-9940-43B8-AADA-0480330F970D}"/>
              </a:ext>
            </a:extLst>
          </p:cNvPr>
          <p:cNvCxnSpPr>
            <a:cxnSpLocks/>
          </p:cNvCxnSpPr>
          <p:nvPr/>
        </p:nvCxnSpPr>
        <p:spPr>
          <a:xfrm>
            <a:off x="4327929" y="3813262"/>
            <a:ext cx="4112840" cy="152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1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196E7-0189-4DB8-8F7C-DE16CFCE7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感知机算法过程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601E1-21EA-4A0F-86B1-DF1E9B1319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4B1DC-1007-480D-BB5A-BCA1BB3AB5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4ED3E-1AE5-4CDD-9316-42AF64C67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13715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77</Words>
  <Application>Microsoft Office PowerPoint</Application>
  <PresentationFormat>全屏显示(4:3)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Lucida Grande</vt:lpstr>
      <vt:lpstr>黑体</vt:lpstr>
      <vt:lpstr>华文楷体</vt:lpstr>
      <vt:lpstr>微软雅黑</vt:lpstr>
      <vt:lpstr>Arial</vt:lpstr>
      <vt:lpstr>Calibri</vt:lpstr>
      <vt:lpstr>Wingdings</vt:lpstr>
      <vt:lpstr>Wingdings 3</vt:lpstr>
      <vt:lpstr>Office Theme</vt:lpstr>
      <vt:lpstr>Slide 2: Text Only</vt:lpstr>
      <vt:lpstr>人工智能之机器学习  感知机</vt:lpstr>
      <vt:lpstr>分类问题</vt:lpstr>
      <vt:lpstr>线性可分</vt:lpstr>
      <vt:lpstr>线性不可分</vt:lpstr>
      <vt:lpstr>线性不可分</vt:lpstr>
      <vt:lpstr>感知机模型</vt:lpstr>
      <vt:lpstr>感知机算法过程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Hongtao Wang</cp:lastModifiedBy>
  <cp:revision>749</cp:revision>
  <dcterms:created xsi:type="dcterms:W3CDTF">2011-10-31T13:04:17Z</dcterms:created>
  <dcterms:modified xsi:type="dcterms:W3CDTF">2019-11-06T10:39:46Z</dcterms:modified>
</cp:coreProperties>
</file>