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1"/>
  </p:notesMasterIdLst>
  <p:sldIdLst>
    <p:sldId id="259" r:id="rId3"/>
    <p:sldId id="588" r:id="rId4"/>
    <p:sldId id="589" r:id="rId5"/>
    <p:sldId id="590" r:id="rId6"/>
    <p:sldId id="591" r:id="rId7"/>
    <p:sldId id="592" r:id="rId8"/>
    <p:sldId id="594" r:id="rId9"/>
    <p:sldId id="5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A75"/>
    <a:srgbClr val="D52B1E"/>
    <a:srgbClr val="323F4F"/>
    <a:srgbClr val="E8ECEF"/>
    <a:srgbClr val="B5121B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1" autoAdjust="0"/>
    <p:restoredTop sz="84230" autoAdjust="0"/>
  </p:normalViewPr>
  <p:slideViewPr>
    <p:cSldViewPr>
      <p:cViewPr varScale="1">
        <p:scale>
          <a:sx n="72" d="100"/>
          <a:sy n="72" d="100"/>
        </p:scale>
        <p:origin x="998" y="53"/>
      </p:cViewPr>
      <p:guideLst>
        <p:guide orient="horz" pos="216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200" kern="1200" dirty="0">
              <a:solidFill>
                <a:srgbClr val="731F43"/>
              </a:solidFill>
              <a:latin typeface="Lucida Grande" pitchFamily="80" charset="0"/>
              <a:ea typeface="ＭＳ Ｐゴシック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AC3CE-DD9A-424A-B460-B6E7DA652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744FB-F32A-4D86-BF46-E39455BD7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6F654C2-52FD-408E-8728-0787055AC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 marL="204788" marR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800" kern="1200" noProof="0" dirty="0" smtClean="0">
                <a:solidFill>
                  <a:srgbClr val="D52B1E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marR="0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marR="0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marR="0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华文楷体"/>
                <a:ea typeface="华文楷体"/>
                <a:cs typeface="Arial" panose="020B0604020202020204" pitchFamily="34" charset="0"/>
              </a:rPr>
              <a:t>Click to edit Master text styles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Second level</a:t>
            </a:r>
          </a:p>
          <a:p>
            <a:pPr marL="616744" marR="0" lvl="2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Third level</a:t>
            </a:r>
          </a:p>
          <a:p>
            <a:pPr marL="822722" marR="0" lvl="3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Fourth level</a:t>
            </a:r>
          </a:p>
          <a:p>
            <a:pPr marL="1028700" marR="0" lvl="4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69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7037CF-992E-4B35-B191-0E74645FEE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1DFA2-D7BE-48EE-BE43-467C679DF4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F981C71-FBFC-4AA4-BF7C-3CE541D8B9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 marL="204788" marR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 sz="280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10766" marR="0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AC3CE-DD9A-424A-B460-B6E7DA652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744FB-F32A-4D86-BF46-E39455BD7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6F654C2-52FD-408E-8728-0787055AC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 marL="204788" marR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800" kern="1200" noProof="0" dirty="0" smtClean="0">
                <a:solidFill>
                  <a:srgbClr val="D52B1E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marR="0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marR="0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marR="0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华文楷体"/>
                <a:ea typeface="华文楷体"/>
                <a:cs typeface="Arial" panose="020B0604020202020204" pitchFamily="34" charset="0"/>
              </a:rPr>
              <a:t>Click to edit Master text styles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Second level</a:t>
            </a:r>
          </a:p>
          <a:p>
            <a:pPr marL="616744" marR="0" lvl="2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Third level</a:t>
            </a:r>
          </a:p>
          <a:p>
            <a:pPr marL="822722" marR="0" lvl="3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Fourth level</a:t>
            </a:r>
          </a:p>
          <a:p>
            <a:pPr marL="1028700" marR="0" lvl="4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A776C8-C6C3-4648-B6E6-363A4165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BACBA2-A5E6-4034-8041-47B41C0E90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6D108-F8CE-449A-A2C7-6676C661B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F2F9F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63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433" y="243790"/>
            <a:ext cx="154257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F2F9F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4717" y="5043348"/>
            <a:ext cx="667456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39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51BE1BD-DFA1-42D0-8FE9-EC77CDF492DE}"/>
              </a:ext>
            </a:extLst>
          </p:cNvPr>
          <p:cNvGrpSpPr/>
          <p:nvPr userDrawn="1"/>
        </p:nvGrpSpPr>
        <p:grpSpPr>
          <a:xfrm>
            <a:off x="6527713" y="116632"/>
            <a:ext cx="2508783" cy="576064"/>
            <a:chOff x="8185819" y="90570"/>
            <a:chExt cx="2711479" cy="640047"/>
          </a:xfrm>
        </p:grpSpPr>
        <p:pic>
          <p:nvPicPr>
            <p:cNvPr id="4" name="图片 6">
              <a:extLst>
                <a:ext uri="{FF2B5EF4-FFF2-40B4-BE49-F238E27FC236}">
                  <a16:creationId xmlns:a16="http://schemas.microsoft.com/office/drawing/2014/main" id="{55BF893F-585A-4C5D-9F9D-F57324659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5819" y="121394"/>
              <a:ext cx="609222" cy="60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7">
              <a:extLst>
                <a:ext uri="{FF2B5EF4-FFF2-40B4-BE49-F238E27FC236}">
                  <a16:creationId xmlns:a16="http://schemas.microsoft.com/office/drawing/2014/main" id="{3AB0EFE0-BDCC-4BA9-B53F-BD817BE80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1" t="64297" r="9830" b="7486"/>
            <a:stretch>
              <a:fillRect/>
            </a:stretch>
          </p:blipFill>
          <p:spPr bwMode="auto">
            <a:xfrm>
              <a:off x="8845653" y="90570"/>
              <a:ext cx="2051645" cy="606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2A2EEB01-6495-45BE-B8A2-58500451C08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8352928" cy="287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5B39F5-0949-45E9-8FF0-2B98D213999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" y="0"/>
            <a:ext cx="911229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14C88A-3BA9-47C6-9EE8-6405E83BAE3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44624"/>
            <a:ext cx="1254830" cy="1159527"/>
          </a:xfrm>
          <a:prstGeom prst="rect">
            <a:avLst/>
          </a:prstGeom>
        </p:spPr>
      </p:pic>
      <p:pic>
        <p:nvPicPr>
          <p:cNvPr id="6" name="Picture 2" descr="E:\矢量图素材\中国风\墨素材\955\ 4.jpg">
            <a:extLst>
              <a:ext uri="{FF2B5EF4-FFF2-40B4-BE49-F238E27FC236}">
                <a16:creationId xmlns:a16="http://schemas.microsoft.com/office/drawing/2014/main" id="{F316AC0C-3EFA-490E-B4EA-9ECC98DD65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rot="10800000">
            <a:off x="0" y="5876784"/>
            <a:ext cx="1403648" cy="97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7A1ECD5-C650-4988-B4B7-0E5CC897DB6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"/>
            <a:ext cx="978642" cy="278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4B2763-31C6-4A32-B230-75D6D536F486}"/>
              </a:ext>
            </a:extLst>
          </p:cNvPr>
          <p:cNvSpPr/>
          <p:nvPr userDrawn="1"/>
        </p:nvSpPr>
        <p:spPr>
          <a:xfrm flipV="1">
            <a:off x="467544" y="1275208"/>
            <a:ext cx="8352928" cy="2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1F1B02B-8175-483B-8A1C-EADEB142D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8509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DC8466F-A23F-48E2-9377-40E7CCCA2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706" y="6485091"/>
            <a:ext cx="414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67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image" Target="../media/image1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208912" cy="177058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人工智能之机器学习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/>
              <a:t>逻辑回归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111350"/>
            <a:ext cx="8208912" cy="461666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计算机系 王洪涛</a:t>
            </a:r>
            <a:endParaRPr lang="en-GB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49" y="3669941"/>
            <a:ext cx="3536702" cy="1703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479" y="5733256"/>
            <a:ext cx="497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North China Electric Power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CB311-8339-49FA-AA57-1DA93C33A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线性可分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4EE720-1ACF-4252-9E3C-899B94D454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5AC8E2-77AE-47E7-8CD6-45F06D853D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CF15D2-867F-4E88-A421-54C9DF76ADBF}"/>
              </a:ext>
            </a:extLst>
          </p:cNvPr>
          <p:cNvGrpSpPr/>
          <p:nvPr/>
        </p:nvGrpSpPr>
        <p:grpSpPr>
          <a:xfrm>
            <a:off x="-20803" y="2455428"/>
            <a:ext cx="3926052" cy="3305677"/>
            <a:chOff x="835394" y="2067539"/>
            <a:chExt cx="2538114" cy="2137054"/>
          </a:xfrm>
        </p:grpSpPr>
        <p:cxnSp>
          <p:nvCxnSpPr>
            <p:cNvPr id="10" name="Straight Arrow Connector 23">
              <a:extLst>
                <a:ext uri="{FF2B5EF4-FFF2-40B4-BE49-F238E27FC236}">
                  <a16:creationId xmlns:a16="http://schemas.microsoft.com/office/drawing/2014/main" id="{1D4984AC-E18A-49BA-9A64-EA0824351FEA}"/>
                </a:ext>
              </a:extLst>
            </p:cNvPr>
            <p:cNvCxnSpPr/>
            <p:nvPr/>
          </p:nvCxnSpPr>
          <p:spPr>
            <a:xfrm>
              <a:off x="1378408" y="3418230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4">
              <a:extLst>
                <a:ext uri="{FF2B5EF4-FFF2-40B4-BE49-F238E27FC236}">
                  <a16:creationId xmlns:a16="http://schemas.microsoft.com/office/drawing/2014/main" id="{EA5713FA-9638-4E52-A1C3-5B0A3D98E451}"/>
                </a:ext>
              </a:extLst>
            </p:cNvPr>
            <p:cNvCxnSpPr/>
            <p:nvPr/>
          </p:nvCxnSpPr>
          <p:spPr>
            <a:xfrm>
              <a:off x="1383631" y="3807763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25">
              <a:extLst>
                <a:ext uri="{FF2B5EF4-FFF2-40B4-BE49-F238E27FC236}">
                  <a16:creationId xmlns:a16="http://schemas.microsoft.com/office/drawing/2014/main" id="{F7941387-49F2-443E-8EC0-4683AC601EB6}"/>
                </a:ext>
              </a:extLst>
            </p:cNvPr>
            <p:cNvCxnSpPr/>
            <p:nvPr/>
          </p:nvCxnSpPr>
          <p:spPr>
            <a:xfrm>
              <a:off x="1385058" y="303198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26">
              <a:extLst>
                <a:ext uri="{FF2B5EF4-FFF2-40B4-BE49-F238E27FC236}">
                  <a16:creationId xmlns:a16="http://schemas.microsoft.com/office/drawing/2014/main" id="{E1BC17E8-2EB2-4B5E-A9F5-8EB25821372D}"/>
                </a:ext>
              </a:extLst>
            </p:cNvPr>
            <p:cNvCxnSpPr/>
            <p:nvPr/>
          </p:nvCxnSpPr>
          <p:spPr>
            <a:xfrm>
              <a:off x="1390281" y="342152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27">
              <a:extLst>
                <a:ext uri="{FF2B5EF4-FFF2-40B4-BE49-F238E27FC236}">
                  <a16:creationId xmlns:a16="http://schemas.microsoft.com/office/drawing/2014/main" id="{0DDF1534-FCC4-4E65-B78C-5A4ECFBA4AFB}"/>
                </a:ext>
              </a:extLst>
            </p:cNvPr>
            <p:cNvCxnSpPr/>
            <p:nvPr/>
          </p:nvCxnSpPr>
          <p:spPr>
            <a:xfrm>
              <a:off x="1385517" y="264267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8">
              <a:extLst>
                <a:ext uri="{FF2B5EF4-FFF2-40B4-BE49-F238E27FC236}">
                  <a16:creationId xmlns:a16="http://schemas.microsoft.com/office/drawing/2014/main" id="{F94016B7-90E4-4898-984D-D9A769513434}"/>
                </a:ext>
              </a:extLst>
            </p:cNvPr>
            <p:cNvCxnSpPr/>
            <p:nvPr/>
          </p:nvCxnSpPr>
          <p:spPr>
            <a:xfrm>
              <a:off x="1390740" y="303220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58859E7-6815-4987-BB70-FD72C082D48E}"/>
                </a:ext>
              </a:extLst>
            </p:cNvPr>
            <p:cNvGrpSpPr/>
            <p:nvPr/>
          </p:nvGrpSpPr>
          <p:grpSpPr>
            <a:xfrm rot="16200000">
              <a:off x="1965739" y="3230797"/>
              <a:ext cx="105224" cy="1165087"/>
              <a:chOff x="1144375" y="1474952"/>
              <a:chExt cx="105224" cy="1165087"/>
            </a:xfrm>
          </p:grpSpPr>
          <p:cxnSp>
            <p:nvCxnSpPr>
              <p:cNvPr id="17" name="Straight Arrow Connector 32">
                <a:extLst>
                  <a:ext uri="{FF2B5EF4-FFF2-40B4-BE49-F238E27FC236}">
                    <a16:creationId xmlns:a16="http://schemas.microsoft.com/office/drawing/2014/main" id="{E4F0D5CF-8A61-4482-8EFE-D17415019957}"/>
                  </a:ext>
                </a:extLst>
              </p:cNvPr>
              <p:cNvCxnSpPr/>
              <p:nvPr/>
            </p:nvCxnSpPr>
            <p:spPr>
              <a:xfrm>
                <a:off x="1144375" y="2640039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33">
                <a:extLst>
                  <a:ext uri="{FF2B5EF4-FFF2-40B4-BE49-F238E27FC236}">
                    <a16:creationId xmlns:a16="http://schemas.microsoft.com/office/drawing/2014/main" id="{C69985BD-CA7B-4C04-BB2A-69B0451A073C}"/>
                  </a:ext>
                </a:extLst>
              </p:cNvPr>
              <p:cNvCxnSpPr/>
              <p:nvPr/>
            </p:nvCxnSpPr>
            <p:spPr>
              <a:xfrm>
                <a:off x="1151025" y="2253798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34">
                <a:extLst>
                  <a:ext uri="{FF2B5EF4-FFF2-40B4-BE49-F238E27FC236}">
                    <a16:creationId xmlns:a16="http://schemas.microsoft.com/office/drawing/2014/main" id="{25060279-76B6-4882-B595-E5DF4FF3B7EB}"/>
                  </a:ext>
                </a:extLst>
              </p:cNvPr>
              <p:cNvCxnSpPr/>
              <p:nvPr/>
            </p:nvCxnSpPr>
            <p:spPr>
              <a:xfrm>
                <a:off x="1146261" y="1474952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35">
                <a:extLst>
                  <a:ext uri="{FF2B5EF4-FFF2-40B4-BE49-F238E27FC236}">
                    <a16:creationId xmlns:a16="http://schemas.microsoft.com/office/drawing/2014/main" id="{11352346-D904-4AE5-99F9-E162C3C914EB}"/>
                  </a:ext>
                </a:extLst>
              </p:cNvPr>
              <p:cNvCxnSpPr/>
              <p:nvPr/>
            </p:nvCxnSpPr>
            <p:spPr>
              <a:xfrm>
                <a:off x="1151484" y="1864485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8397C89-F511-4FD1-B6FE-CE4E1C86ECF5}"/>
                </a:ext>
              </a:extLst>
            </p:cNvPr>
            <p:cNvGrpSpPr/>
            <p:nvPr/>
          </p:nvGrpSpPr>
          <p:grpSpPr>
            <a:xfrm>
              <a:off x="835394" y="2067539"/>
              <a:ext cx="2538114" cy="2137054"/>
              <a:chOff x="835394" y="2067539"/>
              <a:chExt cx="2538114" cy="2137054"/>
            </a:xfrm>
          </p:grpSpPr>
          <p:sp>
            <p:nvSpPr>
              <p:cNvPr id="6" name="TextBox 12">
                <a:extLst>
                  <a:ext uri="{FF2B5EF4-FFF2-40B4-BE49-F238E27FC236}">
                    <a16:creationId xmlns:a16="http://schemas.microsoft.com/office/drawing/2014/main" id="{430C8454-01D7-43F7-AF14-87DE17FE6E75}"/>
                  </a:ext>
                </a:extLst>
              </p:cNvPr>
              <p:cNvSpPr txBox="1"/>
              <p:nvPr/>
            </p:nvSpPr>
            <p:spPr>
              <a:xfrm>
                <a:off x="3131840" y="3861048"/>
                <a:ext cx="241668" cy="25323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x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7" name="TextBox 13">
                <a:extLst>
                  <a:ext uri="{FF2B5EF4-FFF2-40B4-BE49-F238E27FC236}">
                    <a16:creationId xmlns:a16="http://schemas.microsoft.com/office/drawing/2014/main" id="{577FF6A1-EF2A-482D-9FC5-9A36A29314DD}"/>
                  </a:ext>
                </a:extLst>
              </p:cNvPr>
              <p:cNvSpPr txBox="1"/>
              <p:nvPr/>
            </p:nvSpPr>
            <p:spPr>
              <a:xfrm>
                <a:off x="835394" y="2067539"/>
                <a:ext cx="241668" cy="25323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x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cxnSp>
            <p:nvCxnSpPr>
              <p:cNvPr id="8" name="Straight Arrow Connector 14">
                <a:extLst>
                  <a:ext uri="{FF2B5EF4-FFF2-40B4-BE49-F238E27FC236}">
                    <a16:creationId xmlns:a16="http://schemas.microsoft.com/office/drawing/2014/main" id="{72D35689-E493-4DA5-8E9A-A82D3190A953}"/>
                  </a:ext>
                </a:extLst>
              </p:cNvPr>
              <p:cNvCxnSpPr/>
              <p:nvPr/>
            </p:nvCxnSpPr>
            <p:spPr>
              <a:xfrm flipV="1">
                <a:off x="1433197" y="2215474"/>
                <a:ext cx="0" cy="169512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15">
                <a:extLst>
                  <a:ext uri="{FF2B5EF4-FFF2-40B4-BE49-F238E27FC236}">
                    <a16:creationId xmlns:a16="http://schemas.microsoft.com/office/drawing/2014/main" id="{ED9999C6-5FDE-435F-93E0-40A81E49779F}"/>
                  </a:ext>
                </a:extLst>
              </p:cNvPr>
              <p:cNvCxnSpPr/>
              <p:nvPr/>
            </p:nvCxnSpPr>
            <p:spPr>
              <a:xfrm>
                <a:off x="1311054" y="3805157"/>
                <a:ext cx="1747602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59">
                <a:extLst>
                  <a:ext uri="{FF2B5EF4-FFF2-40B4-BE49-F238E27FC236}">
                    <a16:creationId xmlns:a16="http://schemas.microsoft.com/office/drawing/2014/main" id="{624E9FB5-A7A0-4749-A021-54E25FBC7659}"/>
                  </a:ext>
                </a:extLst>
              </p:cNvPr>
              <p:cNvGrpSpPr/>
              <p:nvPr/>
            </p:nvGrpSpPr>
            <p:grpSpPr>
              <a:xfrm>
                <a:off x="1513772" y="2335243"/>
                <a:ext cx="1413976" cy="1425485"/>
                <a:chOff x="1122116" y="1015119"/>
                <a:chExt cx="1413976" cy="1425485"/>
              </a:xfrm>
            </p:grpSpPr>
            <p:sp>
              <p:nvSpPr>
                <p:cNvPr id="22" name="Oval 1">
                  <a:extLst>
                    <a:ext uri="{FF2B5EF4-FFF2-40B4-BE49-F238E27FC236}">
                      <a16:creationId xmlns:a16="http://schemas.microsoft.com/office/drawing/2014/main" id="{F890ED90-D074-4776-BD5C-CE015E437D99}"/>
                    </a:ext>
                  </a:extLst>
                </p:cNvPr>
                <p:cNvSpPr/>
                <p:nvPr/>
              </p:nvSpPr>
              <p:spPr>
                <a:xfrm>
                  <a:off x="1122116" y="1795221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3" name="Oval 2">
                  <a:extLst>
                    <a:ext uri="{FF2B5EF4-FFF2-40B4-BE49-F238E27FC236}">
                      <a16:creationId xmlns:a16="http://schemas.microsoft.com/office/drawing/2014/main" id="{D510A708-282B-4574-ABDB-44ECCD200C99}"/>
                    </a:ext>
                  </a:extLst>
                </p:cNvPr>
                <p:cNvSpPr/>
                <p:nvPr/>
              </p:nvSpPr>
              <p:spPr>
                <a:xfrm>
                  <a:off x="1204609" y="2021386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4" name="Oval 3">
                  <a:extLst>
                    <a:ext uri="{FF2B5EF4-FFF2-40B4-BE49-F238E27FC236}">
                      <a16:creationId xmlns:a16="http://schemas.microsoft.com/office/drawing/2014/main" id="{9C80A148-848D-4A1A-A836-F78661D5A06D}"/>
                    </a:ext>
                  </a:extLst>
                </p:cNvPr>
                <p:cNvSpPr/>
                <p:nvPr/>
              </p:nvSpPr>
              <p:spPr>
                <a:xfrm>
                  <a:off x="1127889" y="1542765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5" name="Oval 4">
                  <a:extLst>
                    <a:ext uri="{FF2B5EF4-FFF2-40B4-BE49-F238E27FC236}">
                      <a16:creationId xmlns:a16="http://schemas.microsoft.com/office/drawing/2014/main" id="{3C5BA95B-01A9-49E9-BCD7-676330846163}"/>
                    </a:ext>
                  </a:extLst>
                </p:cNvPr>
                <p:cNvSpPr/>
                <p:nvPr/>
              </p:nvSpPr>
              <p:spPr>
                <a:xfrm>
                  <a:off x="1384434" y="1888832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6" name="Oval 5">
                  <a:extLst>
                    <a:ext uri="{FF2B5EF4-FFF2-40B4-BE49-F238E27FC236}">
                      <a16:creationId xmlns:a16="http://schemas.microsoft.com/office/drawing/2014/main" id="{A0C02893-E5F5-4831-A97C-C2CA137973BB}"/>
                    </a:ext>
                  </a:extLst>
                </p:cNvPr>
                <p:cNvSpPr/>
                <p:nvPr/>
              </p:nvSpPr>
              <p:spPr>
                <a:xfrm>
                  <a:off x="1348695" y="2216372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7" name="Oval 6">
                  <a:extLst>
                    <a:ext uri="{FF2B5EF4-FFF2-40B4-BE49-F238E27FC236}">
                      <a16:creationId xmlns:a16="http://schemas.microsoft.com/office/drawing/2014/main" id="{F5A85362-1424-471B-A545-EB266B44FA39}"/>
                    </a:ext>
                  </a:extLst>
                </p:cNvPr>
                <p:cNvSpPr/>
                <p:nvPr/>
              </p:nvSpPr>
              <p:spPr>
                <a:xfrm>
                  <a:off x="1537873" y="2114448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8" name="Oval 7">
                  <a:extLst>
                    <a:ext uri="{FF2B5EF4-FFF2-40B4-BE49-F238E27FC236}">
                      <a16:creationId xmlns:a16="http://schemas.microsoft.com/office/drawing/2014/main" id="{1F27ECF7-8F68-4B5E-A8F7-3A9438A3D1DD}"/>
                    </a:ext>
                  </a:extLst>
                </p:cNvPr>
                <p:cNvSpPr/>
                <p:nvPr/>
              </p:nvSpPr>
              <p:spPr>
                <a:xfrm>
                  <a:off x="1123402" y="2231856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9" name="Cross 8">
                  <a:extLst>
                    <a:ext uri="{FF2B5EF4-FFF2-40B4-BE49-F238E27FC236}">
                      <a16:creationId xmlns:a16="http://schemas.microsoft.com/office/drawing/2014/main" id="{721489BC-4910-410F-A82A-C5CF3F5E9DB3}"/>
                    </a:ext>
                  </a:extLst>
                </p:cNvPr>
                <p:cNvSpPr/>
                <p:nvPr/>
              </p:nvSpPr>
              <p:spPr>
                <a:xfrm rot="2734294">
                  <a:off x="1839342" y="1510425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0" name="Cross 9">
                  <a:extLst>
                    <a:ext uri="{FF2B5EF4-FFF2-40B4-BE49-F238E27FC236}">
                      <a16:creationId xmlns:a16="http://schemas.microsoft.com/office/drawing/2014/main" id="{B1092A27-5479-494D-9B01-71975F9BA753}"/>
                    </a:ext>
                  </a:extLst>
                </p:cNvPr>
                <p:cNvSpPr/>
                <p:nvPr/>
              </p:nvSpPr>
              <p:spPr>
                <a:xfrm rot="2734294">
                  <a:off x="1496419" y="1147713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1" name="Cross 10">
                  <a:extLst>
                    <a:ext uri="{FF2B5EF4-FFF2-40B4-BE49-F238E27FC236}">
                      <a16:creationId xmlns:a16="http://schemas.microsoft.com/office/drawing/2014/main" id="{8888FBC5-B4E8-49E5-BEC7-F0659F4DEA20}"/>
                    </a:ext>
                  </a:extLst>
                </p:cNvPr>
                <p:cNvSpPr/>
                <p:nvPr/>
              </p:nvSpPr>
              <p:spPr>
                <a:xfrm rot="2734294">
                  <a:off x="1790032" y="1280276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2" name="Cross 11">
                  <a:extLst>
                    <a:ext uri="{FF2B5EF4-FFF2-40B4-BE49-F238E27FC236}">
                      <a16:creationId xmlns:a16="http://schemas.microsoft.com/office/drawing/2014/main" id="{93613F18-8DB8-4DAE-B51F-D4BDE3EA6B54}"/>
                    </a:ext>
                  </a:extLst>
                </p:cNvPr>
                <p:cNvSpPr/>
                <p:nvPr/>
              </p:nvSpPr>
              <p:spPr>
                <a:xfrm rot="2734294">
                  <a:off x="1718996" y="1030771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3" name="Cross 16">
                  <a:extLst>
                    <a:ext uri="{FF2B5EF4-FFF2-40B4-BE49-F238E27FC236}">
                      <a16:creationId xmlns:a16="http://schemas.microsoft.com/office/drawing/2014/main" id="{3A37BFD0-79D7-4561-9E00-8F76A1EFEC4A}"/>
                    </a:ext>
                  </a:extLst>
                </p:cNvPr>
                <p:cNvSpPr/>
                <p:nvPr/>
              </p:nvSpPr>
              <p:spPr>
                <a:xfrm rot="2734294">
                  <a:off x="2099755" y="1232768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4" name="Oval 37">
                  <a:extLst>
                    <a:ext uri="{FF2B5EF4-FFF2-40B4-BE49-F238E27FC236}">
                      <a16:creationId xmlns:a16="http://schemas.microsoft.com/office/drawing/2014/main" id="{0AB794B9-8479-4E76-B89F-57185263E83F}"/>
                    </a:ext>
                  </a:extLst>
                </p:cNvPr>
                <p:cNvSpPr/>
                <p:nvPr/>
              </p:nvSpPr>
              <p:spPr>
                <a:xfrm>
                  <a:off x="1681443" y="2287165"/>
                  <a:ext cx="153439" cy="153439"/>
                </a:xfrm>
                <a:prstGeom prst="ellipse">
                  <a:avLst/>
                </a:prstGeom>
                <a:noFill/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5" name="Cross 38">
                  <a:extLst>
                    <a:ext uri="{FF2B5EF4-FFF2-40B4-BE49-F238E27FC236}">
                      <a16:creationId xmlns:a16="http://schemas.microsoft.com/office/drawing/2014/main" id="{7D1475E9-42EB-439D-BCCB-F72782D19430}"/>
                    </a:ext>
                  </a:extLst>
                </p:cNvPr>
                <p:cNvSpPr/>
                <p:nvPr/>
              </p:nvSpPr>
              <p:spPr>
                <a:xfrm rot="2734294">
                  <a:off x="2184711" y="1497927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6" name="Cross 39">
                  <a:extLst>
                    <a:ext uri="{FF2B5EF4-FFF2-40B4-BE49-F238E27FC236}">
                      <a16:creationId xmlns:a16="http://schemas.microsoft.com/office/drawing/2014/main" id="{FABE3E9E-6B65-410E-908C-5359CFED6027}"/>
                    </a:ext>
                  </a:extLst>
                </p:cNvPr>
                <p:cNvSpPr/>
                <p:nvPr/>
              </p:nvSpPr>
              <p:spPr>
                <a:xfrm rot="2734294">
                  <a:off x="2066327" y="1718267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7" name="Cross 40">
                  <a:extLst>
                    <a:ext uri="{FF2B5EF4-FFF2-40B4-BE49-F238E27FC236}">
                      <a16:creationId xmlns:a16="http://schemas.microsoft.com/office/drawing/2014/main" id="{CA2AF7F2-853F-4F70-964A-C6DE2ED149D0}"/>
                    </a:ext>
                  </a:extLst>
                </p:cNvPr>
                <p:cNvSpPr/>
                <p:nvPr/>
              </p:nvSpPr>
              <p:spPr>
                <a:xfrm rot="2734294">
                  <a:off x="2184616" y="1965316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8" name="Cross 41">
                  <a:extLst>
                    <a:ext uri="{FF2B5EF4-FFF2-40B4-BE49-F238E27FC236}">
                      <a16:creationId xmlns:a16="http://schemas.microsoft.com/office/drawing/2014/main" id="{09621EB5-51CA-4738-959E-E1FFEE71C4F8}"/>
                    </a:ext>
                  </a:extLst>
                </p:cNvPr>
                <p:cNvSpPr/>
                <p:nvPr/>
              </p:nvSpPr>
              <p:spPr>
                <a:xfrm rot="2734294">
                  <a:off x="2382183" y="1703053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9" name="Cross 42">
                  <a:extLst>
                    <a:ext uri="{FF2B5EF4-FFF2-40B4-BE49-F238E27FC236}">
                      <a16:creationId xmlns:a16="http://schemas.microsoft.com/office/drawing/2014/main" id="{DE7CF191-9A78-40B1-A4BD-EE2E2B154918}"/>
                    </a:ext>
                  </a:extLst>
                </p:cNvPr>
                <p:cNvSpPr/>
                <p:nvPr/>
              </p:nvSpPr>
              <p:spPr>
                <a:xfrm rot="2734294">
                  <a:off x="1948167" y="1015119"/>
                  <a:ext cx="153909" cy="153909"/>
                </a:xfrm>
                <a:prstGeom prst="plus">
                  <a:avLst>
                    <a:gd name="adj" fmla="val 46579"/>
                  </a:avLst>
                </a:prstGeom>
                <a:solidFill>
                  <a:schemeClr val="tx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40" name="TextBox 43">
                <a:extLst>
                  <a:ext uri="{FF2B5EF4-FFF2-40B4-BE49-F238E27FC236}">
                    <a16:creationId xmlns:a16="http://schemas.microsoft.com/office/drawing/2014/main" id="{1491D457-1100-4CA6-9F3F-6CD75A60E105}"/>
                  </a:ext>
                </a:extLst>
              </p:cNvPr>
              <p:cNvSpPr txBox="1"/>
              <p:nvPr/>
            </p:nvSpPr>
            <p:spPr>
              <a:xfrm>
                <a:off x="1696622" y="3865953"/>
                <a:ext cx="274273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endParaRPr lang="en-US" sz="1600" baseline="-25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1" name="TextBox 44">
                <a:extLst>
                  <a:ext uri="{FF2B5EF4-FFF2-40B4-BE49-F238E27FC236}">
                    <a16:creationId xmlns:a16="http://schemas.microsoft.com/office/drawing/2014/main" id="{520F8A10-45E8-4E67-9943-B2D99F7EA777}"/>
                  </a:ext>
                </a:extLst>
              </p:cNvPr>
              <p:cNvSpPr txBox="1"/>
              <p:nvPr/>
            </p:nvSpPr>
            <p:spPr>
              <a:xfrm>
                <a:off x="2082968" y="3866039"/>
                <a:ext cx="274273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endParaRPr lang="en-US" sz="1600" baseline="-25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5">
                <a:extLst>
                  <a:ext uri="{FF2B5EF4-FFF2-40B4-BE49-F238E27FC236}">
                    <a16:creationId xmlns:a16="http://schemas.microsoft.com/office/drawing/2014/main" id="{BDCF704E-DE85-491E-9620-AEEC78D86674}"/>
                  </a:ext>
                </a:extLst>
              </p:cNvPr>
              <p:cNvSpPr txBox="1"/>
              <p:nvPr/>
            </p:nvSpPr>
            <p:spPr>
              <a:xfrm>
                <a:off x="2491309" y="3866039"/>
                <a:ext cx="274273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Calibri"/>
                  </a:rPr>
                  <a:t>3</a:t>
                </a:r>
                <a:endParaRPr lang="en-US" sz="1600" baseline="-25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3" name="TextBox 46">
                <a:extLst>
                  <a:ext uri="{FF2B5EF4-FFF2-40B4-BE49-F238E27FC236}">
                    <a16:creationId xmlns:a16="http://schemas.microsoft.com/office/drawing/2014/main" id="{3021A089-180B-4762-ADDB-3B01FEC7B1CD}"/>
                  </a:ext>
                </a:extLst>
              </p:cNvPr>
              <p:cNvSpPr txBox="1"/>
              <p:nvPr/>
            </p:nvSpPr>
            <p:spPr>
              <a:xfrm>
                <a:off x="1104135" y="3265295"/>
                <a:ext cx="274273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endParaRPr lang="en-US" sz="1600" baseline="-25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4" name="TextBox 47">
                <a:extLst>
                  <a:ext uri="{FF2B5EF4-FFF2-40B4-BE49-F238E27FC236}">
                    <a16:creationId xmlns:a16="http://schemas.microsoft.com/office/drawing/2014/main" id="{B86266FF-BC28-47B6-8266-72FF161F173B}"/>
                  </a:ext>
                </a:extLst>
              </p:cNvPr>
              <p:cNvSpPr txBox="1"/>
              <p:nvPr/>
            </p:nvSpPr>
            <p:spPr>
              <a:xfrm>
                <a:off x="1114752" y="2834554"/>
                <a:ext cx="274273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endParaRPr lang="en-US" sz="1600" baseline="-25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8">
                <a:extLst>
                  <a:ext uri="{FF2B5EF4-FFF2-40B4-BE49-F238E27FC236}">
                    <a16:creationId xmlns:a16="http://schemas.microsoft.com/office/drawing/2014/main" id="{825ACA36-FCB0-4AD9-8335-6983C9017928}"/>
                  </a:ext>
                </a:extLst>
              </p:cNvPr>
              <p:cNvSpPr txBox="1"/>
              <p:nvPr/>
            </p:nvSpPr>
            <p:spPr>
              <a:xfrm>
                <a:off x="1129377" y="2470051"/>
                <a:ext cx="274273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Calibri"/>
                  </a:rPr>
                  <a:t>3</a:t>
                </a:r>
                <a:endParaRPr lang="en-US" sz="1600" baseline="-250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pic>
        <p:nvPicPr>
          <p:cNvPr id="46" name="Picture 50">
            <a:extLst>
              <a:ext uri="{FF2B5EF4-FFF2-40B4-BE49-F238E27FC236}">
                <a16:creationId xmlns:a16="http://schemas.microsoft.com/office/drawing/2014/main" id="{58AB221B-626B-43EB-A253-8572FCF1D2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15" y="2598256"/>
            <a:ext cx="4285869" cy="357378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B49EBF38-B4DD-4414-B367-BE843954E58E}"/>
              </a:ext>
            </a:extLst>
          </p:cNvPr>
          <p:cNvGrpSpPr/>
          <p:nvPr/>
        </p:nvGrpSpPr>
        <p:grpSpPr>
          <a:xfrm>
            <a:off x="1616364" y="5895523"/>
            <a:ext cx="5477066" cy="523220"/>
            <a:chOff x="3131840" y="4513901"/>
            <a:chExt cx="5477066" cy="523220"/>
          </a:xfrm>
        </p:grpSpPr>
        <p:sp>
          <p:nvSpPr>
            <p:cNvPr id="47" name="TextBox 51">
              <a:extLst>
                <a:ext uri="{FF2B5EF4-FFF2-40B4-BE49-F238E27FC236}">
                  <a16:creationId xmlns:a16="http://schemas.microsoft.com/office/drawing/2014/main" id="{01FC334B-CEA9-4A70-B741-FD22C8ED4A64}"/>
                </a:ext>
              </a:extLst>
            </p:cNvPr>
            <p:cNvSpPr txBox="1"/>
            <p:nvPr/>
          </p:nvSpPr>
          <p:spPr>
            <a:xfrm>
              <a:off x="3131840" y="4513901"/>
              <a:ext cx="541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Predict “          “ if </a:t>
              </a:r>
            </a:p>
          </p:txBody>
        </p:sp>
        <p:pic>
          <p:nvPicPr>
            <p:cNvPr id="48" name="Picture 58">
              <a:extLst>
                <a:ext uri="{FF2B5EF4-FFF2-40B4-BE49-F238E27FC236}">
                  <a16:creationId xmlns:a16="http://schemas.microsoft.com/office/drawing/2014/main" id="{FD3B5B1E-06C8-4DE2-9ADD-031DDB4CBC3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156" y="4644338"/>
              <a:ext cx="800100" cy="309372"/>
            </a:xfrm>
            <a:prstGeom prst="rect">
              <a:avLst/>
            </a:prstGeom>
          </p:spPr>
        </p:pic>
        <p:pic>
          <p:nvPicPr>
            <p:cNvPr id="49" name="Picture 57">
              <a:extLst>
                <a:ext uri="{FF2B5EF4-FFF2-40B4-BE49-F238E27FC236}">
                  <a16:creationId xmlns:a16="http://schemas.microsoft.com/office/drawing/2014/main" id="{FB506CB7-26A4-4574-9D66-83CE40912E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908" y="4632126"/>
              <a:ext cx="2650998" cy="290703"/>
            </a:xfrm>
            <a:prstGeom prst="rect">
              <a:avLst/>
            </a:prstGeom>
          </p:spPr>
        </p:pic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A8387C5-E5F2-49B3-B5E2-7A4A86B1F7FA}"/>
              </a:ext>
            </a:extLst>
          </p:cNvPr>
          <p:cNvCxnSpPr>
            <a:cxnSpLocks/>
          </p:cNvCxnSpPr>
          <p:nvPr/>
        </p:nvCxnSpPr>
        <p:spPr>
          <a:xfrm>
            <a:off x="982355" y="3341375"/>
            <a:ext cx="1640400" cy="16644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2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F99D5-859A-4946-9D27-C8A34A187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线性不可分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AEBBE1-FEA4-4FD8-AB31-870B292C51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DCA09-632C-40DA-A396-850C6C5D64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5A7C813-B706-454B-A7EB-80162B031AC3}"/>
              </a:ext>
            </a:extLst>
          </p:cNvPr>
          <p:cNvGrpSpPr/>
          <p:nvPr/>
        </p:nvGrpSpPr>
        <p:grpSpPr>
          <a:xfrm>
            <a:off x="446664" y="2086908"/>
            <a:ext cx="2969836" cy="2684183"/>
            <a:chOff x="689286" y="2112969"/>
            <a:chExt cx="2344654" cy="2119134"/>
          </a:xfrm>
        </p:grpSpPr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92B0A4FE-6ABA-462F-ACD0-FB6207DDB457}"/>
                </a:ext>
              </a:extLst>
            </p:cNvPr>
            <p:cNvSpPr txBox="1"/>
            <p:nvPr/>
          </p:nvSpPr>
          <p:spPr>
            <a:xfrm>
              <a:off x="2792272" y="3065398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cxnSp>
          <p:nvCxnSpPr>
            <p:cNvPr id="7" name="Straight Arrow Connector 4">
              <a:extLst>
                <a:ext uri="{FF2B5EF4-FFF2-40B4-BE49-F238E27FC236}">
                  <a16:creationId xmlns:a16="http://schemas.microsoft.com/office/drawing/2014/main" id="{53BA4498-D17A-495F-B5D5-B3B1112A6B73}"/>
                </a:ext>
              </a:extLst>
            </p:cNvPr>
            <p:cNvCxnSpPr/>
            <p:nvPr/>
          </p:nvCxnSpPr>
          <p:spPr>
            <a:xfrm flipV="1">
              <a:off x="1723081" y="2112969"/>
              <a:ext cx="0" cy="211913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5">
              <a:extLst>
                <a:ext uri="{FF2B5EF4-FFF2-40B4-BE49-F238E27FC236}">
                  <a16:creationId xmlns:a16="http://schemas.microsoft.com/office/drawing/2014/main" id="{D95E26F6-747D-4D3A-9A28-D9ED2986679A}"/>
                </a:ext>
              </a:extLst>
            </p:cNvPr>
            <p:cNvCxnSpPr/>
            <p:nvPr/>
          </p:nvCxnSpPr>
          <p:spPr>
            <a:xfrm>
              <a:off x="689286" y="3209326"/>
              <a:ext cx="201863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0">
              <a:extLst>
                <a:ext uri="{FF2B5EF4-FFF2-40B4-BE49-F238E27FC236}">
                  <a16:creationId xmlns:a16="http://schemas.microsoft.com/office/drawing/2014/main" id="{3C57C9A3-6385-450F-8718-D2234E971999}"/>
                </a:ext>
              </a:extLst>
            </p:cNvPr>
            <p:cNvGrpSpPr/>
            <p:nvPr/>
          </p:nvGrpSpPr>
          <p:grpSpPr>
            <a:xfrm>
              <a:off x="760695" y="2263073"/>
              <a:ext cx="1814029" cy="1829875"/>
              <a:chOff x="812855" y="1212320"/>
              <a:chExt cx="1814029" cy="1829875"/>
            </a:xfrm>
          </p:grpSpPr>
          <p:sp>
            <p:nvSpPr>
              <p:cNvPr id="10" name="Oval 76">
                <a:extLst>
                  <a:ext uri="{FF2B5EF4-FFF2-40B4-BE49-F238E27FC236}">
                    <a16:creationId xmlns:a16="http://schemas.microsoft.com/office/drawing/2014/main" id="{7EEBC549-B289-4197-83A2-157BC91D58EE}"/>
                  </a:ext>
                </a:extLst>
              </p:cNvPr>
              <p:cNvSpPr/>
              <p:nvPr/>
            </p:nvSpPr>
            <p:spPr>
              <a:xfrm>
                <a:off x="1366477" y="2319308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" name="Oval 77">
                <a:extLst>
                  <a:ext uri="{FF2B5EF4-FFF2-40B4-BE49-F238E27FC236}">
                    <a16:creationId xmlns:a16="http://schemas.microsoft.com/office/drawing/2014/main" id="{7C2301BA-4C95-44EC-8632-9AFA1705ED66}"/>
                  </a:ext>
                </a:extLst>
              </p:cNvPr>
              <p:cNvSpPr/>
              <p:nvPr/>
            </p:nvSpPr>
            <p:spPr>
              <a:xfrm>
                <a:off x="1597322" y="2376201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Oval 78">
                <a:extLst>
                  <a:ext uri="{FF2B5EF4-FFF2-40B4-BE49-F238E27FC236}">
                    <a16:creationId xmlns:a16="http://schemas.microsoft.com/office/drawing/2014/main" id="{5BA675C7-7EA0-41ED-A3D3-4EC833B7A52E}"/>
                  </a:ext>
                </a:extLst>
              </p:cNvPr>
              <p:cNvSpPr/>
              <p:nvPr/>
            </p:nvSpPr>
            <p:spPr>
              <a:xfrm>
                <a:off x="1538039" y="214762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Oval 79">
                <a:extLst>
                  <a:ext uri="{FF2B5EF4-FFF2-40B4-BE49-F238E27FC236}">
                    <a16:creationId xmlns:a16="http://schemas.microsoft.com/office/drawing/2014/main" id="{5626999A-9F5C-4A79-8032-2356FAE9D393}"/>
                  </a:ext>
                </a:extLst>
              </p:cNvPr>
              <p:cNvSpPr/>
              <p:nvPr/>
            </p:nvSpPr>
            <p:spPr>
              <a:xfrm>
                <a:off x="1387791" y="1823930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Oval 80">
                <a:extLst>
                  <a:ext uri="{FF2B5EF4-FFF2-40B4-BE49-F238E27FC236}">
                    <a16:creationId xmlns:a16="http://schemas.microsoft.com/office/drawing/2014/main" id="{8CCA3C9E-DF27-4BA8-AA6A-AA24DAD2F05A}"/>
                  </a:ext>
                </a:extLst>
              </p:cNvPr>
              <p:cNvSpPr/>
              <p:nvPr/>
            </p:nvSpPr>
            <p:spPr>
              <a:xfrm>
                <a:off x="1704237" y="1791140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" name="Oval 81">
                <a:extLst>
                  <a:ext uri="{FF2B5EF4-FFF2-40B4-BE49-F238E27FC236}">
                    <a16:creationId xmlns:a16="http://schemas.microsoft.com/office/drawing/2014/main" id="{7CC607E6-1F86-4EB6-A65D-ADE4223EF791}"/>
                  </a:ext>
                </a:extLst>
              </p:cNvPr>
              <p:cNvSpPr/>
              <p:nvPr/>
            </p:nvSpPr>
            <p:spPr>
              <a:xfrm>
                <a:off x="1531490" y="1927513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Oval 82">
                <a:extLst>
                  <a:ext uri="{FF2B5EF4-FFF2-40B4-BE49-F238E27FC236}">
                    <a16:creationId xmlns:a16="http://schemas.microsoft.com/office/drawing/2014/main" id="{259D171D-8777-4A24-BD98-17DBC7B55CF4}"/>
                  </a:ext>
                </a:extLst>
              </p:cNvPr>
              <p:cNvSpPr/>
              <p:nvPr/>
            </p:nvSpPr>
            <p:spPr>
              <a:xfrm>
                <a:off x="1295400" y="2064623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Oval 83">
                <a:extLst>
                  <a:ext uri="{FF2B5EF4-FFF2-40B4-BE49-F238E27FC236}">
                    <a16:creationId xmlns:a16="http://schemas.microsoft.com/office/drawing/2014/main" id="{4B928583-5A29-43F5-92EF-1F18DD25317F}"/>
                  </a:ext>
                </a:extLst>
              </p:cNvPr>
              <p:cNvSpPr/>
              <p:nvPr/>
            </p:nvSpPr>
            <p:spPr>
              <a:xfrm>
                <a:off x="1580767" y="1683859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" name="Cross 84">
                <a:extLst>
                  <a:ext uri="{FF2B5EF4-FFF2-40B4-BE49-F238E27FC236}">
                    <a16:creationId xmlns:a16="http://schemas.microsoft.com/office/drawing/2014/main" id="{92DC2EE9-EC2B-4393-9AE0-CCD94B9C430B}"/>
                  </a:ext>
                </a:extLst>
              </p:cNvPr>
              <p:cNvSpPr/>
              <p:nvPr/>
            </p:nvSpPr>
            <p:spPr>
              <a:xfrm rot="2734294">
                <a:off x="2472981" y="2237190"/>
                <a:ext cx="153134" cy="154670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Cross 85">
                <a:extLst>
                  <a:ext uri="{FF2B5EF4-FFF2-40B4-BE49-F238E27FC236}">
                    <a16:creationId xmlns:a16="http://schemas.microsoft.com/office/drawing/2014/main" id="{9F1B09CA-A425-4AE8-A4AE-FB2E16A56C5C}"/>
                  </a:ext>
                </a:extLst>
              </p:cNvPr>
              <p:cNvSpPr/>
              <p:nvPr/>
            </p:nvSpPr>
            <p:spPr>
              <a:xfrm rot="2734294">
                <a:off x="1120341" y="264673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" name="Cross 86">
                <a:extLst>
                  <a:ext uri="{FF2B5EF4-FFF2-40B4-BE49-F238E27FC236}">
                    <a16:creationId xmlns:a16="http://schemas.microsoft.com/office/drawing/2014/main" id="{0BC2D7E5-4BC1-4E3C-A0FF-BCF28BA605CE}"/>
                  </a:ext>
                </a:extLst>
              </p:cNvPr>
              <p:cNvSpPr/>
              <p:nvPr/>
            </p:nvSpPr>
            <p:spPr>
              <a:xfrm rot="2734294">
                <a:off x="1452062" y="284100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Cross 87">
                <a:extLst>
                  <a:ext uri="{FF2B5EF4-FFF2-40B4-BE49-F238E27FC236}">
                    <a16:creationId xmlns:a16="http://schemas.microsoft.com/office/drawing/2014/main" id="{96137778-4F3A-4420-B4AD-10D68D0731C9}"/>
                  </a:ext>
                </a:extLst>
              </p:cNvPr>
              <p:cNvSpPr/>
              <p:nvPr/>
            </p:nvSpPr>
            <p:spPr>
              <a:xfrm rot="2734294">
                <a:off x="2271958" y="2670635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Cross 88">
                <a:extLst>
                  <a:ext uri="{FF2B5EF4-FFF2-40B4-BE49-F238E27FC236}">
                    <a16:creationId xmlns:a16="http://schemas.microsoft.com/office/drawing/2014/main" id="{BB1BE1E7-AF78-400A-B601-BA4FC9A86A8C}"/>
                  </a:ext>
                </a:extLst>
              </p:cNvPr>
              <p:cNvSpPr/>
              <p:nvPr/>
            </p:nvSpPr>
            <p:spPr>
              <a:xfrm rot="2734294">
                <a:off x="1853770" y="288828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Cross 89">
                <a:extLst>
                  <a:ext uri="{FF2B5EF4-FFF2-40B4-BE49-F238E27FC236}">
                    <a16:creationId xmlns:a16="http://schemas.microsoft.com/office/drawing/2014/main" id="{523BAD9A-7011-48AA-84D4-DFA48627DB59}"/>
                  </a:ext>
                </a:extLst>
              </p:cNvPr>
              <p:cNvSpPr/>
              <p:nvPr/>
            </p:nvSpPr>
            <p:spPr>
              <a:xfrm rot="2734294">
                <a:off x="812855" y="2319072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Oval 90">
                <a:extLst>
                  <a:ext uri="{FF2B5EF4-FFF2-40B4-BE49-F238E27FC236}">
                    <a16:creationId xmlns:a16="http://schemas.microsoft.com/office/drawing/2014/main" id="{CE4F61C5-2C30-428E-8FB5-585BAEE7AEF6}"/>
                  </a:ext>
                </a:extLst>
              </p:cNvPr>
              <p:cNvSpPr/>
              <p:nvPr/>
            </p:nvSpPr>
            <p:spPr>
              <a:xfrm>
                <a:off x="1848800" y="207090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Oval 91">
                <a:extLst>
                  <a:ext uri="{FF2B5EF4-FFF2-40B4-BE49-F238E27FC236}">
                    <a16:creationId xmlns:a16="http://schemas.microsoft.com/office/drawing/2014/main" id="{3A3CB4A0-1EAA-4D7A-B11B-1E691D84E00B}"/>
                  </a:ext>
                </a:extLst>
              </p:cNvPr>
              <p:cNvSpPr/>
              <p:nvPr/>
            </p:nvSpPr>
            <p:spPr>
              <a:xfrm>
                <a:off x="2045415" y="222434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Oval 92">
                <a:extLst>
                  <a:ext uri="{FF2B5EF4-FFF2-40B4-BE49-F238E27FC236}">
                    <a16:creationId xmlns:a16="http://schemas.microsoft.com/office/drawing/2014/main" id="{A5AE1DC5-51D1-43A7-A90B-D6BE0FD637F1}"/>
                  </a:ext>
                </a:extLst>
              </p:cNvPr>
              <p:cNvSpPr/>
              <p:nvPr/>
            </p:nvSpPr>
            <p:spPr>
              <a:xfrm>
                <a:off x="2026623" y="1882119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Oval 93">
                <a:extLst>
                  <a:ext uri="{FF2B5EF4-FFF2-40B4-BE49-F238E27FC236}">
                    <a16:creationId xmlns:a16="http://schemas.microsoft.com/office/drawing/2014/main" id="{6F9184EC-2962-4254-A4C4-9396772E7951}"/>
                  </a:ext>
                </a:extLst>
              </p:cNvPr>
              <p:cNvSpPr/>
              <p:nvPr/>
            </p:nvSpPr>
            <p:spPr>
              <a:xfrm>
                <a:off x="1848801" y="242813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Cross 94">
                <a:extLst>
                  <a:ext uri="{FF2B5EF4-FFF2-40B4-BE49-F238E27FC236}">
                    <a16:creationId xmlns:a16="http://schemas.microsoft.com/office/drawing/2014/main" id="{AE1EB056-D53A-4641-9894-9FE38E9574E0}"/>
                  </a:ext>
                </a:extLst>
              </p:cNvPr>
              <p:cNvSpPr/>
              <p:nvPr/>
            </p:nvSpPr>
            <p:spPr>
              <a:xfrm rot="2734294">
                <a:off x="2472982" y="1734874"/>
                <a:ext cx="153134" cy="154670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Cross 95">
                <a:extLst>
                  <a:ext uri="{FF2B5EF4-FFF2-40B4-BE49-F238E27FC236}">
                    <a16:creationId xmlns:a16="http://schemas.microsoft.com/office/drawing/2014/main" id="{9EA4D0BE-0FFE-472E-9D38-1FBBB5685153}"/>
                  </a:ext>
                </a:extLst>
              </p:cNvPr>
              <p:cNvSpPr/>
              <p:nvPr/>
            </p:nvSpPr>
            <p:spPr>
              <a:xfrm rot="2734294">
                <a:off x="2292182" y="1410890"/>
                <a:ext cx="153134" cy="154670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Cross 96">
                <a:extLst>
                  <a:ext uri="{FF2B5EF4-FFF2-40B4-BE49-F238E27FC236}">
                    <a16:creationId xmlns:a16="http://schemas.microsoft.com/office/drawing/2014/main" id="{A43FFA5F-C750-4780-B968-E0AC70E16128}"/>
                  </a:ext>
                </a:extLst>
              </p:cNvPr>
              <p:cNvSpPr/>
              <p:nvPr/>
            </p:nvSpPr>
            <p:spPr>
              <a:xfrm rot="2734294">
                <a:off x="1902299" y="1211552"/>
                <a:ext cx="153134" cy="154670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Cross 97">
                <a:extLst>
                  <a:ext uri="{FF2B5EF4-FFF2-40B4-BE49-F238E27FC236}">
                    <a16:creationId xmlns:a16="http://schemas.microsoft.com/office/drawing/2014/main" id="{A0EEDA3A-C87B-47B3-B03D-10ABAD2EEDF2}"/>
                  </a:ext>
                </a:extLst>
              </p:cNvPr>
              <p:cNvSpPr/>
              <p:nvPr/>
            </p:nvSpPr>
            <p:spPr>
              <a:xfrm rot="2734294">
                <a:off x="1433225" y="1211552"/>
                <a:ext cx="153134" cy="154670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Cross 98">
                <a:extLst>
                  <a:ext uri="{FF2B5EF4-FFF2-40B4-BE49-F238E27FC236}">
                    <a16:creationId xmlns:a16="http://schemas.microsoft.com/office/drawing/2014/main" id="{2DCA10E9-9777-48F4-83FD-CC20C77A681C}"/>
                  </a:ext>
                </a:extLst>
              </p:cNvPr>
              <p:cNvSpPr/>
              <p:nvPr/>
            </p:nvSpPr>
            <p:spPr>
              <a:xfrm rot="2734294">
                <a:off x="1019788" y="1354717"/>
                <a:ext cx="153134" cy="154670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Cross 99">
                <a:extLst>
                  <a:ext uri="{FF2B5EF4-FFF2-40B4-BE49-F238E27FC236}">
                    <a16:creationId xmlns:a16="http://schemas.microsoft.com/office/drawing/2014/main" id="{E8B6B006-B6F4-485A-BFA9-CF88C77187EB}"/>
                  </a:ext>
                </a:extLst>
              </p:cNvPr>
              <p:cNvSpPr/>
              <p:nvPr/>
            </p:nvSpPr>
            <p:spPr>
              <a:xfrm rot="2734294">
                <a:off x="816315" y="1790525"/>
                <a:ext cx="153134" cy="154670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34" name="TextBox 42">
              <a:extLst>
                <a:ext uri="{FF2B5EF4-FFF2-40B4-BE49-F238E27FC236}">
                  <a16:creationId xmlns:a16="http://schemas.microsoft.com/office/drawing/2014/main" id="{6265FE87-F9D3-446B-91AF-4AA9B08306F0}"/>
                </a:ext>
              </a:extLst>
            </p:cNvPr>
            <p:cNvSpPr txBox="1"/>
            <p:nvPr/>
          </p:nvSpPr>
          <p:spPr>
            <a:xfrm>
              <a:off x="2146694" y="3193054"/>
              <a:ext cx="274273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1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5" name="Straight Arrow Connector 46">
              <a:extLst>
                <a:ext uri="{FF2B5EF4-FFF2-40B4-BE49-F238E27FC236}">
                  <a16:creationId xmlns:a16="http://schemas.microsoft.com/office/drawing/2014/main" id="{75C6C5C0-AEBB-4939-A68F-77C7A8B3CC93}"/>
                </a:ext>
              </a:extLst>
            </p:cNvPr>
            <p:cNvCxnSpPr/>
            <p:nvPr/>
          </p:nvCxnSpPr>
          <p:spPr>
            <a:xfrm rot="16200000">
              <a:off x="2232424" y="3201193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8">
              <a:extLst>
                <a:ext uri="{FF2B5EF4-FFF2-40B4-BE49-F238E27FC236}">
                  <a16:creationId xmlns:a16="http://schemas.microsoft.com/office/drawing/2014/main" id="{65532C86-E5B5-47B0-AEE6-58636AC4DA9A}"/>
                </a:ext>
              </a:extLst>
            </p:cNvPr>
            <p:cNvCxnSpPr/>
            <p:nvPr/>
          </p:nvCxnSpPr>
          <p:spPr>
            <a:xfrm rot="16200000">
              <a:off x="1096717" y="320307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53">
              <a:extLst>
                <a:ext uri="{FF2B5EF4-FFF2-40B4-BE49-F238E27FC236}">
                  <a16:creationId xmlns:a16="http://schemas.microsoft.com/office/drawing/2014/main" id="{5FE1793B-56D7-497E-BA61-9F1D1BBCB07C}"/>
                </a:ext>
              </a:extLst>
            </p:cNvPr>
            <p:cNvSpPr txBox="1"/>
            <p:nvPr/>
          </p:nvSpPr>
          <p:spPr>
            <a:xfrm>
              <a:off x="997450" y="3209604"/>
              <a:ext cx="408823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  <a:latin typeface="Calibri"/>
                </a:rPr>
                <a:t>-1</a:t>
              </a:r>
              <a:endParaRPr lang="en-US" sz="11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TextBox 55">
              <a:extLst>
                <a:ext uri="{FF2B5EF4-FFF2-40B4-BE49-F238E27FC236}">
                  <a16:creationId xmlns:a16="http://schemas.microsoft.com/office/drawing/2014/main" id="{9DA34372-C282-420A-AC1A-0E1F4145E3BB}"/>
                </a:ext>
              </a:extLst>
            </p:cNvPr>
            <p:cNvSpPr txBox="1"/>
            <p:nvPr/>
          </p:nvSpPr>
          <p:spPr>
            <a:xfrm>
              <a:off x="1444017" y="3633136"/>
              <a:ext cx="408823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  <a:latin typeface="Calibri"/>
                </a:rPr>
                <a:t>-1</a:t>
              </a:r>
              <a:endParaRPr lang="en-US" sz="11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9" name="Straight Arrow Connector 60">
              <a:extLst>
                <a:ext uri="{FF2B5EF4-FFF2-40B4-BE49-F238E27FC236}">
                  <a16:creationId xmlns:a16="http://schemas.microsoft.com/office/drawing/2014/main" id="{F12A4C9E-AEEC-4693-8D21-9B3E1CF19863}"/>
                </a:ext>
              </a:extLst>
            </p:cNvPr>
            <p:cNvCxnSpPr/>
            <p:nvPr/>
          </p:nvCxnSpPr>
          <p:spPr>
            <a:xfrm>
              <a:off x="1679174" y="374234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61">
              <a:extLst>
                <a:ext uri="{FF2B5EF4-FFF2-40B4-BE49-F238E27FC236}">
                  <a16:creationId xmlns:a16="http://schemas.microsoft.com/office/drawing/2014/main" id="{EA7348E6-5D24-436F-B4C4-5E477D2FEB1F}"/>
                </a:ext>
              </a:extLst>
            </p:cNvPr>
            <p:cNvCxnSpPr/>
            <p:nvPr/>
          </p:nvCxnSpPr>
          <p:spPr>
            <a:xfrm>
              <a:off x="1679174" y="264253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62">
              <a:extLst>
                <a:ext uri="{FF2B5EF4-FFF2-40B4-BE49-F238E27FC236}">
                  <a16:creationId xmlns:a16="http://schemas.microsoft.com/office/drawing/2014/main" id="{6CCC718C-7DC1-4BBB-A028-FA532F09C342}"/>
                </a:ext>
              </a:extLst>
            </p:cNvPr>
            <p:cNvSpPr txBox="1"/>
            <p:nvPr/>
          </p:nvSpPr>
          <p:spPr>
            <a:xfrm>
              <a:off x="1470071" y="2513171"/>
              <a:ext cx="274273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100" baseline="-25000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43" name="Picture 50">
            <a:extLst>
              <a:ext uri="{FF2B5EF4-FFF2-40B4-BE49-F238E27FC236}">
                <a16:creationId xmlns:a16="http://schemas.microsoft.com/office/drawing/2014/main" id="{E95FE971-3429-4DAC-A112-4D174C57D3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36" y="2809596"/>
            <a:ext cx="4147185" cy="357378"/>
          </a:xfrm>
          <a:prstGeom prst="rect">
            <a:avLst/>
          </a:prstGeom>
        </p:spPr>
      </p:pic>
      <p:pic>
        <p:nvPicPr>
          <p:cNvPr id="44" name="Picture 49">
            <a:extLst>
              <a:ext uri="{FF2B5EF4-FFF2-40B4-BE49-F238E27FC236}">
                <a16:creationId xmlns:a16="http://schemas.microsoft.com/office/drawing/2014/main" id="{41CD5019-1268-4418-80A4-A093508B5A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53" y="3296306"/>
            <a:ext cx="2168271" cy="384048"/>
          </a:xfrm>
          <a:prstGeom prst="rect">
            <a:avLst/>
          </a:prstGeom>
        </p:spPr>
      </p:pic>
      <p:sp>
        <p:nvSpPr>
          <p:cNvPr id="45" name="TextBox 51">
            <a:extLst>
              <a:ext uri="{FF2B5EF4-FFF2-40B4-BE49-F238E27FC236}">
                <a16:creationId xmlns:a16="http://schemas.microsoft.com/office/drawing/2014/main" id="{884B2988-0B78-4F4A-8572-EEDEBF156F80}"/>
              </a:ext>
            </a:extLst>
          </p:cNvPr>
          <p:cNvSpPr txBox="1"/>
          <p:nvPr/>
        </p:nvSpPr>
        <p:spPr>
          <a:xfrm>
            <a:off x="3415658" y="4247871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46" name="Picture 52">
            <a:extLst>
              <a:ext uri="{FF2B5EF4-FFF2-40B4-BE49-F238E27FC236}">
                <a16:creationId xmlns:a16="http://schemas.microsoft.com/office/drawing/2014/main" id="{96FF9C33-4F02-4ED2-95A3-CB8310A55B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74" y="4378308"/>
            <a:ext cx="800100" cy="309372"/>
          </a:xfrm>
          <a:prstGeom prst="rect">
            <a:avLst/>
          </a:prstGeom>
        </p:spPr>
      </p:pic>
      <p:pic>
        <p:nvPicPr>
          <p:cNvPr id="47" name="Picture 54">
            <a:extLst>
              <a:ext uri="{FF2B5EF4-FFF2-40B4-BE49-F238E27FC236}">
                <a16:creationId xmlns:a16="http://schemas.microsoft.com/office/drawing/2014/main" id="{F612DB80-FAF7-4924-8430-C5B274362C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26" y="4356571"/>
            <a:ext cx="2650998" cy="384048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E0CAB037-1364-4982-BDC5-FD098D53E3AD}"/>
              </a:ext>
            </a:extLst>
          </p:cNvPr>
          <p:cNvSpPr/>
          <p:nvPr/>
        </p:nvSpPr>
        <p:spPr>
          <a:xfrm>
            <a:off x="961267" y="2696398"/>
            <a:ext cx="1521481" cy="152148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1EEFB-D18D-4C0F-91F8-6047ED0EB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EC9971-0226-49AA-9CF1-E903767941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DE55FA-186E-49B3-B1A5-20852A6FA6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96BB27F-C7E8-42F1-AB9A-AC21486F8312}"/>
              </a:ext>
            </a:extLst>
          </p:cNvPr>
          <p:cNvGrpSpPr/>
          <p:nvPr/>
        </p:nvGrpSpPr>
        <p:grpSpPr>
          <a:xfrm>
            <a:off x="318582" y="1535941"/>
            <a:ext cx="3521936" cy="3112038"/>
            <a:chOff x="4495800" y="1396731"/>
            <a:chExt cx="3521936" cy="3112038"/>
          </a:xfrm>
        </p:grpSpPr>
        <p:sp>
          <p:nvSpPr>
            <p:cNvPr id="6" name="Cross 19">
              <a:extLst>
                <a:ext uri="{FF2B5EF4-FFF2-40B4-BE49-F238E27FC236}">
                  <a16:creationId xmlns:a16="http://schemas.microsoft.com/office/drawing/2014/main" id="{44D068AF-996D-4BD6-A9DF-3A559051600B}"/>
                </a:ext>
              </a:extLst>
            </p:cNvPr>
            <p:cNvSpPr/>
            <p:nvPr/>
          </p:nvSpPr>
          <p:spPr>
            <a:xfrm rot="2734294">
              <a:off x="6750013" y="2795911"/>
              <a:ext cx="313678" cy="313678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20">
              <a:extLst>
                <a:ext uri="{FF2B5EF4-FFF2-40B4-BE49-F238E27FC236}">
                  <a16:creationId xmlns:a16="http://schemas.microsoft.com/office/drawing/2014/main" id="{269A8DD9-D61E-4DAD-B6E5-01A30092B65A}"/>
                </a:ext>
              </a:extLst>
            </p:cNvPr>
            <p:cNvSpPr/>
            <p:nvPr/>
          </p:nvSpPr>
          <p:spPr>
            <a:xfrm rot="2734294">
              <a:off x="6720599" y="2108682"/>
              <a:ext cx="313678" cy="313678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21">
              <a:extLst>
                <a:ext uri="{FF2B5EF4-FFF2-40B4-BE49-F238E27FC236}">
                  <a16:creationId xmlns:a16="http://schemas.microsoft.com/office/drawing/2014/main" id="{531D9C6F-3643-4BD0-A343-789CA50AABCC}"/>
                </a:ext>
              </a:extLst>
            </p:cNvPr>
            <p:cNvSpPr/>
            <p:nvPr/>
          </p:nvSpPr>
          <p:spPr>
            <a:xfrm rot="2734294">
              <a:off x="7063437" y="2381788"/>
              <a:ext cx="313678" cy="313678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22">
              <a:extLst>
                <a:ext uri="{FF2B5EF4-FFF2-40B4-BE49-F238E27FC236}">
                  <a16:creationId xmlns:a16="http://schemas.microsoft.com/office/drawing/2014/main" id="{AED6D1C1-DB82-4290-A517-1674C6F6CAAA}"/>
                </a:ext>
              </a:extLst>
            </p:cNvPr>
            <p:cNvSpPr/>
            <p:nvPr/>
          </p:nvSpPr>
          <p:spPr>
            <a:xfrm rot="2734294">
              <a:off x="7174225" y="1870346"/>
              <a:ext cx="313678" cy="313678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BDC62F6E-1AF6-498F-B991-081141D69CA6}"/>
                </a:ext>
              </a:extLst>
            </p:cNvPr>
            <p:cNvSpPr txBox="1"/>
            <p:nvPr/>
          </p:nvSpPr>
          <p:spPr>
            <a:xfrm>
              <a:off x="6424355" y="4088678"/>
              <a:ext cx="370926" cy="42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11" name="TextBox 24">
              <a:extLst>
                <a:ext uri="{FF2B5EF4-FFF2-40B4-BE49-F238E27FC236}">
                  <a16:creationId xmlns:a16="http://schemas.microsoft.com/office/drawing/2014/main" id="{FC95D538-5C90-4FD9-A6FB-9C160BAB178C}"/>
                </a:ext>
              </a:extLst>
            </p:cNvPr>
            <p:cNvSpPr txBox="1"/>
            <p:nvPr/>
          </p:nvSpPr>
          <p:spPr>
            <a:xfrm>
              <a:off x="4495800" y="2345956"/>
              <a:ext cx="370926" cy="42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25">
              <a:extLst>
                <a:ext uri="{FF2B5EF4-FFF2-40B4-BE49-F238E27FC236}">
                  <a16:creationId xmlns:a16="http://schemas.microsoft.com/office/drawing/2014/main" id="{78FEF7B2-7AB5-496C-8D9D-9A6E2D4C98B5}"/>
                </a:ext>
              </a:extLst>
            </p:cNvPr>
            <p:cNvCxnSpPr/>
            <p:nvPr/>
          </p:nvCxnSpPr>
          <p:spPr>
            <a:xfrm flipV="1">
              <a:off x="5038882" y="1396731"/>
              <a:ext cx="0" cy="280022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26">
              <a:extLst>
                <a:ext uri="{FF2B5EF4-FFF2-40B4-BE49-F238E27FC236}">
                  <a16:creationId xmlns:a16="http://schemas.microsoft.com/office/drawing/2014/main" id="{1FAC14E1-32F6-42D0-AEDB-8D2DA0C4125A}"/>
                </a:ext>
              </a:extLst>
            </p:cNvPr>
            <p:cNvCxnSpPr/>
            <p:nvPr/>
          </p:nvCxnSpPr>
          <p:spPr>
            <a:xfrm>
              <a:off x="4886245" y="3982063"/>
              <a:ext cx="313149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oss 27">
              <a:extLst>
                <a:ext uri="{FF2B5EF4-FFF2-40B4-BE49-F238E27FC236}">
                  <a16:creationId xmlns:a16="http://schemas.microsoft.com/office/drawing/2014/main" id="{CB4F8802-5EA5-40CF-B390-CC8F85B9709D}"/>
                </a:ext>
              </a:extLst>
            </p:cNvPr>
            <p:cNvSpPr/>
            <p:nvPr/>
          </p:nvSpPr>
          <p:spPr>
            <a:xfrm rot="2734294">
              <a:off x="7507023" y="2290186"/>
              <a:ext cx="313678" cy="313678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7DED25E9-261B-4272-A51E-669E227A9E02}"/>
                </a:ext>
              </a:extLst>
            </p:cNvPr>
            <p:cNvSpPr/>
            <p:nvPr/>
          </p:nvSpPr>
          <p:spPr>
            <a:xfrm>
              <a:off x="6034919" y="3086284"/>
              <a:ext cx="234734" cy="267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576C77B-5F0D-4E44-94C9-F8452839774F}"/>
                </a:ext>
              </a:extLst>
            </p:cNvPr>
            <p:cNvSpPr/>
            <p:nvPr/>
          </p:nvSpPr>
          <p:spPr>
            <a:xfrm>
              <a:off x="6079585" y="3463772"/>
              <a:ext cx="234734" cy="267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704EAE20-7261-41C7-BC24-A8DC251EF109}"/>
                </a:ext>
              </a:extLst>
            </p:cNvPr>
            <p:cNvSpPr/>
            <p:nvPr/>
          </p:nvSpPr>
          <p:spPr>
            <a:xfrm>
              <a:off x="6424355" y="3330238"/>
              <a:ext cx="234734" cy="267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1E2B326D-C3BC-4B4B-94D0-C01026A905A2}"/>
                </a:ext>
              </a:extLst>
            </p:cNvPr>
            <p:cNvSpPr/>
            <p:nvPr/>
          </p:nvSpPr>
          <p:spPr>
            <a:xfrm>
              <a:off x="5694870" y="3316250"/>
              <a:ext cx="234734" cy="267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32">
              <a:extLst>
                <a:ext uri="{FF2B5EF4-FFF2-40B4-BE49-F238E27FC236}">
                  <a16:creationId xmlns:a16="http://schemas.microsoft.com/office/drawing/2014/main" id="{42A3B754-616F-45F7-9FC4-027A34E6B4D2}"/>
                </a:ext>
              </a:extLst>
            </p:cNvPr>
            <p:cNvSpPr/>
            <p:nvPr/>
          </p:nvSpPr>
          <p:spPr>
            <a:xfrm>
              <a:off x="5784418" y="1768984"/>
              <a:ext cx="355600" cy="317821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33">
              <a:extLst>
                <a:ext uri="{FF2B5EF4-FFF2-40B4-BE49-F238E27FC236}">
                  <a16:creationId xmlns:a16="http://schemas.microsoft.com/office/drawing/2014/main" id="{48BEF52B-0899-46C8-97B8-CC1DCBED5B7B}"/>
                </a:ext>
              </a:extLst>
            </p:cNvPr>
            <p:cNvSpPr/>
            <p:nvPr/>
          </p:nvSpPr>
          <p:spPr>
            <a:xfrm>
              <a:off x="5469769" y="2133029"/>
              <a:ext cx="355600" cy="317821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34">
              <a:extLst>
                <a:ext uri="{FF2B5EF4-FFF2-40B4-BE49-F238E27FC236}">
                  <a16:creationId xmlns:a16="http://schemas.microsoft.com/office/drawing/2014/main" id="{CDE77249-EB44-43C3-AFC5-18535A6DFE9D}"/>
                </a:ext>
              </a:extLst>
            </p:cNvPr>
            <p:cNvSpPr/>
            <p:nvPr/>
          </p:nvSpPr>
          <p:spPr>
            <a:xfrm>
              <a:off x="5901785" y="2224631"/>
              <a:ext cx="355600" cy="317821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D537217E-F68C-4B50-BF79-405BF9FC47A8}"/>
              </a:ext>
            </a:extLst>
          </p:cNvPr>
          <p:cNvGrpSpPr/>
          <p:nvPr/>
        </p:nvGrpSpPr>
        <p:grpSpPr>
          <a:xfrm>
            <a:off x="5076059" y="1534726"/>
            <a:ext cx="2682320" cy="4734463"/>
            <a:chOff x="5076059" y="1534726"/>
            <a:chExt cx="2682320" cy="4734463"/>
          </a:xfrm>
        </p:grpSpPr>
        <p:sp>
          <p:nvSpPr>
            <p:cNvPr id="23" name="TextBox 149">
              <a:extLst>
                <a:ext uri="{FF2B5EF4-FFF2-40B4-BE49-F238E27FC236}">
                  <a16:creationId xmlns:a16="http://schemas.microsoft.com/office/drawing/2014/main" id="{B1A2085D-3743-424D-965E-150F4FADCF12}"/>
                </a:ext>
              </a:extLst>
            </p:cNvPr>
            <p:cNvSpPr txBox="1"/>
            <p:nvPr/>
          </p:nvSpPr>
          <p:spPr>
            <a:xfrm>
              <a:off x="7166756" y="2667726"/>
              <a:ext cx="591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24" name="TextBox 150">
              <a:extLst>
                <a:ext uri="{FF2B5EF4-FFF2-40B4-BE49-F238E27FC236}">
                  <a16:creationId xmlns:a16="http://schemas.microsoft.com/office/drawing/2014/main" id="{38E31FCF-E5C4-4814-B7B9-2FC7975A015F}"/>
                </a:ext>
              </a:extLst>
            </p:cNvPr>
            <p:cNvSpPr txBox="1"/>
            <p:nvPr/>
          </p:nvSpPr>
          <p:spPr>
            <a:xfrm>
              <a:off x="5076059" y="1534726"/>
              <a:ext cx="480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  <p:cxnSp>
          <p:nvCxnSpPr>
            <p:cNvPr id="25" name="Straight Arrow Connector 151">
              <a:extLst>
                <a:ext uri="{FF2B5EF4-FFF2-40B4-BE49-F238E27FC236}">
                  <a16:creationId xmlns:a16="http://schemas.microsoft.com/office/drawing/2014/main" id="{177BB63A-E2DC-49F4-ADB8-72A24E67E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8032" y="1542346"/>
              <a:ext cx="0" cy="137396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52">
              <a:extLst>
                <a:ext uri="{FF2B5EF4-FFF2-40B4-BE49-F238E27FC236}">
                  <a16:creationId xmlns:a16="http://schemas.microsoft.com/office/drawing/2014/main" id="{73B9E195-3AA7-4835-92C3-2CD35DCC81B6}"/>
                </a:ext>
              </a:extLst>
            </p:cNvPr>
            <p:cNvCxnSpPr>
              <a:cxnSpLocks/>
            </p:cNvCxnSpPr>
            <p:nvPr/>
          </p:nvCxnSpPr>
          <p:spPr>
            <a:xfrm>
              <a:off x="5623139" y="2810867"/>
              <a:ext cx="153649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153">
              <a:extLst>
                <a:ext uri="{FF2B5EF4-FFF2-40B4-BE49-F238E27FC236}">
                  <a16:creationId xmlns:a16="http://schemas.microsoft.com/office/drawing/2014/main" id="{5441E360-0463-47F2-9DDF-90AFC13FAFD7}"/>
                </a:ext>
              </a:extLst>
            </p:cNvPr>
            <p:cNvSpPr/>
            <p:nvPr/>
          </p:nvSpPr>
          <p:spPr>
            <a:xfrm>
              <a:off x="6063837" y="1724996"/>
              <a:ext cx="174479" cy="155942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54">
              <a:extLst>
                <a:ext uri="{FF2B5EF4-FFF2-40B4-BE49-F238E27FC236}">
                  <a16:creationId xmlns:a16="http://schemas.microsoft.com/office/drawing/2014/main" id="{B925A3C2-C200-4145-8F8B-C0917D9BDFF9}"/>
                </a:ext>
              </a:extLst>
            </p:cNvPr>
            <p:cNvSpPr/>
            <p:nvPr/>
          </p:nvSpPr>
          <p:spPr>
            <a:xfrm>
              <a:off x="5909452" y="1903618"/>
              <a:ext cx="174479" cy="155942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155">
              <a:extLst>
                <a:ext uri="{FF2B5EF4-FFF2-40B4-BE49-F238E27FC236}">
                  <a16:creationId xmlns:a16="http://schemas.microsoft.com/office/drawing/2014/main" id="{3BF9AC66-93E8-4FDD-922A-F48CF44C9297}"/>
                </a:ext>
              </a:extLst>
            </p:cNvPr>
            <p:cNvSpPr/>
            <p:nvPr/>
          </p:nvSpPr>
          <p:spPr>
            <a:xfrm>
              <a:off x="6121425" y="1948564"/>
              <a:ext cx="174479" cy="155942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56">
              <a:extLst>
                <a:ext uri="{FF2B5EF4-FFF2-40B4-BE49-F238E27FC236}">
                  <a16:creationId xmlns:a16="http://schemas.microsoft.com/office/drawing/2014/main" id="{8EB7D7E5-F21C-4DB3-9980-4A984EA31D9F}"/>
                </a:ext>
              </a:extLst>
            </p:cNvPr>
            <p:cNvSpPr/>
            <p:nvPr/>
          </p:nvSpPr>
          <p:spPr>
            <a:xfrm>
              <a:off x="6512412" y="189338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57">
              <a:extLst>
                <a:ext uri="{FF2B5EF4-FFF2-40B4-BE49-F238E27FC236}">
                  <a16:creationId xmlns:a16="http://schemas.microsoft.com/office/drawing/2014/main" id="{63EBEECE-E584-4C53-94CD-338D86B968B7}"/>
                </a:ext>
              </a:extLst>
            </p:cNvPr>
            <p:cNvSpPr/>
            <p:nvPr/>
          </p:nvSpPr>
          <p:spPr>
            <a:xfrm>
              <a:off x="6744559" y="17749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158">
              <a:extLst>
                <a:ext uri="{FF2B5EF4-FFF2-40B4-BE49-F238E27FC236}">
                  <a16:creationId xmlns:a16="http://schemas.microsoft.com/office/drawing/2014/main" id="{EBD4ADF1-3BCE-4FD5-A593-8B802D4BC624}"/>
                </a:ext>
              </a:extLst>
            </p:cNvPr>
            <p:cNvSpPr/>
            <p:nvPr/>
          </p:nvSpPr>
          <p:spPr>
            <a:xfrm>
              <a:off x="6690200" y="202590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159">
              <a:extLst>
                <a:ext uri="{FF2B5EF4-FFF2-40B4-BE49-F238E27FC236}">
                  <a16:creationId xmlns:a16="http://schemas.microsoft.com/office/drawing/2014/main" id="{736A643E-4079-4510-89D3-A28A5AA393EA}"/>
                </a:ext>
              </a:extLst>
            </p:cNvPr>
            <p:cNvSpPr/>
            <p:nvPr/>
          </p:nvSpPr>
          <p:spPr>
            <a:xfrm>
              <a:off x="6544171" y="22293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160">
              <a:extLst>
                <a:ext uri="{FF2B5EF4-FFF2-40B4-BE49-F238E27FC236}">
                  <a16:creationId xmlns:a16="http://schemas.microsoft.com/office/drawing/2014/main" id="{32CB9E71-2BBD-47E6-9AF8-AE15BB2E43E7}"/>
                </a:ext>
              </a:extLst>
            </p:cNvPr>
            <p:cNvSpPr/>
            <p:nvPr/>
          </p:nvSpPr>
          <p:spPr>
            <a:xfrm>
              <a:off x="6911011" y="19828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161">
              <a:extLst>
                <a:ext uri="{FF2B5EF4-FFF2-40B4-BE49-F238E27FC236}">
                  <a16:creationId xmlns:a16="http://schemas.microsoft.com/office/drawing/2014/main" id="{120549FF-0A48-4C78-AABA-AC3E350252E5}"/>
                </a:ext>
              </a:extLst>
            </p:cNvPr>
            <p:cNvSpPr/>
            <p:nvPr/>
          </p:nvSpPr>
          <p:spPr>
            <a:xfrm>
              <a:off x="6170399" y="234128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162">
              <a:extLst>
                <a:ext uri="{FF2B5EF4-FFF2-40B4-BE49-F238E27FC236}">
                  <a16:creationId xmlns:a16="http://schemas.microsoft.com/office/drawing/2014/main" id="{F3798B17-7743-49AC-ADAB-EA3DA9D0CC53}"/>
                </a:ext>
              </a:extLst>
            </p:cNvPr>
            <p:cNvSpPr/>
            <p:nvPr/>
          </p:nvSpPr>
          <p:spPr>
            <a:xfrm>
              <a:off x="5994293" y="247297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163">
              <a:extLst>
                <a:ext uri="{FF2B5EF4-FFF2-40B4-BE49-F238E27FC236}">
                  <a16:creationId xmlns:a16="http://schemas.microsoft.com/office/drawing/2014/main" id="{B389D889-D22E-4B05-9C22-396E486CBA8E}"/>
                </a:ext>
              </a:extLst>
            </p:cNvPr>
            <p:cNvSpPr/>
            <p:nvPr/>
          </p:nvSpPr>
          <p:spPr>
            <a:xfrm>
              <a:off x="6185172" y="2548347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164">
              <a:extLst>
                <a:ext uri="{FF2B5EF4-FFF2-40B4-BE49-F238E27FC236}">
                  <a16:creationId xmlns:a16="http://schemas.microsoft.com/office/drawing/2014/main" id="{60B8CB5C-3CEF-4039-BB71-748744804818}"/>
                </a:ext>
              </a:extLst>
            </p:cNvPr>
            <p:cNvSpPr/>
            <p:nvPr/>
          </p:nvSpPr>
          <p:spPr>
            <a:xfrm>
              <a:off x="6376393" y="247702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167">
              <a:extLst>
                <a:ext uri="{FF2B5EF4-FFF2-40B4-BE49-F238E27FC236}">
                  <a16:creationId xmlns:a16="http://schemas.microsoft.com/office/drawing/2014/main" id="{8C9B2B56-2F7A-4E7B-9B7A-FBF46719C799}"/>
                </a:ext>
              </a:extLst>
            </p:cNvPr>
            <p:cNvSpPr txBox="1"/>
            <p:nvPr/>
          </p:nvSpPr>
          <p:spPr>
            <a:xfrm>
              <a:off x="7195808" y="4246345"/>
              <a:ext cx="406013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40" name="TextBox 168">
              <a:extLst>
                <a:ext uri="{FF2B5EF4-FFF2-40B4-BE49-F238E27FC236}">
                  <a16:creationId xmlns:a16="http://schemas.microsoft.com/office/drawing/2014/main" id="{CABE7232-D3AD-4F34-92EB-1252079BA24A}"/>
                </a:ext>
              </a:extLst>
            </p:cNvPr>
            <p:cNvSpPr txBox="1"/>
            <p:nvPr/>
          </p:nvSpPr>
          <p:spPr>
            <a:xfrm>
              <a:off x="5095617" y="2989796"/>
              <a:ext cx="406015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  <p:cxnSp>
          <p:nvCxnSpPr>
            <p:cNvPr id="41" name="Straight Arrow Connector 169">
              <a:extLst>
                <a:ext uri="{FF2B5EF4-FFF2-40B4-BE49-F238E27FC236}">
                  <a16:creationId xmlns:a16="http://schemas.microsoft.com/office/drawing/2014/main" id="{CA6A844D-3B11-460E-8027-326921235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353" y="3059076"/>
              <a:ext cx="0" cy="137396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70">
              <a:extLst>
                <a:ext uri="{FF2B5EF4-FFF2-40B4-BE49-F238E27FC236}">
                  <a16:creationId xmlns:a16="http://schemas.microsoft.com/office/drawing/2014/main" id="{190474D3-4EBC-4065-9ED8-3ACD9AB92B5C}"/>
                </a:ext>
              </a:extLst>
            </p:cNvPr>
            <p:cNvCxnSpPr>
              <a:cxnSpLocks/>
            </p:cNvCxnSpPr>
            <p:nvPr/>
          </p:nvCxnSpPr>
          <p:spPr>
            <a:xfrm>
              <a:off x="5629460" y="4327597"/>
              <a:ext cx="153649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171">
              <a:extLst>
                <a:ext uri="{FF2B5EF4-FFF2-40B4-BE49-F238E27FC236}">
                  <a16:creationId xmlns:a16="http://schemas.microsoft.com/office/drawing/2014/main" id="{EC613335-3CA4-4938-8F29-8045939A3CDB}"/>
                </a:ext>
              </a:extLst>
            </p:cNvPr>
            <p:cNvSpPr/>
            <p:nvPr/>
          </p:nvSpPr>
          <p:spPr>
            <a:xfrm>
              <a:off x="6193069" y="3888074"/>
              <a:ext cx="115175" cy="1310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72">
              <a:extLst>
                <a:ext uri="{FF2B5EF4-FFF2-40B4-BE49-F238E27FC236}">
                  <a16:creationId xmlns:a16="http://schemas.microsoft.com/office/drawing/2014/main" id="{AA2268F3-E905-48A4-B65C-3768392F4101}"/>
                </a:ext>
              </a:extLst>
            </p:cNvPr>
            <p:cNvSpPr/>
            <p:nvPr/>
          </p:nvSpPr>
          <p:spPr>
            <a:xfrm>
              <a:off x="6214985" y="4073292"/>
              <a:ext cx="115175" cy="1310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73">
              <a:extLst>
                <a:ext uri="{FF2B5EF4-FFF2-40B4-BE49-F238E27FC236}">
                  <a16:creationId xmlns:a16="http://schemas.microsoft.com/office/drawing/2014/main" id="{E6B114F4-F930-4AE9-A0D7-29285BD2ECCA}"/>
                </a:ext>
              </a:extLst>
            </p:cNvPr>
            <p:cNvSpPr/>
            <p:nvPr/>
          </p:nvSpPr>
          <p:spPr>
            <a:xfrm>
              <a:off x="6384150" y="4007772"/>
              <a:ext cx="115175" cy="1310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74">
              <a:extLst>
                <a:ext uri="{FF2B5EF4-FFF2-40B4-BE49-F238E27FC236}">
                  <a16:creationId xmlns:a16="http://schemas.microsoft.com/office/drawing/2014/main" id="{BC35E22C-A9CB-4E0C-904E-968A414F3D6E}"/>
                </a:ext>
              </a:extLst>
            </p:cNvPr>
            <p:cNvSpPr/>
            <p:nvPr/>
          </p:nvSpPr>
          <p:spPr>
            <a:xfrm>
              <a:off x="6026220" y="4000909"/>
              <a:ext cx="115175" cy="1310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75">
              <a:extLst>
                <a:ext uri="{FF2B5EF4-FFF2-40B4-BE49-F238E27FC236}">
                  <a16:creationId xmlns:a16="http://schemas.microsoft.com/office/drawing/2014/main" id="{2D582B4D-AB34-49AD-8A1D-50B2D7217E40}"/>
                </a:ext>
              </a:extLst>
            </p:cNvPr>
            <p:cNvSpPr/>
            <p:nvPr/>
          </p:nvSpPr>
          <p:spPr>
            <a:xfrm>
              <a:off x="5918053" y="3432604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176">
              <a:extLst>
                <a:ext uri="{FF2B5EF4-FFF2-40B4-BE49-F238E27FC236}">
                  <a16:creationId xmlns:a16="http://schemas.microsoft.com/office/drawing/2014/main" id="{FA635706-F814-4661-B88A-15140B1BFC94}"/>
                </a:ext>
              </a:extLst>
            </p:cNvPr>
            <p:cNvSpPr/>
            <p:nvPr/>
          </p:nvSpPr>
          <p:spPr>
            <a:xfrm>
              <a:off x="6148898" y="3489497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177">
              <a:extLst>
                <a:ext uri="{FF2B5EF4-FFF2-40B4-BE49-F238E27FC236}">
                  <a16:creationId xmlns:a16="http://schemas.microsoft.com/office/drawing/2014/main" id="{F7765B62-6569-4CA4-B704-5F9CCBEE89E6}"/>
                </a:ext>
              </a:extLst>
            </p:cNvPr>
            <p:cNvSpPr/>
            <p:nvPr/>
          </p:nvSpPr>
          <p:spPr>
            <a:xfrm>
              <a:off x="6089615" y="326092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78">
              <a:extLst>
                <a:ext uri="{FF2B5EF4-FFF2-40B4-BE49-F238E27FC236}">
                  <a16:creationId xmlns:a16="http://schemas.microsoft.com/office/drawing/2014/main" id="{A7495EA4-D615-4405-9331-D37FBEF3531C}"/>
                </a:ext>
              </a:extLst>
            </p:cNvPr>
            <p:cNvSpPr/>
            <p:nvPr/>
          </p:nvSpPr>
          <p:spPr>
            <a:xfrm>
              <a:off x="6527671" y="3412777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79">
              <a:extLst>
                <a:ext uri="{FF2B5EF4-FFF2-40B4-BE49-F238E27FC236}">
                  <a16:creationId xmlns:a16="http://schemas.microsoft.com/office/drawing/2014/main" id="{53029DC7-CF4F-4CE8-A82B-3C1712D7FFF9}"/>
                </a:ext>
              </a:extLst>
            </p:cNvPr>
            <p:cNvSpPr/>
            <p:nvPr/>
          </p:nvSpPr>
          <p:spPr>
            <a:xfrm>
              <a:off x="6759818" y="32943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80">
              <a:extLst>
                <a:ext uri="{FF2B5EF4-FFF2-40B4-BE49-F238E27FC236}">
                  <a16:creationId xmlns:a16="http://schemas.microsoft.com/office/drawing/2014/main" id="{3CBD5C80-F4C3-45A7-9FBA-8B639B4E5F7B}"/>
                </a:ext>
              </a:extLst>
            </p:cNvPr>
            <p:cNvSpPr/>
            <p:nvPr/>
          </p:nvSpPr>
          <p:spPr>
            <a:xfrm>
              <a:off x="6705459" y="354530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81">
              <a:extLst>
                <a:ext uri="{FF2B5EF4-FFF2-40B4-BE49-F238E27FC236}">
                  <a16:creationId xmlns:a16="http://schemas.microsoft.com/office/drawing/2014/main" id="{AA0BE090-F703-4618-A578-A20FDACD70AE}"/>
                </a:ext>
              </a:extLst>
            </p:cNvPr>
            <p:cNvSpPr/>
            <p:nvPr/>
          </p:nvSpPr>
          <p:spPr>
            <a:xfrm>
              <a:off x="6559430" y="374872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82">
              <a:extLst>
                <a:ext uri="{FF2B5EF4-FFF2-40B4-BE49-F238E27FC236}">
                  <a16:creationId xmlns:a16="http://schemas.microsoft.com/office/drawing/2014/main" id="{5F8FB432-41BF-44E9-AAFD-09CEE02465CD}"/>
                </a:ext>
              </a:extLst>
            </p:cNvPr>
            <p:cNvSpPr/>
            <p:nvPr/>
          </p:nvSpPr>
          <p:spPr>
            <a:xfrm>
              <a:off x="6926270" y="3502234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85">
              <a:extLst>
                <a:ext uri="{FF2B5EF4-FFF2-40B4-BE49-F238E27FC236}">
                  <a16:creationId xmlns:a16="http://schemas.microsoft.com/office/drawing/2014/main" id="{5328E397-1777-41EE-BAD2-5196C3B07F1A}"/>
                </a:ext>
              </a:extLst>
            </p:cNvPr>
            <p:cNvSpPr/>
            <p:nvPr/>
          </p:nvSpPr>
          <p:spPr>
            <a:xfrm>
              <a:off x="5910550" y="50454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86">
              <a:extLst>
                <a:ext uri="{FF2B5EF4-FFF2-40B4-BE49-F238E27FC236}">
                  <a16:creationId xmlns:a16="http://schemas.microsoft.com/office/drawing/2014/main" id="{FC5FE475-B977-48FF-BAA4-FE9946025529}"/>
                </a:ext>
              </a:extLst>
            </p:cNvPr>
            <p:cNvSpPr/>
            <p:nvPr/>
          </p:nvSpPr>
          <p:spPr>
            <a:xfrm>
              <a:off x="6141395" y="510234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87">
              <a:extLst>
                <a:ext uri="{FF2B5EF4-FFF2-40B4-BE49-F238E27FC236}">
                  <a16:creationId xmlns:a16="http://schemas.microsoft.com/office/drawing/2014/main" id="{608D3B7F-C8C5-4838-AF05-567006C57274}"/>
                </a:ext>
              </a:extLst>
            </p:cNvPr>
            <p:cNvSpPr/>
            <p:nvPr/>
          </p:nvSpPr>
          <p:spPr>
            <a:xfrm>
              <a:off x="6082112" y="4873774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88">
              <a:extLst>
                <a:ext uri="{FF2B5EF4-FFF2-40B4-BE49-F238E27FC236}">
                  <a16:creationId xmlns:a16="http://schemas.microsoft.com/office/drawing/2014/main" id="{2D889D23-84E2-44C3-8EEE-7A303873E736}"/>
                </a:ext>
              </a:extLst>
            </p:cNvPr>
            <p:cNvSpPr/>
            <p:nvPr/>
          </p:nvSpPr>
          <p:spPr>
            <a:xfrm>
              <a:off x="6178155" y="5473527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89">
              <a:extLst>
                <a:ext uri="{FF2B5EF4-FFF2-40B4-BE49-F238E27FC236}">
                  <a16:creationId xmlns:a16="http://schemas.microsoft.com/office/drawing/2014/main" id="{5A414674-9E11-47C5-BCC1-01BFE295CE60}"/>
                </a:ext>
              </a:extLst>
            </p:cNvPr>
            <p:cNvSpPr/>
            <p:nvPr/>
          </p:nvSpPr>
          <p:spPr>
            <a:xfrm>
              <a:off x="6002049" y="560522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190">
              <a:extLst>
                <a:ext uri="{FF2B5EF4-FFF2-40B4-BE49-F238E27FC236}">
                  <a16:creationId xmlns:a16="http://schemas.microsoft.com/office/drawing/2014/main" id="{89DE9D1D-518E-4D25-90F7-6DA195892410}"/>
                </a:ext>
              </a:extLst>
            </p:cNvPr>
            <p:cNvSpPr/>
            <p:nvPr/>
          </p:nvSpPr>
          <p:spPr>
            <a:xfrm>
              <a:off x="6192928" y="568059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191">
              <a:extLst>
                <a:ext uri="{FF2B5EF4-FFF2-40B4-BE49-F238E27FC236}">
                  <a16:creationId xmlns:a16="http://schemas.microsoft.com/office/drawing/2014/main" id="{20FD6D25-8309-4372-9490-1879B95A2FF5}"/>
                </a:ext>
              </a:extLst>
            </p:cNvPr>
            <p:cNvSpPr/>
            <p:nvPr/>
          </p:nvSpPr>
          <p:spPr>
            <a:xfrm>
              <a:off x="6371449" y="5583874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ross 192">
              <a:extLst>
                <a:ext uri="{FF2B5EF4-FFF2-40B4-BE49-F238E27FC236}">
                  <a16:creationId xmlns:a16="http://schemas.microsoft.com/office/drawing/2014/main" id="{5FB86DFC-22D5-46CD-AF1D-10F622692CDF}"/>
                </a:ext>
              </a:extLst>
            </p:cNvPr>
            <p:cNvSpPr/>
            <p:nvPr/>
          </p:nvSpPr>
          <p:spPr>
            <a:xfrm rot="2734294">
              <a:off x="6548881" y="532674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ross 193">
              <a:extLst>
                <a:ext uri="{FF2B5EF4-FFF2-40B4-BE49-F238E27FC236}">
                  <a16:creationId xmlns:a16="http://schemas.microsoft.com/office/drawing/2014/main" id="{032ABF94-DE87-4FE3-A5AD-DD57C25EF39D}"/>
                </a:ext>
              </a:extLst>
            </p:cNvPr>
            <p:cNvSpPr/>
            <p:nvPr/>
          </p:nvSpPr>
          <p:spPr>
            <a:xfrm rot="2734294">
              <a:off x="6521748" y="500860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ross 194">
              <a:extLst>
                <a:ext uri="{FF2B5EF4-FFF2-40B4-BE49-F238E27FC236}">
                  <a16:creationId xmlns:a16="http://schemas.microsoft.com/office/drawing/2014/main" id="{C41396F4-34F8-43C7-AC5B-C526A9C17A74}"/>
                </a:ext>
              </a:extLst>
            </p:cNvPr>
            <p:cNvSpPr/>
            <p:nvPr/>
          </p:nvSpPr>
          <p:spPr>
            <a:xfrm rot="2734294">
              <a:off x="6689966" y="514260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ross 195">
              <a:extLst>
                <a:ext uri="{FF2B5EF4-FFF2-40B4-BE49-F238E27FC236}">
                  <a16:creationId xmlns:a16="http://schemas.microsoft.com/office/drawing/2014/main" id="{C3C3DBEF-55A7-4DBD-A2C9-9BFA32C25E9C}"/>
                </a:ext>
              </a:extLst>
            </p:cNvPr>
            <p:cNvSpPr/>
            <p:nvPr/>
          </p:nvSpPr>
          <p:spPr>
            <a:xfrm rot="2734294">
              <a:off x="6744325" y="489166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196">
              <a:extLst>
                <a:ext uri="{FF2B5EF4-FFF2-40B4-BE49-F238E27FC236}">
                  <a16:creationId xmlns:a16="http://schemas.microsoft.com/office/drawing/2014/main" id="{7D9BAE99-2758-4BD9-BEC7-93DA1A138FEC}"/>
                </a:ext>
              </a:extLst>
            </p:cNvPr>
            <p:cNvSpPr txBox="1"/>
            <p:nvPr/>
          </p:nvSpPr>
          <p:spPr>
            <a:xfrm>
              <a:off x="7144045" y="5869079"/>
              <a:ext cx="418445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67" name="TextBox 197">
              <a:extLst>
                <a:ext uri="{FF2B5EF4-FFF2-40B4-BE49-F238E27FC236}">
                  <a16:creationId xmlns:a16="http://schemas.microsoft.com/office/drawing/2014/main" id="{A28DC35D-A943-451C-9EBE-FED6F43CAB48}"/>
                </a:ext>
              </a:extLst>
            </p:cNvPr>
            <p:cNvSpPr txBox="1"/>
            <p:nvPr/>
          </p:nvSpPr>
          <p:spPr>
            <a:xfrm>
              <a:off x="5125419" y="4631356"/>
              <a:ext cx="406015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  <p:cxnSp>
          <p:nvCxnSpPr>
            <p:cNvPr id="68" name="Straight Arrow Connector 198">
              <a:extLst>
                <a:ext uri="{FF2B5EF4-FFF2-40B4-BE49-F238E27FC236}">
                  <a16:creationId xmlns:a16="http://schemas.microsoft.com/office/drawing/2014/main" id="{9683908F-5FCC-4959-B655-C885AD0D9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6596" y="4659276"/>
              <a:ext cx="0" cy="137396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99">
              <a:extLst>
                <a:ext uri="{FF2B5EF4-FFF2-40B4-BE49-F238E27FC236}">
                  <a16:creationId xmlns:a16="http://schemas.microsoft.com/office/drawing/2014/main" id="{201E982F-55E2-43B7-86E0-FA83A09350C9}"/>
                </a:ext>
              </a:extLst>
            </p:cNvPr>
            <p:cNvCxnSpPr>
              <a:cxnSpLocks/>
            </p:cNvCxnSpPr>
            <p:nvPr/>
          </p:nvCxnSpPr>
          <p:spPr>
            <a:xfrm>
              <a:off x="5621703" y="5927797"/>
              <a:ext cx="153649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ross 200">
              <a:extLst>
                <a:ext uri="{FF2B5EF4-FFF2-40B4-BE49-F238E27FC236}">
                  <a16:creationId xmlns:a16="http://schemas.microsoft.com/office/drawing/2014/main" id="{1BCA2F68-A92F-423D-84D4-7B2B827925B8}"/>
                </a:ext>
              </a:extLst>
            </p:cNvPr>
            <p:cNvSpPr/>
            <p:nvPr/>
          </p:nvSpPr>
          <p:spPr>
            <a:xfrm rot="2734294">
              <a:off x="6907615" y="5097660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E96CCA29-949D-4F35-80DF-AA0A7F7EF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1353" y="1628649"/>
              <a:ext cx="948466" cy="1032562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662C3B6-4CCF-49A9-A455-3EED0563B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6597" y="3560949"/>
              <a:ext cx="1287972" cy="55144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9FEECBD-3311-41F2-A242-0E30EE2C1A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1892" y="4673613"/>
              <a:ext cx="418457" cy="125418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E5E67B61-AE28-47AD-985B-FF02D203B449}"/>
              </a:ext>
            </a:extLst>
          </p:cNvPr>
          <p:cNvGrpSpPr/>
          <p:nvPr/>
        </p:nvGrpSpPr>
        <p:grpSpPr>
          <a:xfrm>
            <a:off x="579474" y="5018041"/>
            <a:ext cx="4251945" cy="374460"/>
            <a:chOff x="594267" y="5730481"/>
            <a:chExt cx="4251945" cy="374460"/>
          </a:xfrm>
        </p:grpSpPr>
        <p:pic>
          <p:nvPicPr>
            <p:cNvPr id="97" name="Picture 16">
              <a:extLst>
                <a:ext uri="{FF2B5EF4-FFF2-40B4-BE49-F238E27FC236}">
                  <a16:creationId xmlns:a16="http://schemas.microsoft.com/office/drawing/2014/main" id="{54D0EFC7-C78B-423F-87DA-8DA2F7B29EC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67" y="5730481"/>
              <a:ext cx="2631510" cy="374460"/>
            </a:xfrm>
            <a:prstGeom prst="rect">
              <a:avLst/>
            </a:prstGeom>
          </p:spPr>
        </p:pic>
        <p:pic>
          <p:nvPicPr>
            <p:cNvPr id="98" name="Picture 17">
              <a:extLst>
                <a:ext uri="{FF2B5EF4-FFF2-40B4-BE49-F238E27FC236}">
                  <a16:creationId xmlns:a16="http://schemas.microsoft.com/office/drawing/2014/main" id="{18B512C5-5F0E-4D06-9393-3D0134337E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316" y="5854443"/>
              <a:ext cx="1107896" cy="240223"/>
            </a:xfrm>
            <a:prstGeom prst="rect">
              <a:avLst/>
            </a:prstGeom>
          </p:spPr>
        </p:pic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6F333716-BAB0-439C-8F6D-4B3AC099F1C6}"/>
              </a:ext>
            </a:extLst>
          </p:cNvPr>
          <p:cNvSpPr/>
          <p:nvPr/>
        </p:nvSpPr>
        <p:spPr>
          <a:xfrm>
            <a:off x="5210711" y="522260"/>
            <a:ext cx="1447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1 vs all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102" name="Picture 11">
            <a:extLst>
              <a:ext uri="{FF2B5EF4-FFF2-40B4-BE49-F238E27FC236}">
                <a16:creationId xmlns:a16="http://schemas.microsoft.com/office/drawing/2014/main" id="{387D3B2F-FA74-4FF4-B29F-85FE1DD863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92" y="5731866"/>
            <a:ext cx="1696212" cy="6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58AD-807D-4834-90A7-29BF79B7E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回归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E7FB27-31A5-41E2-8410-C18CEA42C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091C3-6085-42FD-B65C-52C06E6B63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92004C-7C2B-4B9D-A8C7-D7143CF332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回归是</a:t>
            </a:r>
            <a:r>
              <a:rPr lang="en-US" altLang="zh-CN" dirty="0"/>
              <a:t>logistic</a:t>
            </a:r>
            <a:r>
              <a:rPr lang="zh-CN" altLang="en-US" dirty="0"/>
              <a:t>回归的多类推广。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softmax</a:t>
            </a:r>
            <a:r>
              <a:rPr lang="zh-CN" altLang="en-US" dirty="0"/>
              <a:t>函数，我们定义目标类别</a:t>
            </a:r>
            <a:r>
              <a:rPr lang="en-US" altLang="zh-CN" dirty="0"/>
              <a:t>y = c</a:t>
            </a:r>
            <a:r>
              <a:rPr lang="zh-CN" altLang="en-US" dirty="0"/>
              <a:t>的条件概率为：</a:t>
            </a:r>
          </a:p>
          <a:p>
            <a:endParaRPr lang="zh-CN" altLang="en-US" dirty="0"/>
          </a:p>
        </p:txBody>
      </p:sp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409CFEB3-2BF2-4C6B-9DCC-00EA734F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752" y="4530820"/>
            <a:ext cx="4267200" cy="1630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1EF432-A102-4DCC-AE09-C7C4F8B9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64904"/>
            <a:ext cx="38862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4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C2097-2119-43F4-985D-602947594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交叉熵损失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BC9473-FC42-4849-A87B-6E6AE4BB4C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AD40F-1F86-4669-BDC1-670404FA30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84E4A9-F532-403E-8E8D-17D13CE6D9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KL</a:t>
            </a:r>
            <a:r>
              <a:rPr lang="zh-CN" altLang="en-US" dirty="0"/>
              <a:t>散度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D71C5D-CAE7-4318-BE7C-E3D672290F57}"/>
                  </a:ext>
                </a:extLst>
              </p:cNvPr>
              <p:cNvSpPr txBox="1"/>
              <p:nvPr/>
            </p:nvSpPr>
            <p:spPr>
              <a:xfrm>
                <a:off x="1524000" y="2514600"/>
                <a:ext cx="4901150" cy="1088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D71C5D-CAE7-4318-BE7C-E3D672290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14600"/>
                <a:ext cx="4901150" cy="1088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A5D0D3-656F-4E63-B887-66146914896A}"/>
                  </a:ext>
                </a:extLst>
              </p:cNvPr>
              <p:cNvSpPr txBox="1"/>
              <p:nvPr/>
            </p:nvSpPr>
            <p:spPr>
              <a:xfrm>
                <a:off x="3710307" y="3566298"/>
                <a:ext cx="2816092" cy="1088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A5D0D3-656F-4E63-B887-661469148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07" y="3566298"/>
                <a:ext cx="2816092" cy="1088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0D4B199F-8AF2-446C-AF03-F1C6556CA41F}"/>
              </a:ext>
            </a:extLst>
          </p:cNvPr>
          <p:cNvSpPr/>
          <p:nvPr/>
        </p:nvSpPr>
        <p:spPr>
          <a:xfrm>
            <a:off x="6629400" y="3741185"/>
            <a:ext cx="2253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交叉熵损失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8EF57EB-3129-4F43-8D0F-267BC0790B95}"/>
                  </a:ext>
                </a:extLst>
              </p:cNvPr>
              <p:cNvSpPr txBox="1"/>
              <p:nvPr/>
            </p:nvSpPr>
            <p:spPr>
              <a:xfrm>
                <a:off x="3845465" y="4730937"/>
                <a:ext cx="16814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8EF57EB-3129-4F43-8D0F-267BC0790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465" y="4730937"/>
                <a:ext cx="1681422" cy="553998"/>
              </a:xfrm>
              <a:prstGeom prst="rect">
                <a:avLst/>
              </a:prstGeom>
              <a:blipFill>
                <a:blip r:embed="rId4"/>
                <a:stretch>
                  <a:fillRect l="-3261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E483492D-8BD9-40CB-A29D-5D94D4BB0DF4}"/>
              </a:ext>
            </a:extLst>
          </p:cNvPr>
          <p:cNvSpPr/>
          <p:nvPr/>
        </p:nvSpPr>
        <p:spPr>
          <a:xfrm>
            <a:off x="5298536" y="4693024"/>
            <a:ext cx="2253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负对数似然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25891A2-1C82-46C0-B37C-78213124C65B}"/>
                  </a:ext>
                </a:extLst>
              </p:cNvPr>
              <p:cNvSpPr/>
              <p:nvPr/>
            </p:nvSpPr>
            <p:spPr>
              <a:xfrm>
                <a:off x="827584" y="4278838"/>
                <a:ext cx="1917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的真实标签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25891A2-1C82-46C0-B37C-78213124C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278838"/>
                <a:ext cx="1917513" cy="369332"/>
              </a:xfrm>
              <a:prstGeom prst="rect">
                <a:avLst/>
              </a:prstGeom>
              <a:blipFill>
                <a:blip r:embed="rId5"/>
                <a:stretch>
                  <a:fillRect t="-15000" r="-1592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3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9AD4-1BA7-4E1C-8B80-227F753ED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交叉熵损失函数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EDC3C4-C6DD-4E57-B466-E4446BF585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8E9D7-5773-47B5-9E44-783DCD1A1D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9C3978-E4F8-48F1-B5AE-08F49FC954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408" y="1576992"/>
            <a:ext cx="8425184" cy="4752975"/>
          </a:xfrm>
        </p:spPr>
        <p:txBody>
          <a:bodyPr/>
          <a:lstStyle/>
          <a:p>
            <a:pPr lvl="1"/>
            <a:r>
              <a:rPr lang="zh-CN" altLang="en-US" dirty="0"/>
              <a:t>负对数似然损失函数</a:t>
            </a:r>
            <a:endParaRPr lang="en-US" altLang="zh-CN" dirty="0"/>
          </a:p>
          <a:p>
            <a:endParaRPr lang="en-US" altLang="zh-CN" dirty="0"/>
          </a:p>
          <a:p>
            <a:pPr marL="205978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对于一个三类分类问题，类别为</a:t>
            </a:r>
            <a:r>
              <a:rPr lang="en-US" altLang="zh-CN" dirty="0"/>
              <a:t>[0,0,1]</a:t>
            </a:r>
            <a:r>
              <a:rPr lang="zh-CN" altLang="en-US" dirty="0"/>
              <a:t>，预测的类别概率为</a:t>
            </a:r>
            <a:r>
              <a:rPr lang="en-US" altLang="zh-CN" dirty="0"/>
              <a:t>[0.3,0.3,0.4]</a:t>
            </a:r>
            <a:r>
              <a:rPr lang="zh-CN" altLang="en-US" dirty="0"/>
              <a:t>，则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F0CF5D2E-A9A1-4DEF-9333-9D319653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82" y="5273636"/>
            <a:ext cx="6456836" cy="1124064"/>
          </a:xfrm>
          <a:prstGeom prst="rect">
            <a:avLst/>
          </a:prstGeom>
        </p:spPr>
      </p:pic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37937D75-B704-41AE-907E-B0045A8D2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429000"/>
            <a:ext cx="4703712" cy="1762462"/>
          </a:xfrm>
          <a:prstGeom prst="rect">
            <a:avLst/>
          </a:prstGeom>
        </p:spPr>
      </p:pic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8B74AB62-AA2D-4B9F-9C99-1C6FEE04D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65" y="2081403"/>
            <a:ext cx="2884790" cy="6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7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8DEB0-489B-4630-8243-91E245619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参数学习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C88224-B25D-4D1F-81AC-3EA530A900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C3473-C901-4AF6-B7B6-BC5F59D90C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52BB1-CA7D-44A0-8808-13D884CC02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模型：</a:t>
            </a:r>
            <a:r>
              <a:rPr lang="en-US" altLang="zh-CN" dirty="0" err="1"/>
              <a:t>Softmax</a:t>
            </a:r>
            <a:r>
              <a:rPr lang="zh-CN" altLang="en-US" dirty="0"/>
              <a:t>回归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学习准则：交叉熵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优化：梯度下降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73453DCA-B632-47CB-9C2A-D7285E03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5080785"/>
            <a:ext cx="4104022" cy="80012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4F9AF30-E31D-44DD-8804-A4ED6EDB9377}"/>
              </a:ext>
            </a:extLst>
          </p:cNvPr>
          <p:cNvGrpSpPr/>
          <p:nvPr/>
        </p:nvGrpSpPr>
        <p:grpSpPr>
          <a:xfrm>
            <a:off x="2209799" y="3573016"/>
            <a:ext cx="3435678" cy="729362"/>
            <a:chOff x="2146060" y="3008923"/>
            <a:chExt cx="3435678" cy="729362"/>
          </a:xfrm>
        </p:grpSpPr>
        <p:pic>
          <p:nvPicPr>
            <p:cNvPr id="7" name="图片 6" descr="屏幕剪辑">
              <a:extLst>
                <a:ext uri="{FF2B5EF4-FFF2-40B4-BE49-F238E27FC236}">
                  <a16:creationId xmlns:a16="http://schemas.microsoft.com/office/drawing/2014/main" id="{EEFD5D67-04FB-4797-A2EB-AEC4B9D8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883" y="3008923"/>
              <a:ext cx="2639855" cy="729362"/>
            </a:xfrm>
            <a:prstGeom prst="rect">
              <a:avLst/>
            </a:prstGeom>
          </p:spPr>
        </p:pic>
        <p:pic>
          <p:nvPicPr>
            <p:cNvPr id="8" name="图片 7" descr="屏幕剪辑">
              <a:extLst>
                <a:ext uri="{FF2B5EF4-FFF2-40B4-BE49-F238E27FC236}">
                  <a16:creationId xmlns:a16="http://schemas.microsoft.com/office/drawing/2014/main" id="{8E1F0741-34FB-45F8-88DD-FBD1493AB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060" y="3185820"/>
              <a:ext cx="772906" cy="375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479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9249</TotalTime>
  <Words>188</Words>
  <Application>Microsoft Office PowerPoint</Application>
  <PresentationFormat>全屏显示(4:3)</PresentationFormat>
  <Paragraphs>74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Lucida Grande</vt:lpstr>
      <vt:lpstr>黑体</vt:lpstr>
      <vt:lpstr>华文楷体</vt:lpstr>
      <vt:lpstr>微软雅黑</vt:lpstr>
      <vt:lpstr>Arial</vt:lpstr>
      <vt:lpstr>Calibri</vt:lpstr>
      <vt:lpstr>Cambria Math</vt:lpstr>
      <vt:lpstr>Wingdings</vt:lpstr>
      <vt:lpstr>Wingdings 3</vt:lpstr>
      <vt:lpstr>Office Theme</vt:lpstr>
      <vt:lpstr>Slide 2: Text Only</vt:lpstr>
      <vt:lpstr>人工智能之机器学习  逻辑回归</vt:lpstr>
      <vt:lpstr>线性可分</vt:lpstr>
      <vt:lpstr>线性不可分</vt:lpstr>
      <vt:lpstr>多分类问题</vt:lpstr>
      <vt:lpstr>Softmax回归</vt:lpstr>
      <vt:lpstr>交叉熵损失</vt:lpstr>
      <vt:lpstr>交叉熵损失函数</vt:lpstr>
      <vt:lpstr>Softmax参数学习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Hongtao Wang</cp:lastModifiedBy>
  <cp:revision>760</cp:revision>
  <dcterms:created xsi:type="dcterms:W3CDTF">2011-10-31T13:04:17Z</dcterms:created>
  <dcterms:modified xsi:type="dcterms:W3CDTF">2019-11-07T08:11:03Z</dcterms:modified>
</cp:coreProperties>
</file>