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C1A4-BB8F-47F2-9D69-B9CD0BD6125C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2B71-E5D1-403C-8D15-D989C7F5A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C1A4-BB8F-47F2-9D69-B9CD0BD6125C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2B71-E5D1-403C-8D15-D989C7F5A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C1A4-BB8F-47F2-9D69-B9CD0BD6125C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2B71-E5D1-403C-8D15-D989C7F5A81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C1A4-BB8F-47F2-9D69-B9CD0BD6125C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2B71-E5D1-403C-8D15-D989C7F5A8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C1A4-BB8F-47F2-9D69-B9CD0BD6125C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2B71-E5D1-403C-8D15-D989C7F5A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C1A4-BB8F-47F2-9D69-B9CD0BD6125C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2B71-E5D1-403C-8D15-D989C7F5A8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C1A4-BB8F-47F2-9D69-B9CD0BD6125C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2B71-E5D1-403C-8D15-D989C7F5A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C1A4-BB8F-47F2-9D69-B9CD0BD6125C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2B71-E5D1-403C-8D15-D989C7F5A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C1A4-BB8F-47F2-9D69-B9CD0BD6125C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2B71-E5D1-403C-8D15-D989C7F5A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C1A4-BB8F-47F2-9D69-B9CD0BD6125C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2B71-E5D1-403C-8D15-D989C7F5A8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C1A4-BB8F-47F2-9D69-B9CD0BD6125C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2B71-E5D1-403C-8D15-D989C7F5A8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125C1A4-BB8F-47F2-9D69-B9CD0BD6125C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F3F2B71-E5D1-403C-8D15-D989C7F5A8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dirty="0" smtClean="0"/>
              <a:t>人名推断算法设计与实现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smtClean="0"/>
              <a:t>11</a:t>
            </a:r>
            <a:r>
              <a:rPr lang="zh-CN" altLang="en-US" smtClean="0"/>
              <a:t>日</a:t>
            </a:r>
            <a:endParaRPr lang="en-US" altLang="zh-CN" dirty="0" smtClean="0"/>
          </a:p>
          <a:p>
            <a:r>
              <a:rPr lang="zh-CN" altLang="en-US" dirty="0"/>
              <a:t>樊向宇</a:t>
            </a:r>
          </a:p>
        </p:txBody>
      </p:sp>
    </p:spTree>
    <p:extLst>
      <p:ext uri="{BB962C8B-B14F-4D97-AF65-F5344CB8AC3E}">
        <p14:creationId xmlns:p14="http://schemas.microsoft.com/office/powerpoint/2010/main" val="42139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137323"/>
          </a:xfrm>
        </p:spPr>
        <p:txBody>
          <a:bodyPr/>
          <a:lstStyle/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用同一个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标记的人数量较少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人名简称完全一样的几率非常小，基本可以忽略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记录中含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的人名对推断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913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CCE8C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</TotalTime>
  <Words>45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波形</vt:lpstr>
      <vt:lpstr>人名推断算法设计与实现</vt:lpstr>
      <vt:lpstr>记录中含email的人名对推断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人名推断算法设计与实现</dc:title>
  <dc:creator>asus</dc:creator>
  <cp:lastModifiedBy>asus</cp:lastModifiedBy>
  <cp:revision>2</cp:revision>
  <dcterms:created xsi:type="dcterms:W3CDTF">2013-05-10T14:52:33Z</dcterms:created>
  <dcterms:modified xsi:type="dcterms:W3CDTF">2013-05-10T14:59:14Z</dcterms:modified>
</cp:coreProperties>
</file>