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069" r:id="rId3"/>
    <p:sldId id="2028" r:id="rId4"/>
    <p:sldId id="2042" r:id="rId5"/>
    <p:sldId id="2133" r:id="rId6"/>
    <p:sldId id="2127" r:id="rId7"/>
    <p:sldId id="2129" r:id="rId8"/>
    <p:sldId id="2128" r:id="rId9"/>
    <p:sldId id="2130" r:id="rId10"/>
    <p:sldId id="2114" r:id="rId11"/>
    <p:sldId id="2132" r:id="rId12"/>
    <p:sldId id="2134" r:id="rId13"/>
    <p:sldId id="202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939CA9"/>
    <a:srgbClr val="FFD659"/>
    <a:srgbClr val="4472C4"/>
    <a:srgbClr val="F3AA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13D88-D2F5-455C-AF2C-C2D8EF4B6437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CD998-6EEF-4704-A684-D67320189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72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63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451A-F8AB-4A34-9A63-2521D6D88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21586-13E3-41AF-9614-5869DB307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73E69-229E-4CA3-8467-AEF90DAE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F68E-3497-41E7-A393-3D10043D9F73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3BC57-0578-4786-969A-106564366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15F74-A3E1-47DF-9DE9-B00B84BD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729A-DE7D-4539-800C-495030646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29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51AA-4620-4E4C-99CC-40548469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BD456-8C71-4865-8334-17D2AF709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C34CF-D8EF-455A-8732-D728BD1A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F68E-3497-41E7-A393-3D10043D9F73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CC159-C081-4DE8-B8B8-EDBBCF57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5638C-0AF4-4DA3-868C-5FE6366D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729A-DE7D-4539-800C-495030646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21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59E3F-E17D-4E3B-A650-F55AD1B92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74D13-1997-4FC2-854B-681996C4C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026C1-3EF0-4E8F-BE28-BCC490E7C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F68E-3497-41E7-A393-3D10043D9F73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CF12D-A781-465E-96B2-0E86C064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C2BD5-6DA3-4AF0-BE2A-C0FFB06C7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729A-DE7D-4539-800C-495030646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551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TIF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D9853EE-7C46-6141-B114-4AB2DBE1E0F2}"/>
              </a:ext>
            </a:extLst>
          </p:cNvPr>
          <p:cNvGrpSpPr/>
          <p:nvPr userDrawn="1"/>
        </p:nvGrpSpPr>
        <p:grpSpPr>
          <a:xfrm>
            <a:off x="849088" y="38103"/>
            <a:ext cx="4389119" cy="6765100"/>
            <a:chOff x="2616200" y="463550"/>
            <a:chExt cx="4190640" cy="6459178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C7011C62-A1F1-9F4B-AA23-D8695F52F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0" y="5329238"/>
              <a:ext cx="1695090" cy="1593490"/>
            </a:xfrm>
            <a:custGeom>
              <a:avLst/>
              <a:gdLst>
                <a:gd name="connsiteX0" fmla="*/ 315913 w 1695090"/>
                <a:gd name="connsiteY0" fmla="*/ 1131887 h 1593490"/>
                <a:gd name="connsiteX1" fmla="*/ 1377590 w 1695090"/>
                <a:gd name="connsiteY1" fmla="*/ 1131887 h 1593490"/>
                <a:gd name="connsiteX2" fmla="*/ 1377590 w 1695090"/>
                <a:gd name="connsiteY2" fmla="*/ 1216208 h 1593490"/>
                <a:gd name="connsiteX3" fmla="*/ 1000425 w 1695090"/>
                <a:gd name="connsiteY3" fmla="*/ 1593490 h 1593490"/>
                <a:gd name="connsiteX4" fmla="*/ 693079 w 1695090"/>
                <a:gd name="connsiteY4" fmla="*/ 1593490 h 1593490"/>
                <a:gd name="connsiteX5" fmla="*/ 315913 w 1695090"/>
                <a:gd name="connsiteY5" fmla="*/ 1216208 h 1593490"/>
                <a:gd name="connsiteX6" fmla="*/ 145818 w 1695090"/>
                <a:gd name="connsiteY6" fmla="*/ 750887 h 1593490"/>
                <a:gd name="connsiteX7" fmla="*/ 1549272 w 1695090"/>
                <a:gd name="connsiteY7" fmla="*/ 750887 h 1593490"/>
                <a:gd name="connsiteX8" fmla="*/ 1695090 w 1695090"/>
                <a:gd name="connsiteY8" fmla="*/ 896937 h 1593490"/>
                <a:gd name="connsiteX9" fmla="*/ 1549272 w 1695090"/>
                <a:gd name="connsiteY9" fmla="*/ 1042628 h 1593490"/>
                <a:gd name="connsiteX10" fmla="*/ 145818 w 1695090"/>
                <a:gd name="connsiteY10" fmla="*/ 1042628 h 1593490"/>
                <a:gd name="connsiteX11" fmla="*/ 0 w 1695090"/>
                <a:gd name="connsiteY11" fmla="*/ 896937 h 1593490"/>
                <a:gd name="connsiteX12" fmla="*/ 145818 w 1695090"/>
                <a:gd name="connsiteY12" fmla="*/ 750887 h 1593490"/>
                <a:gd name="connsiteX13" fmla="*/ 145818 w 1695090"/>
                <a:gd name="connsiteY13" fmla="*/ 376237 h 1593490"/>
                <a:gd name="connsiteX14" fmla="*/ 1549272 w 1695090"/>
                <a:gd name="connsiteY14" fmla="*/ 376237 h 1593490"/>
                <a:gd name="connsiteX15" fmla="*/ 1695090 w 1695090"/>
                <a:gd name="connsiteY15" fmla="*/ 521747 h 1593490"/>
                <a:gd name="connsiteX16" fmla="*/ 1549272 w 1695090"/>
                <a:gd name="connsiteY16" fmla="*/ 667977 h 1593490"/>
                <a:gd name="connsiteX17" fmla="*/ 145818 w 1695090"/>
                <a:gd name="connsiteY17" fmla="*/ 667977 h 1593490"/>
                <a:gd name="connsiteX18" fmla="*/ 0 w 1695090"/>
                <a:gd name="connsiteY18" fmla="*/ 521747 h 1593490"/>
                <a:gd name="connsiteX19" fmla="*/ 145818 w 1695090"/>
                <a:gd name="connsiteY19" fmla="*/ 376237 h 1593490"/>
                <a:gd name="connsiteX20" fmla="*/ 145818 w 1695090"/>
                <a:gd name="connsiteY20" fmla="*/ 0 h 1593490"/>
                <a:gd name="connsiteX21" fmla="*/ 1549272 w 1695090"/>
                <a:gd name="connsiteY21" fmla="*/ 0 h 1593490"/>
                <a:gd name="connsiteX22" fmla="*/ 1695090 w 1695090"/>
                <a:gd name="connsiteY22" fmla="*/ 146230 h 1593490"/>
                <a:gd name="connsiteX23" fmla="*/ 1549272 w 1695090"/>
                <a:gd name="connsiteY23" fmla="*/ 291740 h 1593490"/>
                <a:gd name="connsiteX24" fmla="*/ 145818 w 1695090"/>
                <a:gd name="connsiteY24" fmla="*/ 291740 h 1593490"/>
                <a:gd name="connsiteX25" fmla="*/ 0 w 1695090"/>
                <a:gd name="connsiteY25" fmla="*/ 146230 h 1593490"/>
                <a:gd name="connsiteX26" fmla="*/ 145818 w 1695090"/>
                <a:gd name="connsiteY26" fmla="*/ 0 h 159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95090" h="1593490">
                  <a:moveTo>
                    <a:pt x="315913" y="1131887"/>
                  </a:moveTo>
                  <a:lnTo>
                    <a:pt x="1377590" y="1131887"/>
                  </a:lnTo>
                  <a:lnTo>
                    <a:pt x="1377590" y="1216208"/>
                  </a:lnTo>
                  <a:cubicBezTo>
                    <a:pt x="1377590" y="1424488"/>
                    <a:pt x="1208802" y="1593490"/>
                    <a:pt x="1000425" y="1593490"/>
                  </a:cubicBezTo>
                  <a:lnTo>
                    <a:pt x="693079" y="1593490"/>
                  </a:lnTo>
                  <a:cubicBezTo>
                    <a:pt x="484702" y="1593490"/>
                    <a:pt x="315913" y="1424488"/>
                    <a:pt x="315913" y="1216208"/>
                  </a:cubicBezTo>
                  <a:close/>
                  <a:moveTo>
                    <a:pt x="145818" y="750887"/>
                  </a:moveTo>
                  <a:lnTo>
                    <a:pt x="1549272" y="750887"/>
                  </a:lnTo>
                  <a:cubicBezTo>
                    <a:pt x="1629922" y="750887"/>
                    <a:pt x="1695090" y="816358"/>
                    <a:pt x="1695090" y="896937"/>
                  </a:cubicBezTo>
                  <a:cubicBezTo>
                    <a:pt x="1695090" y="977157"/>
                    <a:pt x="1629922" y="1042628"/>
                    <a:pt x="1549272" y="1042628"/>
                  </a:cubicBezTo>
                  <a:lnTo>
                    <a:pt x="145818" y="1042628"/>
                  </a:lnTo>
                  <a:cubicBezTo>
                    <a:pt x="65168" y="1042628"/>
                    <a:pt x="0" y="977157"/>
                    <a:pt x="0" y="896937"/>
                  </a:cubicBezTo>
                  <a:cubicBezTo>
                    <a:pt x="0" y="816358"/>
                    <a:pt x="65168" y="750887"/>
                    <a:pt x="145818" y="750887"/>
                  </a:cubicBezTo>
                  <a:close/>
                  <a:moveTo>
                    <a:pt x="145818" y="376237"/>
                  </a:moveTo>
                  <a:lnTo>
                    <a:pt x="1549272" y="376237"/>
                  </a:lnTo>
                  <a:cubicBezTo>
                    <a:pt x="1629922" y="376237"/>
                    <a:pt x="1695090" y="441428"/>
                    <a:pt x="1695090" y="521747"/>
                  </a:cubicBezTo>
                  <a:cubicBezTo>
                    <a:pt x="1695090" y="602426"/>
                    <a:pt x="1629922" y="667977"/>
                    <a:pt x="1549272" y="667977"/>
                  </a:cubicBezTo>
                  <a:lnTo>
                    <a:pt x="145818" y="667977"/>
                  </a:lnTo>
                  <a:cubicBezTo>
                    <a:pt x="65168" y="667977"/>
                    <a:pt x="0" y="602426"/>
                    <a:pt x="0" y="521747"/>
                  </a:cubicBezTo>
                  <a:cubicBezTo>
                    <a:pt x="0" y="441428"/>
                    <a:pt x="65168" y="376237"/>
                    <a:pt x="145818" y="376237"/>
                  </a:cubicBezTo>
                  <a:close/>
                  <a:moveTo>
                    <a:pt x="145818" y="0"/>
                  </a:moveTo>
                  <a:lnTo>
                    <a:pt x="1549272" y="0"/>
                  </a:lnTo>
                  <a:cubicBezTo>
                    <a:pt x="1629922" y="0"/>
                    <a:pt x="1695090" y="65552"/>
                    <a:pt x="1695090" y="146230"/>
                  </a:cubicBezTo>
                  <a:cubicBezTo>
                    <a:pt x="1695090" y="226549"/>
                    <a:pt x="1629922" y="291740"/>
                    <a:pt x="1549272" y="291740"/>
                  </a:cubicBezTo>
                  <a:lnTo>
                    <a:pt x="145818" y="291740"/>
                  </a:lnTo>
                  <a:cubicBezTo>
                    <a:pt x="65168" y="291740"/>
                    <a:pt x="0" y="226549"/>
                    <a:pt x="0" y="146230"/>
                  </a:cubicBezTo>
                  <a:cubicBezTo>
                    <a:pt x="0" y="65552"/>
                    <a:pt x="65168" y="0"/>
                    <a:pt x="145818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C99F5B7A-68BE-8F4B-A6C4-3AD2E3065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425" y="2962275"/>
              <a:ext cx="1147763" cy="1147763"/>
            </a:xfrm>
            <a:custGeom>
              <a:avLst/>
              <a:gdLst>
                <a:gd name="T0" fmla="*/ 1595 w 3190"/>
                <a:gd name="T1" fmla="*/ 2491 h 3190"/>
                <a:gd name="T2" fmla="*/ 697 w 3190"/>
                <a:gd name="T3" fmla="*/ 1595 h 3190"/>
                <a:gd name="T4" fmla="*/ 1595 w 3190"/>
                <a:gd name="T5" fmla="*/ 698 h 3190"/>
                <a:gd name="T6" fmla="*/ 2492 w 3190"/>
                <a:gd name="T7" fmla="*/ 1595 h 3190"/>
                <a:gd name="T8" fmla="*/ 3189 w 3190"/>
                <a:gd name="T9" fmla="*/ 1795 h 3190"/>
                <a:gd name="T10" fmla="*/ 2874 w 3190"/>
                <a:gd name="T11" fmla="*/ 1396 h 3190"/>
                <a:gd name="T12" fmla="*/ 2802 w 3190"/>
                <a:gd name="T13" fmla="*/ 1128 h 3190"/>
                <a:gd name="T14" fmla="*/ 2876 w 3190"/>
                <a:gd name="T15" fmla="*/ 625 h 3190"/>
                <a:gd name="T16" fmla="*/ 2604 w 3190"/>
                <a:gd name="T17" fmla="*/ 783 h 3190"/>
                <a:gd name="T18" fmla="*/ 2565 w 3190"/>
                <a:gd name="T19" fmla="*/ 314 h 3190"/>
                <a:gd name="T20" fmla="*/ 2062 w 3190"/>
                <a:gd name="T21" fmla="*/ 388 h 3190"/>
                <a:gd name="T22" fmla="*/ 1794 w 3190"/>
                <a:gd name="T23" fmla="*/ 316 h 3190"/>
                <a:gd name="T24" fmla="*/ 1395 w 3190"/>
                <a:gd name="T25" fmla="*/ 0 h 3190"/>
                <a:gd name="T26" fmla="*/ 1395 w 3190"/>
                <a:gd name="T27" fmla="*/ 316 h 3190"/>
                <a:gd name="T28" fmla="*/ 970 w 3190"/>
                <a:gd name="T29" fmla="*/ 114 h 3190"/>
                <a:gd name="T30" fmla="*/ 782 w 3190"/>
                <a:gd name="T31" fmla="*/ 587 h 3190"/>
                <a:gd name="T32" fmla="*/ 586 w 3190"/>
                <a:gd name="T33" fmla="*/ 783 h 3190"/>
                <a:gd name="T34" fmla="*/ 114 w 3190"/>
                <a:gd name="T35" fmla="*/ 970 h 3190"/>
                <a:gd name="T36" fmla="*/ 387 w 3190"/>
                <a:gd name="T37" fmla="*/ 1128 h 3190"/>
                <a:gd name="T38" fmla="*/ 0 w 3190"/>
                <a:gd name="T39" fmla="*/ 1396 h 3190"/>
                <a:gd name="T40" fmla="*/ 316 w 3190"/>
                <a:gd name="T41" fmla="*/ 1795 h 3190"/>
                <a:gd name="T42" fmla="*/ 387 w 3190"/>
                <a:gd name="T43" fmla="*/ 2063 h 3190"/>
                <a:gd name="T44" fmla="*/ 313 w 3190"/>
                <a:gd name="T45" fmla="*/ 2564 h 3190"/>
                <a:gd name="T46" fmla="*/ 586 w 3190"/>
                <a:gd name="T47" fmla="*/ 2408 h 3190"/>
                <a:gd name="T48" fmla="*/ 624 w 3190"/>
                <a:gd name="T49" fmla="*/ 2876 h 3190"/>
                <a:gd name="T50" fmla="*/ 1128 w 3190"/>
                <a:gd name="T51" fmla="*/ 2802 h 3190"/>
                <a:gd name="T52" fmla="*/ 1395 w 3190"/>
                <a:gd name="T53" fmla="*/ 2873 h 3190"/>
                <a:gd name="T54" fmla="*/ 1794 w 3190"/>
                <a:gd name="T55" fmla="*/ 3189 h 3190"/>
                <a:gd name="T56" fmla="*/ 1794 w 3190"/>
                <a:gd name="T57" fmla="*/ 2873 h 3190"/>
                <a:gd name="T58" fmla="*/ 2220 w 3190"/>
                <a:gd name="T59" fmla="*/ 3075 h 3190"/>
                <a:gd name="T60" fmla="*/ 2407 w 3190"/>
                <a:gd name="T61" fmla="*/ 2603 h 3190"/>
                <a:gd name="T62" fmla="*/ 2604 w 3190"/>
                <a:gd name="T63" fmla="*/ 2408 h 3190"/>
                <a:gd name="T64" fmla="*/ 3075 w 3190"/>
                <a:gd name="T65" fmla="*/ 2220 h 3190"/>
                <a:gd name="T66" fmla="*/ 2802 w 3190"/>
                <a:gd name="T67" fmla="*/ 2063 h 3190"/>
                <a:gd name="T68" fmla="*/ 3189 w 3190"/>
                <a:gd name="T69" fmla="*/ 1795 h 3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90" h="3190">
                  <a:moveTo>
                    <a:pt x="1595" y="2491"/>
                  </a:moveTo>
                  <a:lnTo>
                    <a:pt x="1595" y="2491"/>
                  </a:lnTo>
                  <a:cubicBezTo>
                    <a:pt x="1099" y="2491"/>
                    <a:pt x="697" y="2091"/>
                    <a:pt x="697" y="1595"/>
                  </a:cubicBezTo>
                  <a:lnTo>
                    <a:pt x="697" y="1595"/>
                  </a:lnTo>
                  <a:cubicBezTo>
                    <a:pt x="697" y="1100"/>
                    <a:pt x="1099" y="698"/>
                    <a:pt x="1595" y="698"/>
                  </a:cubicBezTo>
                  <a:lnTo>
                    <a:pt x="1595" y="698"/>
                  </a:lnTo>
                  <a:cubicBezTo>
                    <a:pt x="2090" y="698"/>
                    <a:pt x="2492" y="1100"/>
                    <a:pt x="2492" y="1595"/>
                  </a:cubicBezTo>
                  <a:lnTo>
                    <a:pt x="2492" y="1595"/>
                  </a:lnTo>
                  <a:cubicBezTo>
                    <a:pt x="2492" y="2091"/>
                    <a:pt x="2090" y="2491"/>
                    <a:pt x="1595" y="2491"/>
                  </a:cubicBezTo>
                  <a:close/>
                  <a:moveTo>
                    <a:pt x="3189" y="1795"/>
                  </a:moveTo>
                  <a:lnTo>
                    <a:pt x="3189" y="1396"/>
                  </a:lnTo>
                  <a:lnTo>
                    <a:pt x="2874" y="1396"/>
                  </a:lnTo>
                  <a:lnTo>
                    <a:pt x="2874" y="1396"/>
                  </a:lnTo>
                  <a:cubicBezTo>
                    <a:pt x="2859" y="1303"/>
                    <a:pt x="2836" y="1213"/>
                    <a:pt x="2802" y="1128"/>
                  </a:cubicBezTo>
                  <a:lnTo>
                    <a:pt x="3075" y="971"/>
                  </a:lnTo>
                  <a:lnTo>
                    <a:pt x="2876" y="625"/>
                  </a:lnTo>
                  <a:lnTo>
                    <a:pt x="2604" y="783"/>
                  </a:lnTo>
                  <a:lnTo>
                    <a:pt x="2604" y="783"/>
                  </a:lnTo>
                  <a:cubicBezTo>
                    <a:pt x="2545" y="711"/>
                    <a:pt x="2480" y="645"/>
                    <a:pt x="2407" y="587"/>
                  </a:cubicBezTo>
                  <a:lnTo>
                    <a:pt x="2565" y="314"/>
                  </a:lnTo>
                  <a:lnTo>
                    <a:pt x="2220" y="114"/>
                  </a:lnTo>
                  <a:lnTo>
                    <a:pt x="2062" y="388"/>
                  </a:lnTo>
                  <a:lnTo>
                    <a:pt x="2062" y="388"/>
                  </a:lnTo>
                  <a:cubicBezTo>
                    <a:pt x="1977" y="355"/>
                    <a:pt x="1887" y="331"/>
                    <a:pt x="1794" y="316"/>
                  </a:cubicBezTo>
                  <a:lnTo>
                    <a:pt x="1794" y="0"/>
                  </a:lnTo>
                  <a:lnTo>
                    <a:pt x="1395" y="0"/>
                  </a:lnTo>
                  <a:lnTo>
                    <a:pt x="1395" y="316"/>
                  </a:lnTo>
                  <a:lnTo>
                    <a:pt x="1395" y="316"/>
                  </a:lnTo>
                  <a:cubicBezTo>
                    <a:pt x="1302" y="331"/>
                    <a:pt x="1213" y="355"/>
                    <a:pt x="1128" y="388"/>
                  </a:cubicBezTo>
                  <a:lnTo>
                    <a:pt x="970" y="114"/>
                  </a:lnTo>
                  <a:lnTo>
                    <a:pt x="624" y="314"/>
                  </a:lnTo>
                  <a:lnTo>
                    <a:pt x="782" y="587"/>
                  </a:lnTo>
                  <a:lnTo>
                    <a:pt x="782" y="587"/>
                  </a:lnTo>
                  <a:cubicBezTo>
                    <a:pt x="710" y="645"/>
                    <a:pt x="644" y="711"/>
                    <a:pt x="586" y="783"/>
                  </a:cubicBezTo>
                  <a:lnTo>
                    <a:pt x="313" y="625"/>
                  </a:lnTo>
                  <a:lnTo>
                    <a:pt x="114" y="970"/>
                  </a:lnTo>
                  <a:lnTo>
                    <a:pt x="387" y="1128"/>
                  </a:lnTo>
                  <a:lnTo>
                    <a:pt x="387" y="1128"/>
                  </a:lnTo>
                  <a:cubicBezTo>
                    <a:pt x="354" y="1213"/>
                    <a:pt x="330" y="1303"/>
                    <a:pt x="316" y="1396"/>
                  </a:cubicBezTo>
                  <a:lnTo>
                    <a:pt x="0" y="1396"/>
                  </a:lnTo>
                  <a:lnTo>
                    <a:pt x="0" y="1795"/>
                  </a:lnTo>
                  <a:lnTo>
                    <a:pt x="316" y="1795"/>
                  </a:lnTo>
                  <a:lnTo>
                    <a:pt x="316" y="1795"/>
                  </a:lnTo>
                  <a:cubicBezTo>
                    <a:pt x="330" y="1888"/>
                    <a:pt x="354" y="1977"/>
                    <a:pt x="387" y="2063"/>
                  </a:cubicBezTo>
                  <a:lnTo>
                    <a:pt x="114" y="2220"/>
                  </a:lnTo>
                  <a:lnTo>
                    <a:pt x="313" y="2564"/>
                  </a:lnTo>
                  <a:lnTo>
                    <a:pt x="586" y="2408"/>
                  </a:lnTo>
                  <a:lnTo>
                    <a:pt x="586" y="2408"/>
                  </a:lnTo>
                  <a:cubicBezTo>
                    <a:pt x="644" y="2479"/>
                    <a:pt x="710" y="2545"/>
                    <a:pt x="782" y="2603"/>
                  </a:cubicBezTo>
                  <a:lnTo>
                    <a:pt x="624" y="2876"/>
                  </a:lnTo>
                  <a:lnTo>
                    <a:pt x="970" y="3075"/>
                  </a:lnTo>
                  <a:lnTo>
                    <a:pt x="1128" y="2802"/>
                  </a:lnTo>
                  <a:lnTo>
                    <a:pt x="1128" y="2802"/>
                  </a:lnTo>
                  <a:cubicBezTo>
                    <a:pt x="1213" y="2835"/>
                    <a:pt x="1302" y="2859"/>
                    <a:pt x="1395" y="2873"/>
                  </a:cubicBezTo>
                  <a:lnTo>
                    <a:pt x="1395" y="3189"/>
                  </a:lnTo>
                  <a:lnTo>
                    <a:pt x="1794" y="3189"/>
                  </a:lnTo>
                  <a:lnTo>
                    <a:pt x="1794" y="2873"/>
                  </a:lnTo>
                  <a:lnTo>
                    <a:pt x="1794" y="2873"/>
                  </a:lnTo>
                  <a:cubicBezTo>
                    <a:pt x="1887" y="2859"/>
                    <a:pt x="1977" y="2835"/>
                    <a:pt x="2062" y="2802"/>
                  </a:cubicBezTo>
                  <a:lnTo>
                    <a:pt x="2220" y="3075"/>
                  </a:lnTo>
                  <a:lnTo>
                    <a:pt x="2565" y="2876"/>
                  </a:lnTo>
                  <a:lnTo>
                    <a:pt x="2407" y="2603"/>
                  </a:lnTo>
                  <a:lnTo>
                    <a:pt x="2407" y="2603"/>
                  </a:lnTo>
                  <a:cubicBezTo>
                    <a:pt x="2480" y="2545"/>
                    <a:pt x="2545" y="2479"/>
                    <a:pt x="2604" y="2408"/>
                  </a:cubicBezTo>
                  <a:lnTo>
                    <a:pt x="2876" y="2564"/>
                  </a:lnTo>
                  <a:lnTo>
                    <a:pt x="3075" y="2220"/>
                  </a:lnTo>
                  <a:lnTo>
                    <a:pt x="2802" y="2063"/>
                  </a:lnTo>
                  <a:lnTo>
                    <a:pt x="2802" y="2063"/>
                  </a:lnTo>
                  <a:cubicBezTo>
                    <a:pt x="2836" y="1977"/>
                    <a:pt x="2859" y="1888"/>
                    <a:pt x="2874" y="1795"/>
                  </a:cubicBezTo>
                  <a:lnTo>
                    <a:pt x="3189" y="17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E7769FCB-D14D-D746-B806-841CE36F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225" y="4932363"/>
              <a:ext cx="312738" cy="312737"/>
            </a:xfrm>
            <a:custGeom>
              <a:avLst/>
              <a:gdLst>
                <a:gd name="T0" fmla="*/ 434 w 870"/>
                <a:gd name="T1" fmla="*/ 678 h 870"/>
                <a:gd name="T2" fmla="*/ 191 w 870"/>
                <a:gd name="T3" fmla="*/ 434 h 870"/>
                <a:gd name="T4" fmla="*/ 434 w 870"/>
                <a:gd name="T5" fmla="*/ 190 h 870"/>
                <a:gd name="T6" fmla="*/ 679 w 870"/>
                <a:gd name="T7" fmla="*/ 434 h 870"/>
                <a:gd name="T8" fmla="*/ 869 w 870"/>
                <a:gd name="T9" fmla="*/ 489 h 870"/>
                <a:gd name="T10" fmla="*/ 782 w 870"/>
                <a:gd name="T11" fmla="*/ 380 h 870"/>
                <a:gd name="T12" fmla="*/ 763 w 870"/>
                <a:gd name="T13" fmla="*/ 307 h 870"/>
                <a:gd name="T14" fmla="*/ 783 w 870"/>
                <a:gd name="T15" fmla="*/ 170 h 870"/>
                <a:gd name="T16" fmla="*/ 709 w 870"/>
                <a:gd name="T17" fmla="*/ 213 h 870"/>
                <a:gd name="T18" fmla="*/ 698 w 870"/>
                <a:gd name="T19" fmla="*/ 86 h 870"/>
                <a:gd name="T20" fmla="*/ 562 w 870"/>
                <a:gd name="T21" fmla="*/ 106 h 870"/>
                <a:gd name="T22" fmla="*/ 489 w 870"/>
                <a:gd name="T23" fmla="*/ 86 h 870"/>
                <a:gd name="T24" fmla="*/ 380 w 870"/>
                <a:gd name="T25" fmla="*/ 0 h 870"/>
                <a:gd name="T26" fmla="*/ 380 w 870"/>
                <a:gd name="T27" fmla="*/ 86 h 870"/>
                <a:gd name="T28" fmla="*/ 264 w 870"/>
                <a:gd name="T29" fmla="*/ 31 h 870"/>
                <a:gd name="T30" fmla="*/ 213 w 870"/>
                <a:gd name="T31" fmla="*/ 160 h 870"/>
                <a:gd name="T32" fmla="*/ 160 w 870"/>
                <a:gd name="T33" fmla="*/ 213 h 870"/>
                <a:gd name="T34" fmla="*/ 31 w 870"/>
                <a:gd name="T35" fmla="*/ 264 h 870"/>
                <a:gd name="T36" fmla="*/ 106 w 870"/>
                <a:gd name="T37" fmla="*/ 307 h 870"/>
                <a:gd name="T38" fmla="*/ 0 w 870"/>
                <a:gd name="T39" fmla="*/ 380 h 870"/>
                <a:gd name="T40" fmla="*/ 87 w 870"/>
                <a:gd name="T41" fmla="*/ 489 h 870"/>
                <a:gd name="T42" fmla="*/ 106 w 870"/>
                <a:gd name="T43" fmla="*/ 562 h 870"/>
                <a:gd name="T44" fmla="*/ 86 w 870"/>
                <a:gd name="T45" fmla="*/ 698 h 870"/>
                <a:gd name="T46" fmla="*/ 160 w 870"/>
                <a:gd name="T47" fmla="*/ 655 h 870"/>
                <a:gd name="T48" fmla="*/ 171 w 870"/>
                <a:gd name="T49" fmla="*/ 784 h 870"/>
                <a:gd name="T50" fmla="*/ 307 w 870"/>
                <a:gd name="T51" fmla="*/ 763 h 870"/>
                <a:gd name="T52" fmla="*/ 380 w 870"/>
                <a:gd name="T53" fmla="*/ 782 h 870"/>
                <a:gd name="T54" fmla="*/ 489 w 870"/>
                <a:gd name="T55" fmla="*/ 869 h 870"/>
                <a:gd name="T56" fmla="*/ 489 w 870"/>
                <a:gd name="T57" fmla="*/ 782 h 870"/>
                <a:gd name="T58" fmla="*/ 605 w 870"/>
                <a:gd name="T59" fmla="*/ 838 h 870"/>
                <a:gd name="T60" fmla="*/ 656 w 870"/>
                <a:gd name="T61" fmla="*/ 709 h 870"/>
                <a:gd name="T62" fmla="*/ 709 w 870"/>
                <a:gd name="T63" fmla="*/ 655 h 870"/>
                <a:gd name="T64" fmla="*/ 838 w 870"/>
                <a:gd name="T65" fmla="*/ 604 h 870"/>
                <a:gd name="T66" fmla="*/ 763 w 870"/>
                <a:gd name="T67" fmla="*/ 562 h 870"/>
                <a:gd name="T68" fmla="*/ 869 w 870"/>
                <a:gd name="T69" fmla="*/ 489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0" h="870">
                  <a:moveTo>
                    <a:pt x="434" y="678"/>
                  </a:moveTo>
                  <a:lnTo>
                    <a:pt x="434" y="678"/>
                  </a:lnTo>
                  <a:cubicBezTo>
                    <a:pt x="300" y="678"/>
                    <a:pt x="191" y="569"/>
                    <a:pt x="191" y="434"/>
                  </a:cubicBezTo>
                  <a:lnTo>
                    <a:pt x="191" y="434"/>
                  </a:lnTo>
                  <a:cubicBezTo>
                    <a:pt x="191" y="300"/>
                    <a:pt x="300" y="190"/>
                    <a:pt x="434" y="190"/>
                  </a:cubicBezTo>
                  <a:lnTo>
                    <a:pt x="434" y="190"/>
                  </a:lnTo>
                  <a:cubicBezTo>
                    <a:pt x="569" y="190"/>
                    <a:pt x="679" y="300"/>
                    <a:pt x="679" y="434"/>
                  </a:cubicBezTo>
                  <a:lnTo>
                    <a:pt x="679" y="434"/>
                  </a:lnTo>
                  <a:cubicBezTo>
                    <a:pt x="679" y="569"/>
                    <a:pt x="569" y="678"/>
                    <a:pt x="434" y="678"/>
                  </a:cubicBezTo>
                  <a:close/>
                  <a:moveTo>
                    <a:pt x="869" y="489"/>
                  </a:moveTo>
                  <a:lnTo>
                    <a:pt x="869" y="380"/>
                  </a:lnTo>
                  <a:lnTo>
                    <a:pt x="782" y="380"/>
                  </a:lnTo>
                  <a:lnTo>
                    <a:pt x="782" y="380"/>
                  </a:lnTo>
                  <a:cubicBezTo>
                    <a:pt x="779" y="355"/>
                    <a:pt x="772" y="331"/>
                    <a:pt x="763" y="307"/>
                  </a:cubicBezTo>
                  <a:lnTo>
                    <a:pt x="838" y="264"/>
                  </a:lnTo>
                  <a:lnTo>
                    <a:pt x="783" y="170"/>
                  </a:lnTo>
                  <a:lnTo>
                    <a:pt x="709" y="213"/>
                  </a:lnTo>
                  <a:lnTo>
                    <a:pt x="709" y="213"/>
                  </a:lnTo>
                  <a:cubicBezTo>
                    <a:pt x="693" y="194"/>
                    <a:pt x="676" y="176"/>
                    <a:pt x="656" y="160"/>
                  </a:cubicBezTo>
                  <a:lnTo>
                    <a:pt x="698" y="86"/>
                  </a:lnTo>
                  <a:lnTo>
                    <a:pt x="605" y="31"/>
                  </a:lnTo>
                  <a:lnTo>
                    <a:pt x="562" y="106"/>
                  </a:lnTo>
                  <a:lnTo>
                    <a:pt x="562" y="106"/>
                  </a:lnTo>
                  <a:cubicBezTo>
                    <a:pt x="538" y="97"/>
                    <a:pt x="514" y="90"/>
                    <a:pt x="489" y="86"/>
                  </a:cubicBezTo>
                  <a:lnTo>
                    <a:pt x="489" y="0"/>
                  </a:lnTo>
                  <a:lnTo>
                    <a:pt x="380" y="0"/>
                  </a:lnTo>
                  <a:lnTo>
                    <a:pt x="380" y="86"/>
                  </a:lnTo>
                  <a:lnTo>
                    <a:pt x="380" y="86"/>
                  </a:lnTo>
                  <a:cubicBezTo>
                    <a:pt x="355" y="90"/>
                    <a:pt x="331" y="97"/>
                    <a:pt x="307" y="106"/>
                  </a:cubicBezTo>
                  <a:lnTo>
                    <a:pt x="264" y="31"/>
                  </a:lnTo>
                  <a:lnTo>
                    <a:pt x="171" y="86"/>
                  </a:lnTo>
                  <a:lnTo>
                    <a:pt x="213" y="160"/>
                  </a:lnTo>
                  <a:lnTo>
                    <a:pt x="213" y="160"/>
                  </a:lnTo>
                  <a:cubicBezTo>
                    <a:pt x="193" y="176"/>
                    <a:pt x="176" y="194"/>
                    <a:pt x="160" y="213"/>
                  </a:cubicBezTo>
                  <a:lnTo>
                    <a:pt x="86" y="170"/>
                  </a:lnTo>
                  <a:lnTo>
                    <a:pt x="31" y="264"/>
                  </a:lnTo>
                  <a:lnTo>
                    <a:pt x="106" y="307"/>
                  </a:lnTo>
                  <a:lnTo>
                    <a:pt x="106" y="307"/>
                  </a:lnTo>
                  <a:cubicBezTo>
                    <a:pt x="97" y="331"/>
                    <a:pt x="90" y="355"/>
                    <a:pt x="87" y="380"/>
                  </a:cubicBezTo>
                  <a:lnTo>
                    <a:pt x="0" y="380"/>
                  </a:lnTo>
                  <a:lnTo>
                    <a:pt x="0" y="489"/>
                  </a:lnTo>
                  <a:lnTo>
                    <a:pt x="87" y="489"/>
                  </a:lnTo>
                  <a:lnTo>
                    <a:pt x="87" y="489"/>
                  </a:lnTo>
                  <a:cubicBezTo>
                    <a:pt x="90" y="514"/>
                    <a:pt x="97" y="539"/>
                    <a:pt x="106" y="562"/>
                  </a:cubicBezTo>
                  <a:lnTo>
                    <a:pt x="31" y="604"/>
                  </a:lnTo>
                  <a:lnTo>
                    <a:pt x="86" y="698"/>
                  </a:lnTo>
                  <a:lnTo>
                    <a:pt x="160" y="655"/>
                  </a:lnTo>
                  <a:lnTo>
                    <a:pt x="160" y="655"/>
                  </a:lnTo>
                  <a:cubicBezTo>
                    <a:pt x="176" y="675"/>
                    <a:pt x="193" y="693"/>
                    <a:pt x="213" y="709"/>
                  </a:cubicBezTo>
                  <a:lnTo>
                    <a:pt x="171" y="784"/>
                  </a:lnTo>
                  <a:lnTo>
                    <a:pt x="264" y="838"/>
                  </a:lnTo>
                  <a:lnTo>
                    <a:pt x="307" y="763"/>
                  </a:lnTo>
                  <a:lnTo>
                    <a:pt x="307" y="763"/>
                  </a:lnTo>
                  <a:cubicBezTo>
                    <a:pt x="331" y="772"/>
                    <a:pt x="355" y="779"/>
                    <a:pt x="380" y="782"/>
                  </a:cubicBezTo>
                  <a:lnTo>
                    <a:pt x="380" y="869"/>
                  </a:lnTo>
                  <a:lnTo>
                    <a:pt x="489" y="869"/>
                  </a:lnTo>
                  <a:lnTo>
                    <a:pt x="489" y="782"/>
                  </a:lnTo>
                  <a:lnTo>
                    <a:pt x="489" y="782"/>
                  </a:lnTo>
                  <a:cubicBezTo>
                    <a:pt x="514" y="779"/>
                    <a:pt x="538" y="772"/>
                    <a:pt x="562" y="763"/>
                  </a:cubicBezTo>
                  <a:lnTo>
                    <a:pt x="605" y="838"/>
                  </a:lnTo>
                  <a:lnTo>
                    <a:pt x="698" y="784"/>
                  </a:lnTo>
                  <a:lnTo>
                    <a:pt x="656" y="709"/>
                  </a:lnTo>
                  <a:lnTo>
                    <a:pt x="656" y="709"/>
                  </a:lnTo>
                  <a:cubicBezTo>
                    <a:pt x="676" y="693"/>
                    <a:pt x="693" y="675"/>
                    <a:pt x="709" y="655"/>
                  </a:cubicBezTo>
                  <a:lnTo>
                    <a:pt x="783" y="698"/>
                  </a:lnTo>
                  <a:lnTo>
                    <a:pt x="838" y="604"/>
                  </a:lnTo>
                  <a:lnTo>
                    <a:pt x="763" y="562"/>
                  </a:lnTo>
                  <a:lnTo>
                    <a:pt x="763" y="562"/>
                  </a:lnTo>
                  <a:cubicBezTo>
                    <a:pt x="772" y="539"/>
                    <a:pt x="779" y="514"/>
                    <a:pt x="782" y="489"/>
                  </a:cubicBezTo>
                  <a:lnTo>
                    <a:pt x="869" y="48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B42315F4-A4DD-6942-AA43-A8F00A279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425" y="3700463"/>
              <a:ext cx="280988" cy="280987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59D8131E-4E43-EB4A-8C4A-39C5D3BCC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800" y="3970338"/>
              <a:ext cx="280988" cy="280987"/>
            </a:xfrm>
            <a:custGeom>
              <a:avLst/>
              <a:gdLst>
                <a:gd name="T0" fmla="*/ 390 w 782"/>
                <a:gd name="T1" fmla="*/ 610 h 782"/>
                <a:gd name="T2" fmla="*/ 171 w 782"/>
                <a:gd name="T3" fmla="*/ 390 h 782"/>
                <a:gd name="T4" fmla="*/ 390 w 782"/>
                <a:gd name="T5" fmla="*/ 171 h 782"/>
                <a:gd name="T6" fmla="*/ 610 w 782"/>
                <a:gd name="T7" fmla="*/ 390 h 782"/>
                <a:gd name="T8" fmla="*/ 781 w 782"/>
                <a:gd name="T9" fmla="*/ 439 h 782"/>
                <a:gd name="T10" fmla="*/ 703 w 782"/>
                <a:gd name="T11" fmla="*/ 342 h 782"/>
                <a:gd name="T12" fmla="*/ 686 w 782"/>
                <a:gd name="T13" fmla="*/ 276 h 782"/>
                <a:gd name="T14" fmla="*/ 704 w 782"/>
                <a:gd name="T15" fmla="*/ 153 h 782"/>
                <a:gd name="T16" fmla="*/ 638 w 782"/>
                <a:gd name="T17" fmla="*/ 191 h 782"/>
                <a:gd name="T18" fmla="*/ 628 w 782"/>
                <a:gd name="T19" fmla="*/ 77 h 782"/>
                <a:gd name="T20" fmla="*/ 505 w 782"/>
                <a:gd name="T21" fmla="*/ 95 h 782"/>
                <a:gd name="T22" fmla="*/ 439 w 782"/>
                <a:gd name="T23" fmla="*/ 77 h 782"/>
                <a:gd name="T24" fmla="*/ 342 w 782"/>
                <a:gd name="T25" fmla="*/ 0 h 782"/>
                <a:gd name="T26" fmla="*/ 342 w 782"/>
                <a:gd name="T27" fmla="*/ 77 h 782"/>
                <a:gd name="T28" fmla="*/ 238 w 782"/>
                <a:gd name="T29" fmla="*/ 28 h 782"/>
                <a:gd name="T30" fmla="*/ 191 w 782"/>
                <a:gd name="T31" fmla="*/ 144 h 782"/>
                <a:gd name="T32" fmla="*/ 144 w 782"/>
                <a:gd name="T33" fmla="*/ 191 h 782"/>
                <a:gd name="T34" fmla="*/ 28 w 782"/>
                <a:gd name="T35" fmla="*/ 238 h 782"/>
                <a:gd name="T36" fmla="*/ 95 w 782"/>
                <a:gd name="T37" fmla="*/ 276 h 782"/>
                <a:gd name="T38" fmla="*/ 0 w 782"/>
                <a:gd name="T39" fmla="*/ 342 h 782"/>
                <a:gd name="T40" fmla="*/ 77 w 782"/>
                <a:gd name="T41" fmla="*/ 439 h 782"/>
                <a:gd name="T42" fmla="*/ 95 w 782"/>
                <a:gd name="T43" fmla="*/ 505 h 782"/>
                <a:gd name="T44" fmla="*/ 77 w 782"/>
                <a:gd name="T45" fmla="*/ 628 h 782"/>
                <a:gd name="T46" fmla="*/ 144 w 782"/>
                <a:gd name="T47" fmla="*/ 590 h 782"/>
                <a:gd name="T48" fmla="*/ 153 w 782"/>
                <a:gd name="T49" fmla="*/ 704 h 782"/>
                <a:gd name="T50" fmla="*/ 276 w 782"/>
                <a:gd name="T51" fmla="*/ 686 h 782"/>
                <a:gd name="T52" fmla="*/ 342 w 782"/>
                <a:gd name="T53" fmla="*/ 703 h 782"/>
                <a:gd name="T54" fmla="*/ 439 w 782"/>
                <a:gd name="T55" fmla="*/ 781 h 782"/>
                <a:gd name="T56" fmla="*/ 439 w 782"/>
                <a:gd name="T57" fmla="*/ 703 h 782"/>
                <a:gd name="T58" fmla="*/ 544 w 782"/>
                <a:gd name="T59" fmla="*/ 753 h 782"/>
                <a:gd name="T60" fmla="*/ 589 w 782"/>
                <a:gd name="T61" fmla="*/ 638 h 782"/>
                <a:gd name="T62" fmla="*/ 638 w 782"/>
                <a:gd name="T63" fmla="*/ 590 h 782"/>
                <a:gd name="T64" fmla="*/ 753 w 782"/>
                <a:gd name="T65" fmla="*/ 544 h 782"/>
                <a:gd name="T66" fmla="*/ 686 w 782"/>
                <a:gd name="T67" fmla="*/ 505 h 782"/>
                <a:gd name="T68" fmla="*/ 781 w 782"/>
                <a:gd name="T69" fmla="*/ 439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2">
                  <a:moveTo>
                    <a:pt x="390" y="610"/>
                  </a:moveTo>
                  <a:lnTo>
                    <a:pt x="390" y="610"/>
                  </a:lnTo>
                  <a:cubicBezTo>
                    <a:pt x="269" y="610"/>
                    <a:pt x="171" y="512"/>
                    <a:pt x="171" y="390"/>
                  </a:cubicBezTo>
                  <a:lnTo>
                    <a:pt x="171" y="390"/>
                  </a:lnTo>
                  <a:cubicBezTo>
                    <a:pt x="171" y="269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1" y="171"/>
                    <a:pt x="610" y="269"/>
                    <a:pt x="610" y="390"/>
                  </a:cubicBezTo>
                  <a:lnTo>
                    <a:pt x="610" y="390"/>
                  </a:lnTo>
                  <a:cubicBezTo>
                    <a:pt x="610" y="512"/>
                    <a:pt x="511" y="610"/>
                    <a:pt x="390" y="610"/>
                  </a:cubicBezTo>
                  <a:close/>
                  <a:moveTo>
                    <a:pt x="781" y="439"/>
                  </a:moveTo>
                  <a:lnTo>
                    <a:pt x="781" y="342"/>
                  </a:lnTo>
                  <a:lnTo>
                    <a:pt x="703" y="342"/>
                  </a:lnTo>
                  <a:lnTo>
                    <a:pt x="703" y="342"/>
                  </a:lnTo>
                  <a:cubicBezTo>
                    <a:pt x="700" y="319"/>
                    <a:pt x="694" y="297"/>
                    <a:pt x="686" y="276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1"/>
                  </a:lnTo>
                  <a:lnTo>
                    <a:pt x="638" y="191"/>
                  </a:lnTo>
                  <a:cubicBezTo>
                    <a:pt x="623" y="174"/>
                    <a:pt x="607" y="158"/>
                    <a:pt x="589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6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1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6"/>
                  </a:lnTo>
                  <a:lnTo>
                    <a:pt x="95" y="276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9"/>
                  </a:lnTo>
                  <a:lnTo>
                    <a:pt x="77" y="439"/>
                  </a:lnTo>
                  <a:lnTo>
                    <a:pt x="77" y="439"/>
                  </a:lnTo>
                  <a:cubicBezTo>
                    <a:pt x="81" y="462"/>
                    <a:pt x="87" y="484"/>
                    <a:pt x="95" y="505"/>
                  </a:cubicBezTo>
                  <a:lnTo>
                    <a:pt x="28" y="544"/>
                  </a:lnTo>
                  <a:lnTo>
                    <a:pt x="77" y="628"/>
                  </a:lnTo>
                  <a:lnTo>
                    <a:pt x="144" y="590"/>
                  </a:lnTo>
                  <a:lnTo>
                    <a:pt x="144" y="590"/>
                  </a:lnTo>
                  <a:cubicBezTo>
                    <a:pt x="158" y="607"/>
                    <a:pt x="174" y="623"/>
                    <a:pt x="191" y="638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6" y="686"/>
                  </a:lnTo>
                  <a:lnTo>
                    <a:pt x="276" y="686"/>
                  </a:lnTo>
                  <a:cubicBezTo>
                    <a:pt x="297" y="694"/>
                    <a:pt x="319" y="700"/>
                    <a:pt x="342" y="703"/>
                  </a:cubicBezTo>
                  <a:lnTo>
                    <a:pt x="342" y="781"/>
                  </a:lnTo>
                  <a:lnTo>
                    <a:pt x="439" y="781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700"/>
                    <a:pt x="484" y="694"/>
                    <a:pt x="505" y="686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89" y="638"/>
                  </a:lnTo>
                  <a:lnTo>
                    <a:pt x="589" y="638"/>
                  </a:lnTo>
                  <a:cubicBezTo>
                    <a:pt x="607" y="623"/>
                    <a:pt x="623" y="607"/>
                    <a:pt x="638" y="590"/>
                  </a:cubicBezTo>
                  <a:lnTo>
                    <a:pt x="704" y="628"/>
                  </a:lnTo>
                  <a:lnTo>
                    <a:pt x="753" y="544"/>
                  </a:lnTo>
                  <a:lnTo>
                    <a:pt x="686" y="505"/>
                  </a:lnTo>
                  <a:lnTo>
                    <a:pt x="686" y="505"/>
                  </a:lnTo>
                  <a:cubicBezTo>
                    <a:pt x="694" y="484"/>
                    <a:pt x="700" y="462"/>
                    <a:pt x="703" y="439"/>
                  </a:cubicBezTo>
                  <a:lnTo>
                    <a:pt x="781" y="43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FB8C9C7A-A148-B54F-8539-10E12B52A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839788"/>
              <a:ext cx="590550" cy="590550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2B386E05-DCDA-294C-A813-5637FA932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200" y="1465263"/>
              <a:ext cx="1274763" cy="1274762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7D8A5BDE-3A08-5E4F-B232-33068D6FD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38" y="1430338"/>
              <a:ext cx="447675" cy="447675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AB6D385B-9755-964D-B4B0-24580783F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263" y="463550"/>
              <a:ext cx="350837" cy="350838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31FAFC21-FC2D-304B-BD8B-781C47068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463" y="4319588"/>
              <a:ext cx="514350" cy="515937"/>
            </a:xfrm>
            <a:custGeom>
              <a:avLst/>
              <a:gdLst>
                <a:gd name="T0" fmla="*/ 559 w 1430"/>
                <a:gd name="T1" fmla="*/ 542 h 1431"/>
                <a:gd name="T2" fmla="*/ 888 w 1430"/>
                <a:gd name="T3" fmla="*/ 559 h 1431"/>
                <a:gd name="T4" fmla="*/ 871 w 1430"/>
                <a:gd name="T5" fmla="*/ 888 h 1431"/>
                <a:gd name="T6" fmla="*/ 542 w 1430"/>
                <a:gd name="T7" fmla="*/ 871 h 1431"/>
                <a:gd name="T8" fmla="*/ 254 w 1430"/>
                <a:gd name="T9" fmla="*/ 364 h 1431"/>
                <a:gd name="T10" fmla="*/ 206 w 1430"/>
                <a:gd name="T11" fmla="*/ 437 h 1431"/>
                <a:gd name="T12" fmla="*/ 74 w 1430"/>
                <a:gd name="T13" fmla="*/ 394 h 1431"/>
                <a:gd name="T14" fmla="*/ 14 w 1430"/>
                <a:gd name="T15" fmla="*/ 578 h 1431"/>
                <a:gd name="T16" fmla="*/ 29 w 1430"/>
                <a:gd name="T17" fmla="*/ 606 h 1431"/>
                <a:gd name="T18" fmla="*/ 140 w 1430"/>
                <a:gd name="T19" fmla="*/ 642 h 1431"/>
                <a:gd name="T20" fmla="*/ 21 w 1430"/>
                <a:gd name="T21" fmla="*/ 753 h 1431"/>
                <a:gd name="T22" fmla="*/ 4 w 1430"/>
                <a:gd name="T23" fmla="*/ 778 h 1431"/>
                <a:gd name="T24" fmla="*/ 44 w 1430"/>
                <a:gd name="T25" fmla="*/ 968 h 1431"/>
                <a:gd name="T26" fmla="*/ 181 w 1430"/>
                <a:gd name="T27" fmla="*/ 939 h 1431"/>
                <a:gd name="T28" fmla="*/ 220 w 1430"/>
                <a:gd name="T29" fmla="*/ 1016 h 1431"/>
                <a:gd name="T30" fmla="*/ 117 w 1430"/>
                <a:gd name="T31" fmla="*/ 1109 h 1431"/>
                <a:gd name="T32" fmla="*/ 246 w 1430"/>
                <a:gd name="T33" fmla="*/ 1253 h 1431"/>
                <a:gd name="T34" fmla="*/ 277 w 1430"/>
                <a:gd name="T35" fmla="*/ 1254 h 1431"/>
                <a:gd name="T36" fmla="*/ 365 w 1430"/>
                <a:gd name="T37" fmla="*/ 1175 h 1431"/>
                <a:gd name="T38" fmla="*/ 400 w 1430"/>
                <a:gd name="T39" fmla="*/ 1334 h 1431"/>
                <a:gd name="T40" fmla="*/ 415 w 1430"/>
                <a:gd name="T41" fmla="*/ 1362 h 1431"/>
                <a:gd name="T42" fmla="*/ 599 w 1430"/>
                <a:gd name="T43" fmla="*/ 1422 h 1431"/>
                <a:gd name="T44" fmla="*/ 642 w 1430"/>
                <a:gd name="T45" fmla="*/ 1289 h 1431"/>
                <a:gd name="T46" fmla="*/ 728 w 1430"/>
                <a:gd name="T47" fmla="*/ 1294 h 1431"/>
                <a:gd name="T48" fmla="*/ 757 w 1430"/>
                <a:gd name="T49" fmla="*/ 1430 h 1431"/>
                <a:gd name="T50" fmla="*/ 946 w 1430"/>
                <a:gd name="T51" fmla="*/ 1389 h 1431"/>
                <a:gd name="T52" fmla="*/ 963 w 1430"/>
                <a:gd name="T53" fmla="*/ 1364 h 1431"/>
                <a:gd name="T54" fmla="*/ 939 w 1430"/>
                <a:gd name="T55" fmla="*/ 1249 h 1431"/>
                <a:gd name="T56" fmla="*/ 1094 w 1430"/>
                <a:gd name="T57" fmla="*/ 1296 h 1431"/>
                <a:gd name="T58" fmla="*/ 1125 w 1430"/>
                <a:gd name="T59" fmla="*/ 1298 h 1431"/>
                <a:gd name="T60" fmla="*/ 1269 w 1430"/>
                <a:gd name="T61" fmla="*/ 1169 h 1431"/>
                <a:gd name="T62" fmla="*/ 1176 w 1430"/>
                <a:gd name="T63" fmla="*/ 1065 h 1431"/>
                <a:gd name="T64" fmla="*/ 1223 w 1430"/>
                <a:gd name="T65" fmla="*/ 993 h 1431"/>
                <a:gd name="T66" fmla="*/ 1355 w 1430"/>
                <a:gd name="T67" fmla="*/ 1036 h 1431"/>
                <a:gd name="T68" fmla="*/ 1415 w 1430"/>
                <a:gd name="T69" fmla="*/ 851 h 1431"/>
                <a:gd name="T70" fmla="*/ 1400 w 1430"/>
                <a:gd name="T71" fmla="*/ 824 h 1431"/>
                <a:gd name="T72" fmla="*/ 1289 w 1430"/>
                <a:gd name="T73" fmla="*/ 788 h 1431"/>
                <a:gd name="T74" fmla="*/ 1408 w 1430"/>
                <a:gd name="T75" fmla="*/ 677 h 1431"/>
                <a:gd name="T76" fmla="*/ 1425 w 1430"/>
                <a:gd name="T77" fmla="*/ 651 h 1431"/>
                <a:gd name="T78" fmla="*/ 1385 w 1430"/>
                <a:gd name="T79" fmla="*/ 461 h 1431"/>
                <a:gd name="T80" fmla="*/ 1248 w 1430"/>
                <a:gd name="T81" fmla="*/ 491 h 1431"/>
                <a:gd name="T82" fmla="*/ 1209 w 1430"/>
                <a:gd name="T83" fmla="*/ 414 h 1431"/>
                <a:gd name="T84" fmla="*/ 1312 w 1430"/>
                <a:gd name="T85" fmla="*/ 320 h 1431"/>
                <a:gd name="T86" fmla="*/ 1183 w 1430"/>
                <a:gd name="T87" fmla="*/ 177 h 1431"/>
                <a:gd name="T88" fmla="*/ 1152 w 1430"/>
                <a:gd name="T89" fmla="*/ 175 h 1431"/>
                <a:gd name="T90" fmla="*/ 1065 w 1430"/>
                <a:gd name="T91" fmla="*/ 254 h 1431"/>
                <a:gd name="T92" fmla="*/ 1029 w 1430"/>
                <a:gd name="T93" fmla="*/ 96 h 1431"/>
                <a:gd name="T94" fmla="*/ 1015 w 1430"/>
                <a:gd name="T95" fmla="*/ 68 h 1431"/>
                <a:gd name="T96" fmla="*/ 830 w 1430"/>
                <a:gd name="T97" fmla="*/ 8 h 1431"/>
                <a:gd name="T98" fmla="*/ 787 w 1430"/>
                <a:gd name="T99" fmla="*/ 140 h 1431"/>
                <a:gd name="T100" fmla="*/ 701 w 1430"/>
                <a:gd name="T101" fmla="*/ 135 h 1431"/>
                <a:gd name="T102" fmla="*/ 672 w 1430"/>
                <a:gd name="T103" fmla="*/ 0 h 1431"/>
                <a:gd name="T104" fmla="*/ 483 w 1430"/>
                <a:gd name="T105" fmla="*/ 40 h 1431"/>
                <a:gd name="T106" fmla="*/ 466 w 1430"/>
                <a:gd name="T107" fmla="*/ 66 h 1431"/>
                <a:gd name="T108" fmla="*/ 491 w 1430"/>
                <a:gd name="T109" fmla="*/ 181 h 1431"/>
                <a:gd name="T110" fmla="*/ 335 w 1430"/>
                <a:gd name="T111" fmla="*/ 133 h 1431"/>
                <a:gd name="T112" fmla="*/ 304 w 1430"/>
                <a:gd name="T113" fmla="*/ 131 h 1431"/>
                <a:gd name="T114" fmla="*/ 160 w 1430"/>
                <a:gd name="T115" fmla="*/ 261 h 1431"/>
                <a:gd name="T116" fmla="*/ 254 w 1430"/>
                <a:gd name="T117" fmla="*/ 364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lnTo>
                    <a:pt x="888" y="559"/>
                  </a:lnTo>
                  <a:cubicBezTo>
                    <a:pt x="974" y="654"/>
                    <a:pt x="966" y="802"/>
                    <a:pt x="871" y="888"/>
                  </a:cubicBezTo>
                  <a:lnTo>
                    <a:pt x="871" y="888"/>
                  </a:lnTo>
                  <a:cubicBezTo>
                    <a:pt x="775" y="973"/>
                    <a:pt x="628" y="966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36B003A-A664-794E-81CE-B574F9D59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638" y="3414713"/>
              <a:ext cx="515937" cy="515937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57CE3FA-531D-4F4C-BAF9-6C212CD71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775" y="2740025"/>
              <a:ext cx="515938" cy="515938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047DE592-BF95-9240-8463-A70C2D722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700" y="2576513"/>
              <a:ext cx="328613" cy="32861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00296884-C777-DE46-A6AB-8BE2A9595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100" y="2076450"/>
              <a:ext cx="1184275" cy="1184275"/>
            </a:xfrm>
            <a:custGeom>
              <a:avLst/>
              <a:gdLst>
                <a:gd name="T0" fmla="*/ 1645 w 3290"/>
                <a:gd name="T1" fmla="*/ 2350 h 3291"/>
                <a:gd name="T2" fmla="*/ 1645 w 3290"/>
                <a:gd name="T3" fmla="*/ 2350 h 3291"/>
                <a:gd name="T4" fmla="*/ 940 w 3290"/>
                <a:gd name="T5" fmla="*/ 1645 h 3291"/>
                <a:gd name="T6" fmla="*/ 940 w 3290"/>
                <a:gd name="T7" fmla="*/ 1645 h 3291"/>
                <a:gd name="T8" fmla="*/ 1645 w 3290"/>
                <a:gd name="T9" fmla="*/ 940 h 3291"/>
                <a:gd name="T10" fmla="*/ 1645 w 3290"/>
                <a:gd name="T11" fmla="*/ 940 h 3291"/>
                <a:gd name="T12" fmla="*/ 2349 w 3290"/>
                <a:gd name="T13" fmla="*/ 1645 h 3291"/>
                <a:gd name="T14" fmla="*/ 2349 w 3290"/>
                <a:gd name="T15" fmla="*/ 1645 h 3291"/>
                <a:gd name="T16" fmla="*/ 1645 w 3290"/>
                <a:gd name="T17" fmla="*/ 2350 h 3291"/>
                <a:gd name="T18" fmla="*/ 3289 w 3290"/>
                <a:gd name="T19" fmla="*/ 1880 h 3291"/>
                <a:gd name="T20" fmla="*/ 3289 w 3290"/>
                <a:gd name="T21" fmla="*/ 1410 h 3291"/>
                <a:gd name="T22" fmla="*/ 2795 w 3290"/>
                <a:gd name="T23" fmla="*/ 1410 h 3291"/>
                <a:gd name="T24" fmla="*/ 2795 w 3290"/>
                <a:gd name="T25" fmla="*/ 1410 h 3291"/>
                <a:gd name="T26" fmla="*/ 2633 w 3290"/>
                <a:gd name="T27" fmla="*/ 1012 h 3291"/>
                <a:gd name="T28" fmla="*/ 2985 w 3290"/>
                <a:gd name="T29" fmla="*/ 660 h 3291"/>
                <a:gd name="T30" fmla="*/ 2652 w 3290"/>
                <a:gd name="T31" fmla="*/ 328 h 3291"/>
                <a:gd name="T32" fmla="*/ 2307 w 3290"/>
                <a:gd name="T33" fmla="*/ 675 h 3291"/>
                <a:gd name="T34" fmla="*/ 2307 w 3290"/>
                <a:gd name="T35" fmla="*/ 675 h 3291"/>
                <a:gd name="T36" fmla="*/ 1880 w 3290"/>
                <a:gd name="T37" fmla="*/ 494 h 3291"/>
                <a:gd name="T38" fmla="*/ 1880 w 3290"/>
                <a:gd name="T39" fmla="*/ 0 h 3291"/>
                <a:gd name="T40" fmla="*/ 1410 w 3290"/>
                <a:gd name="T41" fmla="*/ 0 h 3291"/>
                <a:gd name="T42" fmla="*/ 1410 w 3290"/>
                <a:gd name="T43" fmla="*/ 494 h 3291"/>
                <a:gd name="T44" fmla="*/ 1410 w 3290"/>
                <a:gd name="T45" fmla="*/ 494 h 3291"/>
                <a:gd name="T46" fmla="*/ 998 w 3290"/>
                <a:gd name="T47" fmla="*/ 666 h 3291"/>
                <a:gd name="T48" fmla="*/ 660 w 3290"/>
                <a:gd name="T49" fmla="*/ 328 h 3291"/>
                <a:gd name="T50" fmla="*/ 327 w 3290"/>
                <a:gd name="T51" fmla="*/ 660 h 3291"/>
                <a:gd name="T52" fmla="*/ 665 w 3290"/>
                <a:gd name="T53" fmla="*/ 998 h 3291"/>
                <a:gd name="T54" fmla="*/ 665 w 3290"/>
                <a:gd name="T55" fmla="*/ 998 h 3291"/>
                <a:gd name="T56" fmla="*/ 494 w 3290"/>
                <a:gd name="T57" fmla="*/ 1410 h 3291"/>
                <a:gd name="T58" fmla="*/ 0 w 3290"/>
                <a:gd name="T59" fmla="*/ 1410 h 3291"/>
                <a:gd name="T60" fmla="*/ 0 w 3290"/>
                <a:gd name="T61" fmla="*/ 1880 h 3291"/>
                <a:gd name="T62" fmla="*/ 494 w 3290"/>
                <a:gd name="T63" fmla="*/ 1880 h 3291"/>
                <a:gd name="T64" fmla="*/ 494 w 3290"/>
                <a:gd name="T65" fmla="*/ 1880 h 3291"/>
                <a:gd name="T66" fmla="*/ 675 w 3290"/>
                <a:gd name="T67" fmla="*/ 2307 h 3291"/>
                <a:gd name="T68" fmla="*/ 327 w 3290"/>
                <a:gd name="T69" fmla="*/ 2653 h 3291"/>
                <a:gd name="T70" fmla="*/ 660 w 3290"/>
                <a:gd name="T71" fmla="*/ 2986 h 3291"/>
                <a:gd name="T72" fmla="*/ 1012 w 3290"/>
                <a:gd name="T73" fmla="*/ 2634 h 3291"/>
                <a:gd name="T74" fmla="*/ 1012 w 3290"/>
                <a:gd name="T75" fmla="*/ 2634 h 3291"/>
                <a:gd name="T76" fmla="*/ 1410 w 3290"/>
                <a:gd name="T77" fmla="*/ 2796 h 3291"/>
                <a:gd name="T78" fmla="*/ 1410 w 3290"/>
                <a:gd name="T79" fmla="*/ 3290 h 3291"/>
                <a:gd name="T80" fmla="*/ 1880 w 3290"/>
                <a:gd name="T81" fmla="*/ 3290 h 3291"/>
                <a:gd name="T82" fmla="*/ 1880 w 3290"/>
                <a:gd name="T83" fmla="*/ 2796 h 3291"/>
                <a:gd name="T84" fmla="*/ 1880 w 3290"/>
                <a:gd name="T85" fmla="*/ 2796 h 3291"/>
                <a:gd name="T86" fmla="*/ 2293 w 3290"/>
                <a:gd name="T87" fmla="*/ 2625 h 3291"/>
                <a:gd name="T88" fmla="*/ 2653 w 3290"/>
                <a:gd name="T89" fmla="*/ 2986 h 3291"/>
                <a:gd name="T90" fmla="*/ 2985 w 3290"/>
                <a:gd name="T91" fmla="*/ 2653 h 3291"/>
                <a:gd name="T92" fmla="*/ 2624 w 3290"/>
                <a:gd name="T93" fmla="*/ 2292 h 3291"/>
                <a:gd name="T94" fmla="*/ 2624 w 3290"/>
                <a:gd name="T95" fmla="*/ 2292 h 3291"/>
                <a:gd name="T96" fmla="*/ 2795 w 3290"/>
                <a:gd name="T97" fmla="*/ 1880 h 3291"/>
                <a:gd name="T98" fmla="*/ 3289 w 3290"/>
                <a:gd name="T99" fmla="*/ 1880 h 3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1">
                  <a:moveTo>
                    <a:pt x="1645" y="2350"/>
                  </a:moveTo>
                  <a:lnTo>
                    <a:pt x="1645" y="2350"/>
                  </a:lnTo>
                  <a:cubicBezTo>
                    <a:pt x="1256" y="2349"/>
                    <a:pt x="941" y="2034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1"/>
                    <a:pt x="1645" y="940"/>
                  </a:cubicBezTo>
                  <a:lnTo>
                    <a:pt x="1645" y="940"/>
                  </a:lnTo>
                  <a:cubicBezTo>
                    <a:pt x="2034" y="941"/>
                    <a:pt x="2348" y="1256"/>
                    <a:pt x="2349" y="1645"/>
                  </a:cubicBezTo>
                  <a:lnTo>
                    <a:pt x="2349" y="1645"/>
                  </a:lnTo>
                  <a:cubicBezTo>
                    <a:pt x="2348" y="2035"/>
                    <a:pt x="2034" y="2349"/>
                    <a:pt x="1645" y="2350"/>
                  </a:cubicBezTo>
                  <a:close/>
                  <a:moveTo>
                    <a:pt x="3289" y="1880"/>
                  </a:moveTo>
                  <a:lnTo>
                    <a:pt x="3289" y="1410"/>
                  </a:lnTo>
                  <a:lnTo>
                    <a:pt x="2795" y="1410"/>
                  </a:lnTo>
                  <a:lnTo>
                    <a:pt x="2795" y="1410"/>
                  </a:lnTo>
                  <a:cubicBezTo>
                    <a:pt x="2766" y="1266"/>
                    <a:pt x="2710" y="1132"/>
                    <a:pt x="2633" y="1012"/>
                  </a:cubicBezTo>
                  <a:lnTo>
                    <a:pt x="2985" y="660"/>
                  </a:lnTo>
                  <a:lnTo>
                    <a:pt x="2652" y="328"/>
                  </a:lnTo>
                  <a:lnTo>
                    <a:pt x="2307" y="675"/>
                  </a:lnTo>
                  <a:lnTo>
                    <a:pt x="2307" y="675"/>
                  </a:lnTo>
                  <a:cubicBezTo>
                    <a:pt x="2180" y="588"/>
                    <a:pt x="2035" y="526"/>
                    <a:pt x="1880" y="494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4"/>
                  </a:lnTo>
                  <a:lnTo>
                    <a:pt x="1410" y="494"/>
                  </a:lnTo>
                  <a:cubicBezTo>
                    <a:pt x="1260" y="525"/>
                    <a:pt x="1121" y="584"/>
                    <a:pt x="998" y="666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4" y="1121"/>
                    <a:pt x="524" y="1261"/>
                    <a:pt x="494" y="1410"/>
                  </a:cubicBezTo>
                  <a:lnTo>
                    <a:pt x="0" y="1410"/>
                  </a:lnTo>
                  <a:lnTo>
                    <a:pt x="0" y="1880"/>
                  </a:lnTo>
                  <a:lnTo>
                    <a:pt x="494" y="1880"/>
                  </a:lnTo>
                  <a:lnTo>
                    <a:pt x="494" y="1880"/>
                  </a:lnTo>
                  <a:cubicBezTo>
                    <a:pt x="525" y="2036"/>
                    <a:pt x="588" y="2180"/>
                    <a:pt x="675" y="2307"/>
                  </a:cubicBezTo>
                  <a:lnTo>
                    <a:pt x="327" y="2653"/>
                  </a:lnTo>
                  <a:lnTo>
                    <a:pt x="660" y="2986"/>
                  </a:lnTo>
                  <a:lnTo>
                    <a:pt x="1012" y="2634"/>
                  </a:lnTo>
                  <a:lnTo>
                    <a:pt x="1012" y="2634"/>
                  </a:lnTo>
                  <a:cubicBezTo>
                    <a:pt x="1132" y="2711"/>
                    <a:pt x="1266" y="2767"/>
                    <a:pt x="1410" y="2796"/>
                  </a:cubicBezTo>
                  <a:lnTo>
                    <a:pt x="1410" y="3290"/>
                  </a:lnTo>
                  <a:lnTo>
                    <a:pt x="1880" y="3290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6"/>
                    <a:pt x="2169" y="2707"/>
                    <a:pt x="2293" y="2625"/>
                  </a:cubicBezTo>
                  <a:lnTo>
                    <a:pt x="2653" y="2986"/>
                  </a:lnTo>
                  <a:lnTo>
                    <a:pt x="2985" y="2653"/>
                  </a:lnTo>
                  <a:lnTo>
                    <a:pt x="2624" y="2292"/>
                  </a:lnTo>
                  <a:lnTo>
                    <a:pt x="2624" y="2292"/>
                  </a:lnTo>
                  <a:cubicBezTo>
                    <a:pt x="2706" y="2170"/>
                    <a:pt x="2765" y="2030"/>
                    <a:pt x="2795" y="1880"/>
                  </a:cubicBezTo>
                  <a:lnTo>
                    <a:pt x="3289" y="18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D789F398-152A-834D-B067-1B7AFD9C6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3150" y="3178175"/>
              <a:ext cx="1184275" cy="1184275"/>
            </a:xfrm>
            <a:custGeom>
              <a:avLst/>
              <a:gdLst>
                <a:gd name="T0" fmla="*/ 1645 w 3290"/>
                <a:gd name="T1" fmla="*/ 2348 h 3290"/>
                <a:gd name="T2" fmla="*/ 1645 w 3290"/>
                <a:gd name="T3" fmla="*/ 2348 h 3290"/>
                <a:gd name="T4" fmla="*/ 940 w 3290"/>
                <a:gd name="T5" fmla="*/ 1645 h 3290"/>
                <a:gd name="T6" fmla="*/ 940 w 3290"/>
                <a:gd name="T7" fmla="*/ 1645 h 3290"/>
                <a:gd name="T8" fmla="*/ 1645 w 3290"/>
                <a:gd name="T9" fmla="*/ 940 h 3290"/>
                <a:gd name="T10" fmla="*/ 1645 w 3290"/>
                <a:gd name="T11" fmla="*/ 940 h 3290"/>
                <a:gd name="T12" fmla="*/ 2350 w 3290"/>
                <a:gd name="T13" fmla="*/ 1645 h 3290"/>
                <a:gd name="T14" fmla="*/ 2350 w 3290"/>
                <a:gd name="T15" fmla="*/ 1645 h 3290"/>
                <a:gd name="T16" fmla="*/ 1645 w 3290"/>
                <a:gd name="T17" fmla="*/ 2348 h 3290"/>
                <a:gd name="T18" fmla="*/ 3289 w 3290"/>
                <a:gd name="T19" fmla="*/ 1879 h 3290"/>
                <a:gd name="T20" fmla="*/ 3289 w 3290"/>
                <a:gd name="T21" fmla="*/ 1410 h 3290"/>
                <a:gd name="T22" fmla="*/ 2796 w 3290"/>
                <a:gd name="T23" fmla="*/ 1410 h 3290"/>
                <a:gd name="T24" fmla="*/ 2796 w 3290"/>
                <a:gd name="T25" fmla="*/ 1410 h 3290"/>
                <a:gd name="T26" fmla="*/ 2634 w 3290"/>
                <a:gd name="T27" fmla="*/ 1012 h 3290"/>
                <a:gd name="T28" fmla="*/ 2986 w 3290"/>
                <a:gd name="T29" fmla="*/ 660 h 3290"/>
                <a:gd name="T30" fmla="*/ 2654 w 3290"/>
                <a:gd name="T31" fmla="*/ 328 h 3290"/>
                <a:gd name="T32" fmla="*/ 2306 w 3290"/>
                <a:gd name="T33" fmla="*/ 674 h 3290"/>
                <a:gd name="T34" fmla="*/ 2306 w 3290"/>
                <a:gd name="T35" fmla="*/ 674 h 3290"/>
                <a:gd name="T36" fmla="*/ 1880 w 3290"/>
                <a:gd name="T37" fmla="*/ 493 h 3290"/>
                <a:gd name="T38" fmla="*/ 1880 w 3290"/>
                <a:gd name="T39" fmla="*/ 0 h 3290"/>
                <a:gd name="T40" fmla="*/ 1410 w 3290"/>
                <a:gd name="T41" fmla="*/ 0 h 3290"/>
                <a:gd name="T42" fmla="*/ 1410 w 3290"/>
                <a:gd name="T43" fmla="*/ 493 h 3290"/>
                <a:gd name="T44" fmla="*/ 1410 w 3290"/>
                <a:gd name="T45" fmla="*/ 493 h 3290"/>
                <a:gd name="T46" fmla="*/ 997 w 3290"/>
                <a:gd name="T47" fmla="*/ 665 h 3290"/>
                <a:gd name="T48" fmla="*/ 660 w 3290"/>
                <a:gd name="T49" fmla="*/ 328 h 3290"/>
                <a:gd name="T50" fmla="*/ 327 w 3290"/>
                <a:gd name="T51" fmla="*/ 660 h 3290"/>
                <a:gd name="T52" fmla="*/ 665 w 3290"/>
                <a:gd name="T53" fmla="*/ 998 h 3290"/>
                <a:gd name="T54" fmla="*/ 665 w 3290"/>
                <a:gd name="T55" fmla="*/ 998 h 3290"/>
                <a:gd name="T56" fmla="*/ 493 w 3290"/>
                <a:gd name="T57" fmla="*/ 1410 h 3290"/>
                <a:gd name="T58" fmla="*/ 0 w 3290"/>
                <a:gd name="T59" fmla="*/ 1410 h 3290"/>
                <a:gd name="T60" fmla="*/ 0 w 3290"/>
                <a:gd name="T61" fmla="*/ 1879 h 3290"/>
                <a:gd name="T62" fmla="*/ 494 w 3290"/>
                <a:gd name="T63" fmla="*/ 1879 h 3290"/>
                <a:gd name="T64" fmla="*/ 494 w 3290"/>
                <a:gd name="T65" fmla="*/ 1879 h 3290"/>
                <a:gd name="T66" fmla="*/ 674 w 3290"/>
                <a:gd name="T67" fmla="*/ 2306 h 3290"/>
                <a:gd name="T68" fmla="*/ 327 w 3290"/>
                <a:gd name="T69" fmla="*/ 2653 h 3290"/>
                <a:gd name="T70" fmla="*/ 660 w 3290"/>
                <a:gd name="T71" fmla="*/ 2985 h 3290"/>
                <a:gd name="T72" fmla="*/ 1012 w 3290"/>
                <a:gd name="T73" fmla="*/ 2633 h 3290"/>
                <a:gd name="T74" fmla="*/ 1012 w 3290"/>
                <a:gd name="T75" fmla="*/ 2633 h 3290"/>
                <a:gd name="T76" fmla="*/ 1410 w 3290"/>
                <a:gd name="T77" fmla="*/ 2796 h 3290"/>
                <a:gd name="T78" fmla="*/ 1410 w 3290"/>
                <a:gd name="T79" fmla="*/ 3289 h 3290"/>
                <a:gd name="T80" fmla="*/ 1880 w 3290"/>
                <a:gd name="T81" fmla="*/ 3289 h 3290"/>
                <a:gd name="T82" fmla="*/ 1880 w 3290"/>
                <a:gd name="T83" fmla="*/ 2796 h 3290"/>
                <a:gd name="T84" fmla="*/ 1880 w 3290"/>
                <a:gd name="T85" fmla="*/ 2796 h 3290"/>
                <a:gd name="T86" fmla="*/ 2292 w 3290"/>
                <a:gd name="T87" fmla="*/ 2624 h 3290"/>
                <a:gd name="T88" fmla="*/ 2654 w 3290"/>
                <a:gd name="T89" fmla="*/ 2985 h 3290"/>
                <a:gd name="T90" fmla="*/ 2986 w 3290"/>
                <a:gd name="T91" fmla="*/ 2653 h 3290"/>
                <a:gd name="T92" fmla="*/ 2625 w 3290"/>
                <a:gd name="T93" fmla="*/ 2292 h 3290"/>
                <a:gd name="T94" fmla="*/ 2625 w 3290"/>
                <a:gd name="T95" fmla="*/ 2292 h 3290"/>
                <a:gd name="T96" fmla="*/ 2796 w 3290"/>
                <a:gd name="T97" fmla="*/ 1879 h 3290"/>
                <a:gd name="T98" fmla="*/ 3289 w 3290"/>
                <a:gd name="T99" fmla="*/ 1879 h 3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0">
                  <a:moveTo>
                    <a:pt x="1645" y="2348"/>
                  </a:moveTo>
                  <a:lnTo>
                    <a:pt x="1645" y="2348"/>
                  </a:lnTo>
                  <a:cubicBezTo>
                    <a:pt x="1256" y="2348"/>
                    <a:pt x="941" y="2033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0"/>
                    <a:pt x="1645" y="940"/>
                  </a:cubicBezTo>
                  <a:lnTo>
                    <a:pt x="1645" y="940"/>
                  </a:lnTo>
                  <a:cubicBezTo>
                    <a:pt x="2034" y="940"/>
                    <a:pt x="2349" y="1256"/>
                    <a:pt x="2350" y="1645"/>
                  </a:cubicBezTo>
                  <a:lnTo>
                    <a:pt x="2350" y="1645"/>
                  </a:lnTo>
                  <a:cubicBezTo>
                    <a:pt x="2349" y="2033"/>
                    <a:pt x="2034" y="2348"/>
                    <a:pt x="1645" y="2348"/>
                  </a:cubicBezTo>
                  <a:close/>
                  <a:moveTo>
                    <a:pt x="3289" y="1879"/>
                  </a:moveTo>
                  <a:lnTo>
                    <a:pt x="3289" y="1410"/>
                  </a:lnTo>
                  <a:lnTo>
                    <a:pt x="2796" y="1410"/>
                  </a:lnTo>
                  <a:lnTo>
                    <a:pt x="2796" y="1410"/>
                  </a:lnTo>
                  <a:cubicBezTo>
                    <a:pt x="2767" y="1266"/>
                    <a:pt x="2710" y="1132"/>
                    <a:pt x="2634" y="1012"/>
                  </a:cubicBezTo>
                  <a:lnTo>
                    <a:pt x="2986" y="660"/>
                  </a:lnTo>
                  <a:lnTo>
                    <a:pt x="2654" y="328"/>
                  </a:lnTo>
                  <a:lnTo>
                    <a:pt x="2306" y="674"/>
                  </a:lnTo>
                  <a:lnTo>
                    <a:pt x="2306" y="674"/>
                  </a:lnTo>
                  <a:cubicBezTo>
                    <a:pt x="2180" y="588"/>
                    <a:pt x="2035" y="525"/>
                    <a:pt x="1880" y="493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3"/>
                  </a:lnTo>
                  <a:lnTo>
                    <a:pt x="1410" y="493"/>
                  </a:lnTo>
                  <a:cubicBezTo>
                    <a:pt x="1260" y="524"/>
                    <a:pt x="1121" y="583"/>
                    <a:pt x="997" y="665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3" y="1121"/>
                    <a:pt x="524" y="1260"/>
                    <a:pt x="493" y="1410"/>
                  </a:cubicBezTo>
                  <a:lnTo>
                    <a:pt x="0" y="1410"/>
                  </a:lnTo>
                  <a:lnTo>
                    <a:pt x="0" y="1879"/>
                  </a:lnTo>
                  <a:lnTo>
                    <a:pt x="494" y="1879"/>
                  </a:lnTo>
                  <a:lnTo>
                    <a:pt x="494" y="1879"/>
                  </a:lnTo>
                  <a:cubicBezTo>
                    <a:pt x="526" y="2034"/>
                    <a:pt x="588" y="2179"/>
                    <a:pt x="674" y="2306"/>
                  </a:cubicBezTo>
                  <a:lnTo>
                    <a:pt x="327" y="2653"/>
                  </a:lnTo>
                  <a:lnTo>
                    <a:pt x="660" y="2985"/>
                  </a:lnTo>
                  <a:lnTo>
                    <a:pt x="1012" y="2633"/>
                  </a:lnTo>
                  <a:lnTo>
                    <a:pt x="1012" y="2633"/>
                  </a:lnTo>
                  <a:cubicBezTo>
                    <a:pt x="1132" y="2709"/>
                    <a:pt x="1266" y="2766"/>
                    <a:pt x="1410" y="2796"/>
                  </a:cubicBezTo>
                  <a:lnTo>
                    <a:pt x="1410" y="3289"/>
                  </a:lnTo>
                  <a:lnTo>
                    <a:pt x="1880" y="3289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5"/>
                    <a:pt x="2169" y="2706"/>
                    <a:pt x="2292" y="2624"/>
                  </a:cubicBezTo>
                  <a:lnTo>
                    <a:pt x="2654" y="2985"/>
                  </a:lnTo>
                  <a:lnTo>
                    <a:pt x="2986" y="2653"/>
                  </a:lnTo>
                  <a:lnTo>
                    <a:pt x="2625" y="2292"/>
                  </a:lnTo>
                  <a:lnTo>
                    <a:pt x="2625" y="2292"/>
                  </a:lnTo>
                  <a:cubicBezTo>
                    <a:pt x="2706" y="2168"/>
                    <a:pt x="2766" y="2029"/>
                    <a:pt x="2796" y="1879"/>
                  </a:cubicBezTo>
                  <a:lnTo>
                    <a:pt x="3289" y="18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62981FC2-AD6A-4248-855E-53C174480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513" y="1287463"/>
              <a:ext cx="542925" cy="542925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F3D502D8-6B29-6842-B164-635AB9B79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739775"/>
              <a:ext cx="690563" cy="690563"/>
            </a:xfrm>
            <a:custGeom>
              <a:avLst/>
              <a:gdLst>
                <a:gd name="T0" fmla="*/ 1384 w 1918"/>
                <a:gd name="T1" fmla="*/ 959 h 1918"/>
                <a:gd name="T2" fmla="*/ 954 w 1918"/>
                <a:gd name="T3" fmla="*/ 1389 h 1918"/>
                <a:gd name="T4" fmla="*/ 523 w 1918"/>
                <a:gd name="T5" fmla="*/ 959 h 1918"/>
                <a:gd name="T6" fmla="*/ 954 w 1918"/>
                <a:gd name="T7" fmla="*/ 528 h 1918"/>
                <a:gd name="T8" fmla="*/ 1887 w 1918"/>
                <a:gd name="T9" fmla="*/ 1171 h 1918"/>
                <a:gd name="T10" fmla="*/ 1917 w 1918"/>
                <a:gd name="T11" fmla="*/ 1141 h 1918"/>
                <a:gd name="T12" fmla="*/ 1917 w 1918"/>
                <a:gd name="T13" fmla="*/ 756 h 1918"/>
                <a:gd name="T14" fmla="*/ 1646 w 1918"/>
                <a:gd name="T15" fmla="*/ 756 h 1918"/>
                <a:gd name="T16" fmla="*/ 1588 w 1918"/>
                <a:gd name="T17" fmla="*/ 616 h 1918"/>
                <a:gd name="T18" fmla="*/ 1779 w 1918"/>
                <a:gd name="T19" fmla="*/ 424 h 1918"/>
                <a:gd name="T20" fmla="*/ 1508 w 1918"/>
                <a:gd name="T21" fmla="*/ 152 h 1918"/>
                <a:gd name="T22" fmla="*/ 1465 w 1918"/>
                <a:gd name="T23" fmla="*/ 152 h 1918"/>
                <a:gd name="T24" fmla="*/ 1294 w 1918"/>
                <a:gd name="T25" fmla="*/ 323 h 1918"/>
                <a:gd name="T26" fmla="*/ 1161 w 1918"/>
                <a:gd name="T27" fmla="*/ 30 h 1918"/>
                <a:gd name="T28" fmla="*/ 1130 w 1918"/>
                <a:gd name="T29" fmla="*/ 0 h 1918"/>
                <a:gd name="T30" fmla="*/ 746 w 1918"/>
                <a:gd name="T31" fmla="*/ 0 h 1918"/>
                <a:gd name="T32" fmla="*/ 746 w 1918"/>
                <a:gd name="T33" fmla="*/ 268 h 1918"/>
                <a:gd name="T34" fmla="*/ 620 w 1918"/>
                <a:gd name="T35" fmla="*/ 319 h 1918"/>
                <a:gd name="T36" fmla="*/ 431 w 1918"/>
                <a:gd name="T37" fmla="*/ 130 h 1918"/>
                <a:gd name="T38" fmla="*/ 159 w 1918"/>
                <a:gd name="T39" fmla="*/ 402 h 1918"/>
                <a:gd name="T40" fmla="*/ 159 w 1918"/>
                <a:gd name="T41" fmla="*/ 445 h 1918"/>
                <a:gd name="T42" fmla="*/ 323 w 1918"/>
                <a:gd name="T43" fmla="*/ 609 h 1918"/>
                <a:gd name="T44" fmla="*/ 31 w 1918"/>
                <a:gd name="T45" fmla="*/ 745 h 1918"/>
                <a:gd name="T46" fmla="*/ 0 w 1918"/>
                <a:gd name="T47" fmla="*/ 776 h 1918"/>
                <a:gd name="T48" fmla="*/ 0 w 1918"/>
                <a:gd name="T49" fmla="*/ 1161 h 1918"/>
                <a:gd name="T50" fmla="*/ 262 w 1918"/>
                <a:gd name="T51" fmla="*/ 1161 h 1918"/>
                <a:gd name="T52" fmla="*/ 323 w 1918"/>
                <a:gd name="T53" fmla="*/ 1308 h 1918"/>
                <a:gd name="T54" fmla="*/ 137 w 1918"/>
                <a:gd name="T55" fmla="*/ 1493 h 1918"/>
                <a:gd name="T56" fmla="*/ 410 w 1918"/>
                <a:gd name="T57" fmla="*/ 1765 h 1918"/>
                <a:gd name="T58" fmla="*/ 453 w 1918"/>
                <a:gd name="T59" fmla="*/ 1765 h 1918"/>
                <a:gd name="T60" fmla="*/ 620 w 1918"/>
                <a:gd name="T61" fmla="*/ 1598 h 1918"/>
                <a:gd name="T62" fmla="*/ 756 w 1918"/>
                <a:gd name="T63" fmla="*/ 1887 h 1918"/>
                <a:gd name="T64" fmla="*/ 786 w 1918"/>
                <a:gd name="T65" fmla="*/ 1917 h 1918"/>
                <a:gd name="T66" fmla="*/ 1171 w 1918"/>
                <a:gd name="T67" fmla="*/ 1917 h 1918"/>
                <a:gd name="T68" fmla="*/ 1171 w 1918"/>
                <a:gd name="T69" fmla="*/ 1646 h 1918"/>
                <a:gd name="T70" fmla="*/ 1294 w 1918"/>
                <a:gd name="T71" fmla="*/ 1594 h 1918"/>
                <a:gd name="T72" fmla="*/ 1486 w 1918"/>
                <a:gd name="T73" fmla="*/ 1787 h 1918"/>
                <a:gd name="T74" fmla="*/ 1758 w 1918"/>
                <a:gd name="T75" fmla="*/ 1514 h 1918"/>
                <a:gd name="T76" fmla="*/ 1758 w 1918"/>
                <a:gd name="T77" fmla="*/ 1471 h 1918"/>
                <a:gd name="T78" fmla="*/ 1588 w 1918"/>
                <a:gd name="T79" fmla="*/ 1301 h 1918"/>
                <a:gd name="T80" fmla="*/ 1887 w 1918"/>
                <a:gd name="T81" fmla="*/ 1171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lnTo>
                    <a:pt x="954" y="1389"/>
                  </a:lnTo>
                  <a:cubicBezTo>
                    <a:pt x="716" y="1389"/>
                    <a:pt x="523" y="1196"/>
                    <a:pt x="523" y="959"/>
                  </a:cubicBezTo>
                  <a:lnTo>
                    <a:pt x="523" y="959"/>
                  </a:lnTo>
                  <a:cubicBezTo>
                    <a:pt x="523" y="721"/>
                    <a:pt x="716" y="528"/>
                    <a:pt x="954" y="528"/>
                  </a:cubicBezTo>
                  <a:lnTo>
                    <a:pt x="954" y="528"/>
                  </a:ln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BDEBDF01-7DD7-6849-87ED-FE49832AD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2111375"/>
              <a:ext cx="403225" cy="403225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118D839D-5549-6E40-99A6-A991D3984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238" y="508000"/>
              <a:ext cx="403225" cy="403225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id="{8420203D-F379-2C4B-9CFC-713F0BC6E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813" y="1828800"/>
              <a:ext cx="300037" cy="300038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E3F0FD1E-642D-CA40-9DC7-72FE5CA5F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250" y="2673350"/>
              <a:ext cx="236538" cy="236538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A11687A1-A052-4245-8C2A-C27583143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4972050"/>
              <a:ext cx="292100" cy="292100"/>
            </a:xfrm>
            <a:custGeom>
              <a:avLst/>
              <a:gdLst>
                <a:gd name="T0" fmla="*/ 584 w 810"/>
                <a:gd name="T1" fmla="*/ 404 h 810"/>
                <a:gd name="T2" fmla="*/ 403 w 810"/>
                <a:gd name="T3" fmla="*/ 586 h 810"/>
                <a:gd name="T4" fmla="*/ 221 w 810"/>
                <a:gd name="T5" fmla="*/ 404 h 810"/>
                <a:gd name="T6" fmla="*/ 403 w 810"/>
                <a:gd name="T7" fmla="*/ 223 h 810"/>
                <a:gd name="T8" fmla="*/ 796 w 810"/>
                <a:gd name="T9" fmla="*/ 494 h 810"/>
                <a:gd name="T10" fmla="*/ 809 w 810"/>
                <a:gd name="T11" fmla="*/ 481 h 810"/>
                <a:gd name="T12" fmla="*/ 809 w 810"/>
                <a:gd name="T13" fmla="*/ 319 h 810"/>
                <a:gd name="T14" fmla="*/ 694 w 810"/>
                <a:gd name="T15" fmla="*/ 319 h 810"/>
                <a:gd name="T16" fmla="*/ 670 w 810"/>
                <a:gd name="T17" fmla="*/ 260 h 810"/>
                <a:gd name="T18" fmla="*/ 751 w 810"/>
                <a:gd name="T19" fmla="*/ 179 h 810"/>
                <a:gd name="T20" fmla="*/ 636 w 810"/>
                <a:gd name="T21" fmla="*/ 64 h 810"/>
                <a:gd name="T22" fmla="*/ 618 w 810"/>
                <a:gd name="T23" fmla="*/ 64 h 810"/>
                <a:gd name="T24" fmla="*/ 546 w 810"/>
                <a:gd name="T25" fmla="*/ 136 h 810"/>
                <a:gd name="T26" fmla="*/ 490 w 810"/>
                <a:gd name="T27" fmla="*/ 13 h 810"/>
                <a:gd name="T28" fmla="*/ 477 w 810"/>
                <a:gd name="T29" fmla="*/ 0 h 810"/>
                <a:gd name="T30" fmla="*/ 314 w 810"/>
                <a:gd name="T31" fmla="*/ 0 h 810"/>
                <a:gd name="T32" fmla="*/ 314 w 810"/>
                <a:gd name="T33" fmla="*/ 113 h 810"/>
                <a:gd name="T34" fmla="*/ 262 w 810"/>
                <a:gd name="T35" fmla="*/ 135 h 810"/>
                <a:gd name="T36" fmla="*/ 182 w 810"/>
                <a:gd name="T37" fmla="*/ 55 h 810"/>
                <a:gd name="T38" fmla="*/ 67 w 810"/>
                <a:gd name="T39" fmla="*/ 170 h 810"/>
                <a:gd name="T40" fmla="*/ 67 w 810"/>
                <a:gd name="T41" fmla="*/ 188 h 810"/>
                <a:gd name="T42" fmla="*/ 136 w 810"/>
                <a:gd name="T43" fmla="*/ 257 h 810"/>
                <a:gd name="T44" fmla="*/ 13 w 810"/>
                <a:gd name="T45" fmla="*/ 314 h 810"/>
                <a:gd name="T46" fmla="*/ 0 w 810"/>
                <a:gd name="T47" fmla="*/ 327 h 810"/>
                <a:gd name="T48" fmla="*/ 0 w 810"/>
                <a:gd name="T49" fmla="*/ 490 h 810"/>
                <a:gd name="T50" fmla="*/ 111 w 810"/>
                <a:gd name="T51" fmla="*/ 490 h 810"/>
                <a:gd name="T52" fmla="*/ 136 w 810"/>
                <a:gd name="T53" fmla="*/ 552 h 810"/>
                <a:gd name="T54" fmla="*/ 58 w 810"/>
                <a:gd name="T55" fmla="*/ 630 h 810"/>
                <a:gd name="T56" fmla="*/ 173 w 810"/>
                <a:gd name="T57" fmla="*/ 745 h 810"/>
                <a:gd name="T58" fmla="*/ 191 w 810"/>
                <a:gd name="T59" fmla="*/ 745 h 810"/>
                <a:gd name="T60" fmla="*/ 262 w 810"/>
                <a:gd name="T61" fmla="*/ 674 h 810"/>
                <a:gd name="T62" fmla="*/ 319 w 810"/>
                <a:gd name="T63" fmla="*/ 796 h 810"/>
                <a:gd name="T64" fmla="*/ 332 w 810"/>
                <a:gd name="T65" fmla="*/ 809 h 810"/>
                <a:gd name="T66" fmla="*/ 494 w 810"/>
                <a:gd name="T67" fmla="*/ 809 h 810"/>
                <a:gd name="T68" fmla="*/ 494 w 810"/>
                <a:gd name="T69" fmla="*/ 694 h 810"/>
                <a:gd name="T70" fmla="*/ 546 w 810"/>
                <a:gd name="T71" fmla="*/ 673 h 810"/>
                <a:gd name="T72" fmla="*/ 627 w 810"/>
                <a:gd name="T73" fmla="*/ 754 h 810"/>
                <a:gd name="T74" fmla="*/ 742 w 810"/>
                <a:gd name="T75" fmla="*/ 639 h 810"/>
                <a:gd name="T76" fmla="*/ 742 w 810"/>
                <a:gd name="T77" fmla="*/ 621 h 810"/>
                <a:gd name="T78" fmla="*/ 670 w 810"/>
                <a:gd name="T79" fmla="*/ 549 h 810"/>
                <a:gd name="T80" fmla="*/ 796 w 810"/>
                <a:gd name="T81" fmla="*/ 494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10" h="810">
                  <a:moveTo>
                    <a:pt x="584" y="404"/>
                  </a:moveTo>
                  <a:lnTo>
                    <a:pt x="584" y="404"/>
                  </a:lnTo>
                  <a:cubicBezTo>
                    <a:pt x="584" y="505"/>
                    <a:pt x="502" y="586"/>
                    <a:pt x="403" y="586"/>
                  </a:cubicBezTo>
                  <a:lnTo>
                    <a:pt x="403" y="586"/>
                  </a:lnTo>
                  <a:cubicBezTo>
                    <a:pt x="302" y="586"/>
                    <a:pt x="221" y="505"/>
                    <a:pt x="221" y="404"/>
                  </a:cubicBezTo>
                  <a:lnTo>
                    <a:pt x="221" y="404"/>
                  </a:lnTo>
                  <a:cubicBezTo>
                    <a:pt x="221" y="304"/>
                    <a:pt x="302" y="223"/>
                    <a:pt x="403" y="223"/>
                  </a:cubicBezTo>
                  <a:lnTo>
                    <a:pt x="403" y="223"/>
                  </a:lnTo>
                  <a:cubicBezTo>
                    <a:pt x="502" y="223"/>
                    <a:pt x="584" y="304"/>
                    <a:pt x="584" y="404"/>
                  </a:cubicBezTo>
                  <a:close/>
                  <a:moveTo>
                    <a:pt x="796" y="494"/>
                  </a:moveTo>
                  <a:lnTo>
                    <a:pt x="809" y="494"/>
                  </a:lnTo>
                  <a:lnTo>
                    <a:pt x="809" y="481"/>
                  </a:lnTo>
                  <a:lnTo>
                    <a:pt x="809" y="332"/>
                  </a:lnTo>
                  <a:lnTo>
                    <a:pt x="809" y="319"/>
                  </a:lnTo>
                  <a:lnTo>
                    <a:pt x="796" y="319"/>
                  </a:lnTo>
                  <a:lnTo>
                    <a:pt x="694" y="319"/>
                  </a:lnTo>
                  <a:lnTo>
                    <a:pt x="694" y="319"/>
                  </a:lnTo>
                  <a:cubicBezTo>
                    <a:pt x="688" y="299"/>
                    <a:pt x="680" y="279"/>
                    <a:pt x="670" y="260"/>
                  </a:cubicBezTo>
                  <a:lnTo>
                    <a:pt x="742" y="188"/>
                  </a:lnTo>
                  <a:lnTo>
                    <a:pt x="751" y="179"/>
                  </a:lnTo>
                  <a:lnTo>
                    <a:pt x="742" y="170"/>
                  </a:lnTo>
                  <a:lnTo>
                    <a:pt x="636" y="64"/>
                  </a:lnTo>
                  <a:lnTo>
                    <a:pt x="627" y="55"/>
                  </a:lnTo>
                  <a:lnTo>
                    <a:pt x="618" y="64"/>
                  </a:lnTo>
                  <a:lnTo>
                    <a:pt x="546" y="136"/>
                  </a:lnTo>
                  <a:lnTo>
                    <a:pt x="546" y="136"/>
                  </a:lnTo>
                  <a:cubicBezTo>
                    <a:pt x="528" y="126"/>
                    <a:pt x="509" y="119"/>
                    <a:pt x="490" y="113"/>
                  </a:cubicBezTo>
                  <a:lnTo>
                    <a:pt x="490" y="13"/>
                  </a:lnTo>
                  <a:lnTo>
                    <a:pt x="490" y="0"/>
                  </a:lnTo>
                  <a:lnTo>
                    <a:pt x="477" y="0"/>
                  </a:lnTo>
                  <a:lnTo>
                    <a:pt x="327" y="0"/>
                  </a:lnTo>
                  <a:lnTo>
                    <a:pt x="314" y="0"/>
                  </a:lnTo>
                  <a:lnTo>
                    <a:pt x="314" y="13"/>
                  </a:lnTo>
                  <a:lnTo>
                    <a:pt x="314" y="113"/>
                  </a:lnTo>
                  <a:lnTo>
                    <a:pt x="314" y="113"/>
                  </a:lnTo>
                  <a:cubicBezTo>
                    <a:pt x="296" y="119"/>
                    <a:pt x="279" y="126"/>
                    <a:pt x="262" y="135"/>
                  </a:cubicBezTo>
                  <a:lnTo>
                    <a:pt x="191" y="64"/>
                  </a:lnTo>
                  <a:lnTo>
                    <a:pt x="182" y="55"/>
                  </a:lnTo>
                  <a:lnTo>
                    <a:pt x="173" y="64"/>
                  </a:lnTo>
                  <a:lnTo>
                    <a:pt x="67" y="170"/>
                  </a:lnTo>
                  <a:lnTo>
                    <a:pt x="58" y="179"/>
                  </a:lnTo>
                  <a:lnTo>
                    <a:pt x="67" y="188"/>
                  </a:lnTo>
                  <a:lnTo>
                    <a:pt x="136" y="257"/>
                  </a:lnTo>
                  <a:lnTo>
                    <a:pt x="136" y="257"/>
                  </a:lnTo>
                  <a:cubicBezTo>
                    <a:pt x="126" y="276"/>
                    <a:pt x="118" y="294"/>
                    <a:pt x="112" y="314"/>
                  </a:cubicBezTo>
                  <a:lnTo>
                    <a:pt x="13" y="314"/>
                  </a:lnTo>
                  <a:lnTo>
                    <a:pt x="0" y="314"/>
                  </a:lnTo>
                  <a:lnTo>
                    <a:pt x="0" y="327"/>
                  </a:lnTo>
                  <a:lnTo>
                    <a:pt x="0" y="477"/>
                  </a:lnTo>
                  <a:lnTo>
                    <a:pt x="0" y="490"/>
                  </a:lnTo>
                  <a:lnTo>
                    <a:pt x="13" y="490"/>
                  </a:lnTo>
                  <a:lnTo>
                    <a:pt x="111" y="490"/>
                  </a:lnTo>
                  <a:lnTo>
                    <a:pt x="111" y="490"/>
                  </a:lnTo>
                  <a:cubicBezTo>
                    <a:pt x="117" y="511"/>
                    <a:pt x="125" y="532"/>
                    <a:pt x="136" y="552"/>
                  </a:cubicBezTo>
                  <a:lnTo>
                    <a:pt x="67" y="621"/>
                  </a:lnTo>
                  <a:lnTo>
                    <a:pt x="58" y="630"/>
                  </a:lnTo>
                  <a:lnTo>
                    <a:pt x="67" y="639"/>
                  </a:lnTo>
                  <a:lnTo>
                    <a:pt x="173" y="745"/>
                  </a:lnTo>
                  <a:lnTo>
                    <a:pt x="182" y="754"/>
                  </a:lnTo>
                  <a:lnTo>
                    <a:pt x="191" y="745"/>
                  </a:lnTo>
                  <a:lnTo>
                    <a:pt x="262" y="674"/>
                  </a:lnTo>
                  <a:lnTo>
                    <a:pt x="262" y="674"/>
                  </a:lnTo>
                  <a:cubicBezTo>
                    <a:pt x="280" y="684"/>
                    <a:pt x="299" y="692"/>
                    <a:pt x="319" y="697"/>
                  </a:cubicBezTo>
                  <a:lnTo>
                    <a:pt x="319" y="796"/>
                  </a:lnTo>
                  <a:lnTo>
                    <a:pt x="319" y="809"/>
                  </a:lnTo>
                  <a:lnTo>
                    <a:pt x="332" y="809"/>
                  </a:lnTo>
                  <a:lnTo>
                    <a:pt x="481" y="809"/>
                  </a:lnTo>
                  <a:lnTo>
                    <a:pt x="494" y="809"/>
                  </a:lnTo>
                  <a:lnTo>
                    <a:pt x="494" y="796"/>
                  </a:lnTo>
                  <a:lnTo>
                    <a:pt x="494" y="694"/>
                  </a:lnTo>
                  <a:lnTo>
                    <a:pt x="494" y="694"/>
                  </a:lnTo>
                  <a:cubicBezTo>
                    <a:pt x="512" y="688"/>
                    <a:pt x="529" y="682"/>
                    <a:pt x="546" y="673"/>
                  </a:cubicBezTo>
                  <a:lnTo>
                    <a:pt x="618" y="745"/>
                  </a:lnTo>
                  <a:lnTo>
                    <a:pt x="627" y="754"/>
                  </a:lnTo>
                  <a:lnTo>
                    <a:pt x="636" y="745"/>
                  </a:lnTo>
                  <a:lnTo>
                    <a:pt x="742" y="639"/>
                  </a:lnTo>
                  <a:lnTo>
                    <a:pt x="751" y="630"/>
                  </a:lnTo>
                  <a:lnTo>
                    <a:pt x="742" y="621"/>
                  </a:lnTo>
                  <a:lnTo>
                    <a:pt x="670" y="549"/>
                  </a:lnTo>
                  <a:lnTo>
                    <a:pt x="670" y="549"/>
                  </a:lnTo>
                  <a:cubicBezTo>
                    <a:pt x="680" y="532"/>
                    <a:pt x="687" y="513"/>
                    <a:pt x="693" y="494"/>
                  </a:cubicBezTo>
                  <a:lnTo>
                    <a:pt x="796" y="4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8EB223F3-8A5B-6C49-92B0-C0C2ACCD6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4244975"/>
              <a:ext cx="661988" cy="661988"/>
            </a:xfrm>
            <a:custGeom>
              <a:avLst/>
              <a:gdLst>
                <a:gd name="T0" fmla="*/ 1328 w 1841"/>
                <a:gd name="T1" fmla="*/ 920 h 1841"/>
                <a:gd name="T2" fmla="*/ 915 w 1841"/>
                <a:gd name="T3" fmla="*/ 1333 h 1841"/>
                <a:gd name="T4" fmla="*/ 502 w 1841"/>
                <a:gd name="T5" fmla="*/ 920 h 1841"/>
                <a:gd name="T6" fmla="*/ 915 w 1841"/>
                <a:gd name="T7" fmla="*/ 507 h 1841"/>
                <a:gd name="T8" fmla="*/ 1810 w 1841"/>
                <a:gd name="T9" fmla="*/ 1124 h 1841"/>
                <a:gd name="T10" fmla="*/ 1840 w 1841"/>
                <a:gd name="T11" fmla="*/ 1095 h 1841"/>
                <a:gd name="T12" fmla="*/ 1840 w 1841"/>
                <a:gd name="T13" fmla="*/ 725 h 1841"/>
                <a:gd name="T14" fmla="*/ 1579 w 1841"/>
                <a:gd name="T15" fmla="*/ 725 h 1841"/>
                <a:gd name="T16" fmla="*/ 1523 w 1841"/>
                <a:gd name="T17" fmla="*/ 590 h 1841"/>
                <a:gd name="T18" fmla="*/ 1708 w 1841"/>
                <a:gd name="T19" fmla="*/ 407 h 1841"/>
                <a:gd name="T20" fmla="*/ 1446 w 1841"/>
                <a:gd name="T21" fmla="*/ 145 h 1841"/>
                <a:gd name="T22" fmla="*/ 1405 w 1841"/>
                <a:gd name="T23" fmla="*/ 145 h 1841"/>
                <a:gd name="T24" fmla="*/ 1241 w 1841"/>
                <a:gd name="T25" fmla="*/ 309 h 1841"/>
                <a:gd name="T26" fmla="*/ 1114 w 1841"/>
                <a:gd name="T27" fmla="*/ 29 h 1841"/>
                <a:gd name="T28" fmla="*/ 1085 w 1841"/>
                <a:gd name="T29" fmla="*/ 0 h 1841"/>
                <a:gd name="T30" fmla="*/ 716 w 1841"/>
                <a:gd name="T31" fmla="*/ 0 h 1841"/>
                <a:gd name="T32" fmla="*/ 716 w 1841"/>
                <a:gd name="T33" fmla="*/ 257 h 1841"/>
                <a:gd name="T34" fmla="*/ 596 w 1841"/>
                <a:gd name="T35" fmla="*/ 306 h 1841"/>
                <a:gd name="T36" fmla="*/ 414 w 1841"/>
                <a:gd name="T37" fmla="*/ 125 h 1841"/>
                <a:gd name="T38" fmla="*/ 153 w 1841"/>
                <a:gd name="T39" fmla="*/ 386 h 1841"/>
                <a:gd name="T40" fmla="*/ 153 w 1841"/>
                <a:gd name="T41" fmla="*/ 427 h 1841"/>
                <a:gd name="T42" fmla="*/ 310 w 1841"/>
                <a:gd name="T43" fmla="*/ 585 h 1841"/>
                <a:gd name="T44" fmla="*/ 30 w 1841"/>
                <a:gd name="T45" fmla="*/ 716 h 1841"/>
                <a:gd name="T46" fmla="*/ 0 w 1841"/>
                <a:gd name="T47" fmla="*/ 744 h 1841"/>
                <a:gd name="T48" fmla="*/ 0 w 1841"/>
                <a:gd name="T49" fmla="*/ 1114 h 1841"/>
                <a:gd name="T50" fmla="*/ 251 w 1841"/>
                <a:gd name="T51" fmla="*/ 1114 h 1841"/>
                <a:gd name="T52" fmla="*/ 310 w 1841"/>
                <a:gd name="T53" fmla="*/ 1255 h 1841"/>
                <a:gd name="T54" fmla="*/ 132 w 1841"/>
                <a:gd name="T55" fmla="*/ 1433 h 1841"/>
                <a:gd name="T56" fmla="*/ 394 w 1841"/>
                <a:gd name="T57" fmla="*/ 1694 h 1841"/>
                <a:gd name="T58" fmla="*/ 435 w 1841"/>
                <a:gd name="T59" fmla="*/ 1694 h 1841"/>
                <a:gd name="T60" fmla="*/ 596 w 1841"/>
                <a:gd name="T61" fmla="*/ 1533 h 1841"/>
                <a:gd name="T62" fmla="*/ 726 w 1841"/>
                <a:gd name="T63" fmla="*/ 1811 h 1841"/>
                <a:gd name="T64" fmla="*/ 755 w 1841"/>
                <a:gd name="T65" fmla="*/ 1840 h 1841"/>
                <a:gd name="T66" fmla="*/ 1124 w 1841"/>
                <a:gd name="T67" fmla="*/ 1840 h 1841"/>
                <a:gd name="T68" fmla="*/ 1124 w 1841"/>
                <a:gd name="T69" fmla="*/ 1580 h 1841"/>
                <a:gd name="T70" fmla="*/ 1241 w 1841"/>
                <a:gd name="T71" fmla="*/ 1530 h 1841"/>
                <a:gd name="T72" fmla="*/ 1426 w 1841"/>
                <a:gd name="T73" fmla="*/ 1715 h 1841"/>
                <a:gd name="T74" fmla="*/ 1687 w 1841"/>
                <a:gd name="T75" fmla="*/ 1453 h 1841"/>
                <a:gd name="T76" fmla="*/ 1687 w 1841"/>
                <a:gd name="T77" fmla="*/ 1412 h 1841"/>
                <a:gd name="T78" fmla="*/ 1523 w 1841"/>
                <a:gd name="T79" fmla="*/ 1249 h 1841"/>
                <a:gd name="T80" fmla="*/ 1810 w 1841"/>
                <a:gd name="T81" fmla="*/ 1124 h 1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41" h="1841">
                  <a:moveTo>
                    <a:pt x="1328" y="920"/>
                  </a:moveTo>
                  <a:lnTo>
                    <a:pt x="1328" y="920"/>
                  </a:lnTo>
                  <a:cubicBezTo>
                    <a:pt x="1328" y="1147"/>
                    <a:pt x="1143" y="1333"/>
                    <a:pt x="915" y="1333"/>
                  </a:cubicBezTo>
                  <a:lnTo>
                    <a:pt x="915" y="1333"/>
                  </a:lnTo>
                  <a:cubicBezTo>
                    <a:pt x="688" y="1333"/>
                    <a:pt x="502" y="1147"/>
                    <a:pt x="502" y="920"/>
                  </a:cubicBezTo>
                  <a:lnTo>
                    <a:pt x="502" y="920"/>
                  </a:lnTo>
                  <a:cubicBezTo>
                    <a:pt x="502" y="692"/>
                    <a:pt x="688" y="507"/>
                    <a:pt x="915" y="507"/>
                  </a:cubicBezTo>
                  <a:lnTo>
                    <a:pt x="915" y="507"/>
                  </a:lnTo>
                  <a:cubicBezTo>
                    <a:pt x="1143" y="507"/>
                    <a:pt x="1328" y="692"/>
                    <a:pt x="1328" y="920"/>
                  </a:cubicBezTo>
                  <a:close/>
                  <a:moveTo>
                    <a:pt x="1810" y="1124"/>
                  </a:moveTo>
                  <a:lnTo>
                    <a:pt x="1840" y="1124"/>
                  </a:lnTo>
                  <a:lnTo>
                    <a:pt x="1840" y="1095"/>
                  </a:lnTo>
                  <a:lnTo>
                    <a:pt x="1840" y="754"/>
                  </a:lnTo>
                  <a:lnTo>
                    <a:pt x="1840" y="725"/>
                  </a:lnTo>
                  <a:lnTo>
                    <a:pt x="1810" y="725"/>
                  </a:lnTo>
                  <a:lnTo>
                    <a:pt x="1579" y="725"/>
                  </a:lnTo>
                  <a:lnTo>
                    <a:pt x="1579" y="725"/>
                  </a:lnTo>
                  <a:cubicBezTo>
                    <a:pt x="1565" y="679"/>
                    <a:pt x="1547" y="633"/>
                    <a:pt x="1523" y="590"/>
                  </a:cubicBezTo>
                  <a:lnTo>
                    <a:pt x="1687" y="427"/>
                  </a:lnTo>
                  <a:lnTo>
                    <a:pt x="1708" y="407"/>
                  </a:lnTo>
                  <a:lnTo>
                    <a:pt x="1687" y="386"/>
                  </a:lnTo>
                  <a:lnTo>
                    <a:pt x="1446" y="145"/>
                  </a:lnTo>
                  <a:lnTo>
                    <a:pt x="1426" y="125"/>
                  </a:lnTo>
                  <a:lnTo>
                    <a:pt x="1405" y="145"/>
                  </a:lnTo>
                  <a:lnTo>
                    <a:pt x="1241" y="309"/>
                  </a:lnTo>
                  <a:lnTo>
                    <a:pt x="1241" y="309"/>
                  </a:lnTo>
                  <a:cubicBezTo>
                    <a:pt x="1200" y="287"/>
                    <a:pt x="1158" y="270"/>
                    <a:pt x="1114" y="257"/>
                  </a:cubicBezTo>
                  <a:lnTo>
                    <a:pt x="1114" y="29"/>
                  </a:lnTo>
                  <a:lnTo>
                    <a:pt x="1114" y="0"/>
                  </a:lnTo>
                  <a:lnTo>
                    <a:pt x="1085" y="0"/>
                  </a:lnTo>
                  <a:lnTo>
                    <a:pt x="745" y="0"/>
                  </a:lnTo>
                  <a:lnTo>
                    <a:pt x="716" y="0"/>
                  </a:lnTo>
                  <a:lnTo>
                    <a:pt x="716" y="29"/>
                  </a:lnTo>
                  <a:lnTo>
                    <a:pt x="716" y="257"/>
                  </a:lnTo>
                  <a:lnTo>
                    <a:pt x="716" y="257"/>
                  </a:lnTo>
                  <a:cubicBezTo>
                    <a:pt x="674" y="269"/>
                    <a:pt x="634" y="286"/>
                    <a:pt x="596" y="306"/>
                  </a:cubicBezTo>
                  <a:lnTo>
                    <a:pt x="435" y="145"/>
                  </a:lnTo>
                  <a:lnTo>
                    <a:pt x="414" y="125"/>
                  </a:lnTo>
                  <a:lnTo>
                    <a:pt x="394" y="145"/>
                  </a:lnTo>
                  <a:lnTo>
                    <a:pt x="153" y="386"/>
                  </a:lnTo>
                  <a:lnTo>
                    <a:pt x="132" y="407"/>
                  </a:lnTo>
                  <a:lnTo>
                    <a:pt x="153" y="427"/>
                  </a:lnTo>
                  <a:lnTo>
                    <a:pt x="310" y="585"/>
                  </a:lnTo>
                  <a:lnTo>
                    <a:pt x="310" y="585"/>
                  </a:lnTo>
                  <a:cubicBezTo>
                    <a:pt x="287" y="627"/>
                    <a:pt x="268" y="670"/>
                    <a:pt x="254" y="716"/>
                  </a:cubicBezTo>
                  <a:lnTo>
                    <a:pt x="30" y="716"/>
                  </a:lnTo>
                  <a:lnTo>
                    <a:pt x="0" y="716"/>
                  </a:lnTo>
                  <a:lnTo>
                    <a:pt x="0" y="744"/>
                  </a:lnTo>
                  <a:lnTo>
                    <a:pt x="0" y="1085"/>
                  </a:lnTo>
                  <a:lnTo>
                    <a:pt x="0" y="1114"/>
                  </a:lnTo>
                  <a:lnTo>
                    <a:pt x="30" y="1114"/>
                  </a:lnTo>
                  <a:lnTo>
                    <a:pt x="251" y="1114"/>
                  </a:lnTo>
                  <a:lnTo>
                    <a:pt x="251" y="1114"/>
                  </a:lnTo>
                  <a:cubicBezTo>
                    <a:pt x="266" y="1163"/>
                    <a:pt x="286" y="1210"/>
                    <a:pt x="310" y="1255"/>
                  </a:cubicBezTo>
                  <a:lnTo>
                    <a:pt x="153" y="1412"/>
                  </a:lnTo>
                  <a:lnTo>
                    <a:pt x="132" y="1433"/>
                  </a:lnTo>
                  <a:lnTo>
                    <a:pt x="153" y="1453"/>
                  </a:lnTo>
                  <a:lnTo>
                    <a:pt x="394" y="1694"/>
                  </a:lnTo>
                  <a:lnTo>
                    <a:pt x="414" y="1715"/>
                  </a:lnTo>
                  <a:lnTo>
                    <a:pt x="435" y="1694"/>
                  </a:lnTo>
                  <a:lnTo>
                    <a:pt x="596" y="1533"/>
                  </a:lnTo>
                  <a:lnTo>
                    <a:pt x="596" y="1533"/>
                  </a:lnTo>
                  <a:cubicBezTo>
                    <a:pt x="637" y="1555"/>
                    <a:pt x="681" y="1572"/>
                    <a:pt x="726" y="1586"/>
                  </a:cubicBezTo>
                  <a:lnTo>
                    <a:pt x="726" y="1811"/>
                  </a:lnTo>
                  <a:lnTo>
                    <a:pt x="726" y="1840"/>
                  </a:lnTo>
                  <a:lnTo>
                    <a:pt x="755" y="1840"/>
                  </a:lnTo>
                  <a:lnTo>
                    <a:pt x="1095" y="1840"/>
                  </a:lnTo>
                  <a:lnTo>
                    <a:pt x="1124" y="1840"/>
                  </a:lnTo>
                  <a:lnTo>
                    <a:pt x="1124" y="1811"/>
                  </a:lnTo>
                  <a:lnTo>
                    <a:pt x="1124" y="1580"/>
                  </a:lnTo>
                  <a:lnTo>
                    <a:pt x="1124" y="1580"/>
                  </a:lnTo>
                  <a:cubicBezTo>
                    <a:pt x="1164" y="1567"/>
                    <a:pt x="1203" y="1550"/>
                    <a:pt x="1241" y="1530"/>
                  </a:cubicBezTo>
                  <a:lnTo>
                    <a:pt x="1405" y="1694"/>
                  </a:lnTo>
                  <a:lnTo>
                    <a:pt x="1426" y="1715"/>
                  </a:lnTo>
                  <a:lnTo>
                    <a:pt x="1446" y="1694"/>
                  </a:lnTo>
                  <a:lnTo>
                    <a:pt x="1687" y="1453"/>
                  </a:lnTo>
                  <a:lnTo>
                    <a:pt x="1708" y="1433"/>
                  </a:lnTo>
                  <a:lnTo>
                    <a:pt x="1687" y="1412"/>
                  </a:lnTo>
                  <a:lnTo>
                    <a:pt x="1523" y="1249"/>
                  </a:lnTo>
                  <a:lnTo>
                    <a:pt x="1523" y="1249"/>
                  </a:lnTo>
                  <a:cubicBezTo>
                    <a:pt x="1545" y="1209"/>
                    <a:pt x="1562" y="1167"/>
                    <a:pt x="1576" y="1124"/>
                  </a:cubicBezTo>
                  <a:lnTo>
                    <a:pt x="1810" y="112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0C4C60A9-47EA-ED49-BBF7-65EA5575A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3163" y="4732338"/>
              <a:ext cx="330200" cy="330200"/>
            </a:xfrm>
            <a:custGeom>
              <a:avLst/>
              <a:gdLst>
                <a:gd name="T0" fmla="*/ 662 w 918"/>
                <a:gd name="T1" fmla="*/ 458 h 917"/>
                <a:gd name="T2" fmla="*/ 456 w 918"/>
                <a:gd name="T3" fmla="*/ 664 h 917"/>
                <a:gd name="T4" fmla="*/ 251 w 918"/>
                <a:gd name="T5" fmla="*/ 458 h 917"/>
                <a:gd name="T6" fmla="*/ 456 w 918"/>
                <a:gd name="T7" fmla="*/ 253 h 917"/>
                <a:gd name="T8" fmla="*/ 902 w 918"/>
                <a:gd name="T9" fmla="*/ 560 h 917"/>
                <a:gd name="T10" fmla="*/ 917 w 918"/>
                <a:gd name="T11" fmla="*/ 545 h 917"/>
                <a:gd name="T12" fmla="*/ 917 w 918"/>
                <a:gd name="T13" fmla="*/ 361 h 917"/>
                <a:gd name="T14" fmla="*/ 787 w 918"/>
                <a:gd name="T15" fmla="*/ 361 h 917"/>
                <a:gd name="T16" fmla="*/ 759 w 918"/>
                <a:gd name="T17" fmla="*/ 294 h 917"/>
                <a:gd name="T18" fmla="*/ 851 w 918"/>
                <a:gd name="T19" fmla="*/ 203 h 917"/>
                <a:gd name="T20" fmla="*/ 721 w 918"/>
                <a:gd name="T21" fmla="*/ 72 h 917"/>
                <a:gd name="T22" fmla="*/ 700 w 918"/>
                <a:gd name="T23" fmla="*/ 72 h 917"/>
                <a:gd name="T24" fmla="*/ 619 w 918"/>
                <a:gd name="T25" fmla="*/ 155 h 917"/>
                <a:gd name="T26" fmla="*/ 555 w 918"/>
                <a:gd name="T27" fmla="*/ 15 h 917"/>
                <a:gd name="T28" fmla="*/ 541 w 918"/>
                <a:gd name="T29" fmla="*/ 0 h 917"/>
                <a:gd name="T30" fmla="*/ 357 w 918"/>
                <a:gd name="T31" fmla="*/ 0 h 917"/>
                <a:gd name="T32" fmla="*/ 357 w 918"/>
                <a:gd name="T33" fmla="*/ 128 h 917"/>
                <a:gd name="T34" fmla="*/ 297 w 918"/>
                <a:gd name="T35" fmla="*/ 153 h 917"/>
                <a:gd name="T36" fmla="*/ 206 w 918"/>
                <a:gd name="T37" fmla="*/ 62 h 917"/>
                <a:gd name="T38" fmla="*/ 77 w 918"/>
                <a:gd name="T39" fmla="*/ 192 h 917"/>
                <a:gd name="T40" fmla="*/ 77 w 918"/>
                <a:gd name="T41" fmla="*/ 213 h 917"/>
                <a:gd name="T42" fmla="*/ 155 w 918"/>
                <a:gd name="T43" fmla="*/ 291 h 917"/>
                <a:gd name="T44" fmla="*/ 15 w 918"/>
                <a:gd name="T45" fmla="*/ 357 h 917"/>
                <a:gd name="T46" fmla="*/ 0 w 918"/>
                <a:gd name="T47" fmla="*/ 371 h 917"/>
                <a:gd name="T48" fmla="*/ 0 w 918"/>
                <a:gd name="T49" fmla="*/ 555 h 917"/>
                <a:gd name="T50" fmla="*/ 125 w 918"/>
                <a:gd name="T51" fmla="*/ 555 h 917"/>
                <a:gd name="T52" fmla="*/ 155 w 918"/>
                <a:gd name="T53" fmla="*/ 625 h 917"/>
                <a:gd name="T54" fmla="*/ 66 w 918"/>
                <a:gd name="T55" fmla="*/ 714 h 917"/>
                <a:gd name="T56" fmla="*/ 196 w 918"/>
                <a:gd name="T57" fmla="*/ 844 h 917"/>
                <a:gd name="T58" fmla="*/ 217 w 918"/>
                <a:gd name="T59" fmla="*/ 844 h 917"/>
                <a:gd name="T60" fmla="*/ 297 w 918"/>
                <a:gd name="T61" fmla="*/ 764 h 917"/>
                <a:gd name="T62" fmla="*/ 362 w 918"/>
                <a:gd name="T63" fmla="*/ 902 h 917"/>
                <a:gd name="T64" fmla="*/ 376 w 918"/>
                <a:gd name="T65" fmla="*/ 916 h 917"/>
                <a:gd name="T66" fmla="*/ 560 w 918"/>
                <a:gd name="T67" fmla="*/ 916 h 917"/>
                <a:gd name="T68" fmla="*/ 560 w 918"/>
                <a:gd name="T69" fmla="*/ 786 h 917"/>
                <a:gd name="T70" fmla="*/ 619 w 918"/>
                <a:gd name="T71" fmla="*/ 762 h 917"/>
                <a:gd name="T72" fmla="*/ 710 w 918"/>
                <a:gd name="T73" fmla="*/ 854 h 917"/>
                <a:gd name="T74" fmla="*/ 841 w 918"/>
                <a:gd name="T75" fmla="*/ 724 h 917"/>
                <a:gd name="T76" fmla="*/ 841 w 918"/>
                <a:gd name="T77" fmla="*/ 703 h 917"/>
                <a:gd name="T78" fmla="*/ 759 w 918"/>
                <a:gd name="T79" fmla="*/ 622 h 917"/>
                <a:gd name="T80" fmla="*/ 902 w 918"/>
                <a:gd name="T81" fmla="*/ 56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18" h="917">
                  <a:moveTo>
                    <a:pt x="662" y="458"/>
                  </a:moveTo>
                  <a:lnTo>
                    <a:pt x="662" y="458"/>
                  </a:lnTo>
                  <a:cubicBezTo>
                    <a:pt x="662" y="572"/>
                    <a:pt x="569" y="664"/>
                    <a:pt x="456" y="664"/>
                  </a:cubicBezTo>
                  <a:lnTo>
                    <a:pt x="456" y="664"/>
                  </a:lnTo>
                  <a:cubicBezTo>
                    <a:pt x="343" y="664"/>
                    <a:pt x="251" y="572"/>
                    <a:pt x="251" y="458"/>
                  </a:cubicBezTo>
                  <a:lnTo>
                    <a:pt x="251" y="458"/>
                  </a:lnTo>
                  <a:cubicBezTo>
                    <a:pt x="251" y="345"/>
                    <a:pt x="343" y="253"/>
                    <a:pt x="456" y="253"/>
                  </a:cubicBezTo>
                  <a:lnTo>
                    <a:pt x="456" y="253"/>
                  </a:lnTo>
                  <a:cubicBezTo>
                    <a:pt x="569" y="253"/>
                    <a:pt x="662" y="345"/>
                    <a:pt x="662" y="458"/>
                  </a:cubicBezTo>
                  <a:close/>
                  <a:moveTo>
                    <a:pt x="902" y="560"/>
                  </a:moveTo>
                  <a:lnTo>
                    <a:pt x="917" y="560"/>
                  </a:lnTo>
                  <a:lnTo>
                    <a:pt x="917" y="545"/>
                  </a:lnTo>
                  <a:lnTo>
                    <a:pt x="917" y="376"/>
                  </a:lnTo>
                  <a:lnTo>
                    <a:pt x="917" y="361"/>
                  </a:lnTo>
                  <a:lnTo>
                    <a:pt x="902" y="361"/>
                  </a:lnTo>
                  <a:lnTo>
                    <a:pt x="787" y="361"/>
                  </a:lnTo>
                  <a:lnTo>
                    <a:pt x="787" y="361"/>
                  </a:lnTo>
                  <a:cubicBezTo>
                    <a:pt x="780" y="338"/>
                    <a:pt x="771" y="316"/>
                    <a:pt x="759" y="294"/>
                  </a:cubicBezTo>
                  <a:lnTo>
                    <a:pt x="841" y="213"/>
                  </a:lnTo>
                  <a:lnTo>
                    <a:pt x="851" y="203"/>
                  </a:lnTo>
                  <a:lnTo>
                    <a:pt x="841" y="192"/>
                  </a:lnTo>
                  <a:lnTo>
                    <a:pt x="721" y="72"/>
                  </a:lnTo>
                  <a:lnTo>
                    <a:pt x="710" y="62"/>
                  </a:lnTo>
                  <a:lnTo>
                    <a:pt x="700" y="72"/>
                  </a:lnTo>
                  <a:lnTo>
                    <a:pt x="619" y="155"/>
                  </a:lnTo>
                  <a:lnTo>
                    <a:pt x="619" y="155"/>
                  </a:lnTo>
                  <a:cubicBezTo>
                    <a:pt x="598" y="144"/>
                    <a:pt x="577" y="135"/>
                    <a:pt x="555" y="128"/>
                  </a:cubicBezTo>
                  <a:lnTo>
                    <a:pt x="555" y="15"/>
                  </a:lnTo>
                  <a:lnTo>
                    <a:pt x="555" y="0"/>
                  </a:lnTo>
                  <a:lnTo>
                    <a:pt x="541" y="0"/>
                  </a:lnTo>
                  <a:lnTo>
                    <a:pt x="372" y="0"/>
                  </a:lnTo>
                  <a:lnTo>
                    <a:pt x="357" y="0"/>
                  </a:lnTo>
                  <a:lnTo>
                    <a:pt x="357" y="15"/>
                  </a:lnTo>
                  <a:lnTo>
                    <a:pt x="357" y="128"/>
                  </a:lnTo>
                  <a:lnTo>
                    <a:pt x="357" y="128"/>
                  </a:lnTo>
                  <a:cubicBezTo>
                    <a:pt x="336" y="135"/>
                    <a:pt x="316" y="143"/>
                    <a:pt x="297" y="153"/>
                  </a:cubicBezTo>
                  <a:lnTo>
                    <a:pt x="217" y="72"/>
                  </a:lnTo>
                  <a:lnTo>
                    <a:pt x="206" y="62"/>
                  </a:lnTo>
                  <a:lnTo>
                    <a:pt x="196" y="72"/>
                  </a:lnTo>
                  <a:lnTo>
                    <a:pt x="77" y="192"/>
                  </a:lnTo>
                  <a:lnTo>
                    <a:pt x="66" y="203"/>
                  </a:lnTo>
                  <a:lnTo>
                    <a:pt x="77" y="213"/>
                  </a:lnTo>
                  <a:lnTo>
                    <a:pt x="155" y="291"/>
                  </a:lnTo>
                  <a:lnTo>
                    <a:pt x="155" y="291"/>
                  </a:lnTo>
                  <a:cubicBezTo>
                    <a:pt x="143" y="312"/>
                    <a:pt x="134" y="334"/>
                    <a:pt x="127" y="357"/>
                  </a:cubicBezTo>
                  <a:lnTo>
                    <a:pt x="15" y="357"/>
                  </a:lnTo>
                  <a:lnTo>
                    <a:pt x="0" y="357"/>
                  </a:lnTo>
                  <a:lnTo>
                    <a:pt x="0" y="371"/>
                  </a:lnTo>
                  <a:lnTo>
                    <a:pt x="0" y="540"/>
                  </a:lnTo>
                  <a:lnTo>
                    <a:pt x="0" y="555"/>
                  </a:lnTo>
                  <a:lnTo>
                    <a:pt x="15" y="555"/>
                  </a:lnTo>
                  <a:lnTo>
                    <a:pt x="125" y="555"/>
                  </a:lnTo>
                  <a:lnTo>
                    <a:pt x="125" y="555"/>
                  </a:lnTo>
                  <a:cubicBezTo>
                    <a:pt x="132" y="579"/>
                    <a:pt x="142" y="603"/>
                    <a:pt x="155" y="625"/>
                  </a:cubicBezTo>
                  <a:lnTo>
                    <a:pt x="77" y="703"/>
                  </a:lnTo>
                  <a:lnTo>
                    <a:pt x="66" y="714"/>
                  </a:lnTo>
                  <a:lnTo>
                    <a:pt x="77" y="724"/>
                  </a:lnTo>
                  <a:lnTo>
                    <a:pt x="196" y="844"/>
                  </a:lnTo>
                  <a:lnTo>
                    <a:pt x="206" y="854"/>
                  </a:lnTo>
                  <a:lnTo>
                    <a:pt x="217" y="844"/>
                  </a:lnTo>
                  <a:lnTo>
                    <a:pt x="297" y="764"/>
                  </a:lnTo>
                  <a:lnTo>
                    <a:pt x="297" y="764"/>
                  </a:lnTo>
                  <a:cubicBezTo>
                    <a:pt x="317" y="775"/>
                    <a:pt x="339" y="783"/>
                    <a:pt x="362" y="790"/>
                  </a:cubicBezTo>
                  <a:lnTo>
                    <a:pt x="362" y="902"/>
                  </a:lnTo>
                  <a:lnTo>
                    <a:pt x="362" y="916"/>
                  </a:lnTo>
                  <a:lnTo>
                    <a:pt x="376" y="916"/>
                  </a:lnTo>
                  <a:lnTo>
                    <a:pt x="546" y="916"/>
                  </a:lnTo>
                  <a:lnTo>
                    <a:pt x="560" y="916"/>
                  </a:lnTo>
                  <a:lnTo>
                    <a:pt x="560" y="902"/>
                  </a:lnTo>
                  <a:lnTo>
                    <a:pt x="560" y="786"/>
                  </a:lnTo>
                  <a:lnTo>
                    <a:pt x="560" y="786"/>
                  </a:lnTo>
                  <a:cubicBezTo>
                    <a:pt x="580" y="780"/>
                    <a:pt x="600" y="772"/>
                    <a:pt x="619" y="762"/>
                  </a:cubicBezTo>
                  <a:lnTo>
                    <a:pt x="700" y="844"/>
                  </a:lnTo>
                  <a:lnTo>
                    <a:pt x="710" y="854"/>
                  </a:lnTo>
                  <a:lnTo>
                    <a:pt x="721" y="844"/>
                  </a:lnTo>
                  <a:lnTo>
                    <a:pt x="841" y="724"/>
                  </a:lnTo>
                  <a:lnTo>
                    <a:pt x="851" y="714"/>
                  </a:lnTo>
                  <a:lnTo>
                    <a:pt x="841" y="703"/>
                  </a:lnTo>
                  <a:lnTo>
                    <a:pt x="759" y="622"/>
                  </a:lnTo>
                  <a:lnTo>
                    <a:pt x="759" y="622"/>
                  </a:lnTo>
                  <a:cubicBezTo>
                    <a:pt x="770" y="602"/>
                    <a:pt x="779" y="581"/>
                    <a:pt x="786" y="560"/>
                  </a:cubicBezTo>
                  <a:lnTo>
                    <a:pt x="902" y="56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475A9358-6F22-EA4B-8E13-60E4CCC9E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113" y="4943475"/>
              <a:ext cx="350837" cy="350838"/>
            </a:xfrm>
            <a:custGeom>
              <a:avLst/>
              <a:gdLst>
                <a:gd name="T0" fmla="*/ 702 w 974"/>
                <a:gd name="T1" fmla="*/ 486 h 973"/>
                <a:gd name="T2" fmla="*/ 484 w 974"/>
                <a:gd name="T3" fmla="*/ 705 h 973"/>
                <a:gd name="T4" fmla="*/ 265 w 974"/>
                <a:gd name="T5" fmla="*/ 486 h 973"/>
                <a:gd name="T6" fmla="*/ 484 w 974"/>
                <a:gd name="T7" fmla="*/ 268 h 973"/>
                <a:gd name="T8" fmla="*/ 957 w 974"/>
                <a:gd name="T9" fmla="*/ 594 h 973"/>
                <a:gd name="T10" fmla="*/ 973 w 974"/>
                <a:gd name="T11" fmla="*/ 579 h 973"/>
                <a:gd name="T12" fmla="*/ 973 w 974"/>
                <a:gd name="T13" fmla="*/ 383 h 973"/>
                <a:gd name="T14" fmla="*/ 835 w 974"/>
                <a:gd name="T15" fmla="*/ 383 h 973"/>
                <a:gd name="T16" fmla="*/ 806 w 974"/>
                <a:gd name="T17" fmla="*/ 312 h 973"/>
                <a:gd name="T18" fmla="*/ 903 w 974"/>
                <a:gd name="T19" fmla="*/ 215 h 973"/>
                <a:gd name="T20" fmla="*/ 765 w 974"/>
                <a:gd name="T21" fmla="*/ 77 h 973"/>
                <a:gd name="T22" fmla="*/ 743 w 974"/>
                <a:gd name="T23" fmla="*/ 77 h 973"/>
                <a:gd name="T24" fmla="*/ 656 w 974"/>
                <a:gd name="T25" fmla="*/ 164 h 973"/>
                <a:gd name="T26" fmla="*/ 589 w 974"/>
                <a:gd name="T27" fmla="*/ 15 h 973"/>
                <a:gd name="T28" fmla="*/ 573 w 974"/>
                <a:gd name="T29" fmla="*/ 0 h 973"/>
                <a:gd name="T30" fmla="*/ 379 w 974"/>
                <a:gd name="T31" fmla="*/ 0 h 973"/>
                <a:gd name="T32" fmla="*/ 379 w 974"/>
                <a:gd name="T33" fmla="*/ 136 h 973"/>
                <a:gd name="T34" fmla="*/ 315 w 974"/>
                <a:gd name="T35" fmla="*/ 162 h 973"/>
                <a:gd name="T36" fmla="*/ 219 w 974"/>
                <a:gd name="T37" fmla="*/ 66 h 973"/>
                <a:gd name="T38" fmla="*/ 81 w 974"/>
                <a:gd name="T39" fmla="*/ 204 h 973"/>
                <a:gd name="T40" fmla="*/ 81 w 974"/>
                <a:gd name="T41" fmla="*/ 226 h 973"/>
                <a:gd name="T42" fmla="*/ 164 w 974"/>
                <a:gd name="T43" fmla="*/ 309 h 973"/>
                <a:gd name="T44" fmla="*/ 15 w 974"/>
                <a:gd name="T45" fmla="*/ 378 h 973"/>
                <a:gd name="T46" fmla="*/ 0 w 974"/>
                <a:gd name="T47" fmla="*/ 394 h 973"/>
                <a:gd name="T48" fmla="*/ 0 w 974"/>
                <a:gd name="T49" fmla="*/ 589 h 973"/>
                <a:gd name="T50" fmla="*/ 133 w 974"/>
                <a:gd name="T51" fmla="*/ 589 h 973"/>
                <a:gd name="T52" fmla="*/ 164 w 974"/>
                <a:gd name="T53" fmla="*/ 664 h 973"/>
                <a:gd name="T54" fmla="*/ 70 w 974"/>
                <a:gd name="T55" fmla="*/ 758 h 973"/>
                <a:gd name="T56" fmla="*/ 208 w 974"/>
                <a:gd name="T57" fmla="*/ 896 h 973"/>
                <a:gd name="T58" fmla="*/ 229 w 974"/>
                <a:gd name="T59" fmla="*/ 896 h 973"/>
                <a:gd name="T60" fmla="*/ 315 w 974"/>
                <a:gd name="T61" fmla="*/ 811 h 973"/>
                <a:gd name="T62" fmla="*/ 383 w 974"/>
                <a:gd name="T63" fmla="*/ 957 h 973"/>
                <a:gd name="T64" fmla="*/ 399 w 974"/>
                <a:gd name="T65" fmla="*/ 972 h 973"/>
                <a:gd name="T66" fmla="*/ 594 w 974"/>
                <a:gd name="T67" fmla="*/ 972 h 973"/>
                <a:gd name="T68" fmla="*/ 594 w 974"/>
                <a:gd name="T69" fmla="*/ 835 h 973"/>
                <a:gd name="T70" fmla="*/ 656 w 974"/>
                <a:gd name="T71" fmla="*/ 809 h 973"/>
                <a:gd name="T72" fmla="*/ 754 w 974"/>
                <a:gd name="T73" fmla="*/ 907 h 973"/>
                <a:gd name="T74" fmla="*/ 892 w 974"/>
                <a:gd name="T75" fmla="*/ 769 h 973"/>
                <a:gd name="T76" fmla="*/ 892 w 974"/>
                <a:gd name="T77" fmla="*/ 747 h 973"/>
                <a:gd name="T78" fmla="*/ 806 w 974"/>
                <a:gd name="T79" fmla="*/ 660 h 973"/>
                <a:gd name="T80" fmla="*/ 957 w 974"/>
                <a:gd name="T81" fmla="*/ 594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4" h="973">
                  <a:moveTo>
                    <a:pt x="702" y="486"/>
                  </a:moveTo>
                  <a:lnTo>
                    <a:pt x="702" y="486"/>
                  </a:lnTo>
                  <a:cubicBezTo>
                    <a:pt x="702" y="607"/>
                    <a:pt x="604" y="705"/>
                    <a:pt x="484" y="705"/>
                  </a:cubicBezTo>
                  <a:lnTo>
                    <a:pt x="484" y="705"/>
                  </a:lnTo>
                  <a:cubicBezTo>
                    <a:pt x="363" y="705"/>
                    <a:pt x="265" y="607"/>
                    <a:pt x="265" y="486"/>
                  </a:cubicBezTo>
                  <a:lnTo>
                    <a:pt x="265" y="486"/>
                  </a:lnTo>
                  <a:cubicBezTo>
                    <a:pt x="265" y="366"/>
                    <a:pt x="363" y="268"/>
                    <a:pt x="484" y="268"/>
                  </a:cubicBezTo>
                  <a:lnTo>
                    <a:pt x="484" y="268"/>
                  </a:lnTo>
                  <a:cubicBezTo>
                    <a:pt x="604" y="268"/>
                    <a:pt x="702" y="366"/>
                    <a:pt x="702" y="486"/>
                  </a:cubicBezTo>
                  <a:close/>
                  <a:moveTo>
                    <a:pt x="957" y="594"/>
                  </a:moveTo>
                  <a:lnTo>
                    <a:pt x="973" y="594"/>
                  </a:lnTo>
                  <a:lnTo>
                    <a:pt x="973" y="579"/>
                  </a:lnTo>
                  <a:lnTo>
                    <a:pt x="973" y="399"/>
                  </a:lnTo>
                  <a:lnTo>
                    <a:pt x="973" y="383"/>
                  </a:lnTo>
                  <a:lnTo>
                    <a:pt x="957" y="383"/>
                  </a:lnTo>
                  <a:lnTo>
                    <a:pt x="835" y="383"/>
                  </a:lnTo>
                  <a:lnTo>
                    <a:pt x="835" y="383"/>
                  </a:lnTo>
                  <a:cubicBezTo>
                    <a:pt x="828" y="359"/>
                    <a:pt x="818" y="335"/>
                    <a:pt x="806" y="312"/>
                  </a:cubicBezTo>
                  <a:lnTo>
                    <a:pt x="892" y="226"/>
                  </a:lnTo>
                  <a:lnTo>
                    <a:pt x="903" y="215"/>
                  </a:lnTo>
                  <a:lnTo>
                    <a:pt x="892" y="204"/>
                  </a:lnTo>
                  <a:lnTo>
                    <a:pt x="765" y="77"/>
                  </a:lnTo>
                  <a:lnTo>
                    <a:pt x="754" y="66"/>
                  </a:lnTo>
                  <a:lnTo>
                    <a:pt x="743" y="77"/>
                  </a:lnTo>
                  <a:lnTo>
                    <a:pt x="656" y="164"/>
                  </a:lnTo>
                  <a:lnTo>
                    <a:pt x="656" y="164"/>
                  </a:lnTo>
                  <a:cubicBezTo>
                    <a:pt x="635" y="152"/>
                    <a:pt x="612" y="143"/>
                    <a:pt x="589" y="136"/>
                  </a:cubicBezTo>
                  <a:lnTo>
                    <a:pt x="589" y="15"/>
                  </a:lnTo>
                  <a:lnTo>
                    <a:pt x="589" y="0"/>
                  </a:lnTo>
                  <a:lnTo>
                    <a:pt x="573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79" y="15"/>
                  </a:lnTo>
                  <a:lnTo>
                    <a:pt x="379" y="136"/>
                  </a:lnTo>
                  <a:lnTo>
                    <a:pt x="379" y="136"/>
                  </a:lnTo>
                  <a:cubicBezTo>
                    <a:pt x="356" y="143"/>
                    <a:pt x="335" y="151"/>
                    <a:pt x="315" y="162"/>
                  </a:cubicBezTo>
                  <a:lnTo>
                    <a:pt x="229" y="77"/>
                  </a:lnTo>
                  <a:lnTo>
                    <a:pt x="219" y="66"/>
                  </a:lnTo>
                  <a:lnTo>
                    <a:pt x="208" y="77"/>
                  </a:lnTo>
                  <a:lnTo>
                    <a:pt x="81" y="204"/>
                  </a:lnTo>
                  <a:lnTo>
                    <a:pt x="70" y="215"/>
                  </a:lnTo>
                  <a:lnTo>
                    <a:pt x="81" y="226"/>
                  </a:lnTo>
                  <a:lnTo>
                    <a:pt x="164" y="309"/>
                  </a:lnTo>
                  <a:lnTo>
                    <a:pt x="164" y="309"/>
                  </a:lnTo>
                  <a:cubicBezTo>
                    <a:pt x="151" y="331"/>
                    <a:pt x="141" y="355"/>
                    <a:pt x="134" y="378"/>
                  </a:cubicBezTo>
                  <a:lnTo>
                    <a:pt x="15" y="378"/>
                  </a:lnTo>
                  <a:lnTo>
                    <a:pt x="0" y="378"/>
                  </a:lnTo>
                  <a:lnTo>
                    <a:pt x="0" y="394"/>
                  </a:lnTo>
                  <a:lnTo>
                    <a:pt x="0" y="574"/>
                  </a:lnTo>
                  <a:lnTo>
                    <a:pt x="0" y="589"/>
                  </a:lnTo>
                  <a:lnTo>
                    <a:pt x="15" y="589"/>
                  </a:lnTo>
                  <a:lnTo>
                    <a:pt x="133" y="589"/>
                  </a:lnTo>
                  <a:lnTo>
                    <a:pt x="133" y="589"/>
                  </a:lnTo>
                  <a:cubicBezTo>
                    <a:pt x="140" y="615"/>
                    <a:pt x="151" y="640"/>
                    <a:pt x="164" y="664"/>
                  </a:cubicBezTo>
                  <a:lnTo>
                    <a:pt x="81" y="747"/>
                  </a:lnTo>
                  <a:lnTo>
                    <a:pt x="70" y="758"/>
                  </a:lnTo>
                  <a:lnTo>
                    <a:pt x="81" y="769"/>
                  </a:lnTo>
                  <a:lnTo>
                    <a:pt x="208" y="896"/>
                  </a:lnTo>
                  <a:lnTo>
                    <a:pt x="219" y="907"/>
                  </a:lnTo>
                  <a:lnTo>
                    <a:pt x="229" y="896"/>
                  </a:lnTo>
                  <a:lnTo>
                    <a:pt x="315" y="811"/>
                  </a:lnTo>
                  <a:lnTo>
                    <a:pt x="315" y="811"/>
                  </a:lnTo>
                  <a:cubicBezTo>
                    <a:pt x="336" y="822"/>
                    <a:pt x="360" y="832"/>
                    <a:pt x="383" y="838"/>
                  </a:cubicBezTo>
                  <a:lnTo>
                    <a:pt x="383" y="957"/>
                  </a:lnTo>
                  <a:lnTo>
                    <a:pt x="383" y="972"/>
                  </a:lnTo>
                  <a:lnTo>
                    <a:pt x="399" y="972"/>
                  </a:lnTo>
                  <a:lnTo>
                    <a:pt x="579" y="972"/>
                  </a:lnTo>
                  <a:lnTo>
                    <a:pt x="594" y="972"/>
                  </a:lnTo>
                  <a:lnTo>
                    <a:pt x="594" y="957"/>
                  </a:lnTo>
                  <a:lnTo>
                    <a:pt x="594" y="835"/>
                  </a:lnTo>
                  <a:lnTo>
                    <a:pt x="594" y="835"/>
                  </a:lnTo>
                  <a:cubicBezTo>
                    <a:pt x="616" y="829"/>
                    <a:pt x="636" y="820"/>
                    <a:pt x="656" y="809"/>
                  </a:cubicBezTo>
                  <a:lnTo>
                    <a:pt x="743" y="896"/>
                  </a:lnTo>
                  <a:lnTo>
                    <a:pt x="754" y="907"/>
                  </a:lnTo>
                  <a:lnTo>
                    <a:pt x="765" y="896"/>
                  </a:lnTo>
                  <a:lnTo>
                    <a:pt x="892" y="769"/>
                  </a:lnTo>
                  <a:lnTo>
                    <a:pt x="903" y="758"/>
                  </a:lnTo>
                  <a:lnTo>
                    <a:pt x="892" y="747"/>
                  </a:lnTo>
                  <a:lnTo>
                    <a:pt x="806" y="660"/>
                  </a:lnTo>
                  <a:lnTo>
                    <a:pt x="806" y="660"/>
                  </a:lnTo>
                  <a:cubicBezTo>
                    <a:pt x="817" y="639"/>
                    <a:pt x="826" y="617"/>
                    <a:pt x="833" y="594"/>
                  </a:cubicBezTo>
                  <a:lnTo>
                    <a:pt x="957" y="59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99EA1777-AAC0-AF44-A057-3AAEB66D2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0113" y="3197225"/>
              <a:ext cx="476250" cy="476250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38C2A72-F414-4042-9302-05868FDB2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975" y="508000"/>
              <a:ext cx="1569678" cy="1569678"/>
            </a:xfrm>
            <a:custGeom>
              <a:avLst/>
              <a:gdLst>
                <a:gd name="connsiteX0" fmla="*/ 784046 w 1569678"/>
                <a:gd name="connsiteY0" fmla="*/ 560388 h 1569678"/>
                <a:gd name="connsiteX1" fmla="*/ 1007704 w 1569678"/>
                <a:gd name="connsiteY1" fmla="*/ 784839 h 1569678"/>
                <a:gd name="connsiteX2" fmla="*/ 784046 w 1569678"/>
                <a:gd name="connsiteY2" fmla="*/ 1009290 h 1569678"/>
                <a:gd name="connsiteX3" fmla="*/ 560388 w 1569678"/>
                <a:gd name="connsiteY3" fmla="*/ 784839 h 1569678"/>
                <a:gd name="connsiteX4" fmla="*/ 784046 w 1569678"/>
                <a:gd name="connsiteY4" fmla="*/ 560388 h 1569678"/>
                <a:gd name="connsiteX5" fmla="*/ 785019 w 1569678"/>
                <a:gd name="connsiteY5" fmla="*/ 343457 h 1569678"/>
                <a:gd name="connsiteX6" fmla="*/ 343536 w 1569678"/>
                <a:gd name="connsiteY6" fmla="*/ 784839 h 1569678"/>
                <a:gd name="connsiteX7" fmla="*/ 785019 w 1569678"/>
                <a:gd name="connsiteY7" fmla="*/ 1226581 h 1569678"/>
                <a:gd name="connsiteX8" fmla="*/ 1226502 w 1569678"/>
                <a:gd name="connsiteY8" fmla="*/ 784839 h 1569678"/>
                <a:gd name="connsiteX9" fmla="*/ 785019 w 1569678"/>
                <a:gd name="connsiteY9" fmla="*/ 343457 h 1569678"/>
                <a:gd name="connsiteX10" fmla="*/ 687072 w 1569678"/>
                <a:gd name="connsiteY10" fmla="*/ 0 h 1569678"/>
                <a:gd name="connsiteX11" fmla="*/ 882967 w 1569678"/>
                <a:gd name="connsiteY11" fmla="*/ 0 h 1569678"/>
                <a:gd name="connsiteX12" fmla="*/ 882967 w 1569678"/>
                <a:gd name="connsiteY12" fmla="*/ 155528 h 1569678"/>
                <a:gd name="connsiteX13" fmla="*/ 1014763 w 1569678"/>
                <a:gd name="connsiteY13" fmla="*/ 190450 h 1569678"/>
                <a:gd name="connsiteX14" fmla="*/ 1092185 w 1569678"/>
                <a:gd name="connsiteY14" fmla="*/ 56163 h 1569678"/>
                <a:gd name="connsiteX15" fmla="*/ 1262152 w 1569678"/>
                <a:gd name="connsiteY15" fmla="*/ 154088 h 1569678"/>
                <a:gd name="connsiteX16" fmla="*/ 1184731 w 1569678"/>
                <a:gd name="connsiteY16" fmla="*/ 288374 h 1569678"/>
                <a:gd name="connsiteX17" fmla="*/ 1281238 w 1569678"/>
                <a:gd name="connsiteY17" fmla="*/ 384859 h 1569678"/>
                <a:gd name="connsiteX18" fmla="*/ 1415555 w 1569678"/>
                <a:gd name="connsiteY18" fmla="*/ 307455 h 1569678"/>
                <a:gd name="connsiteX19" fmla="*/ 1513502 w 1569678"/>
                <a:gd name="connsiteY19" fmla="*/ 477744 h 1569678"/>
                <a:gd name="connsiteX20" fmla="*/ 1379185 w 1569678"/>
                <a:gd name="connsiteY20" fmla="*/ 555148 h 1569678"/>
                <a:gd name="connsiteX21" fmla="*/ 1414475 w 1569678"/>
                <a:gd name="connsiteY21" fmla="*/ 686914 h 1569678"/>
                <a:gd name="connsiteX22" fmla="*/ 1569678 w 1569678"/>
                <a:gd name="connsiteY22" fmla="*/ 686914 h 1569678"/>
                <a:gd name="connsiteX23" fmla="*/ 1569678 w 1569678"/>
                <a:gd name="connsiteY23" fmla="*/ 883124 h 1569678"/>
                <a:gd name="connsiteX24" fmla="*/ 1414475 w 1569678"/>
                <a:gd name="connsiteY24" fmla="*/ 883124 h 1569678"/>
                <a:gd name="connsiteX25" fmla="*/ 1379185 w 1569678"/>
                <a:gd name="connsiteY25" fmla="*/ 1014891 h 1569678"/>
                <a:gd name="connsiteX26" fmla="*/ 1513502 w 1569678"/>
                <a:gd name="connsiteY26" fmla="*/ 1092294 h 1569678"/>
                <a:gd name="connsiteX27" fmla="*/ 1415555 w 1569678"/>
                <a:gd name="connsiteY27" fmla="*/ 1262223 h 1569678"/>
                <a:gd name="connsiteX28" fmla="*/ 1281238 w 1569678"/>
                <a:gd name="connsiteY28" fmla="*/ 1184819 h 1569678"/>
                <a:gd name="connsiteX29" fmla="*/ 1184731 w 1569678"/>
                <a:gd name="connsiteY29" fmla="*/ 1281304 h 1569678"/>
                <a:gd name="connsiteX30" fmla="*/ 1262152 w 1569678"/>
                <a:gd name="connsiteY30" fmla="*/ 1415590 h 1569678"/>
                <a:gd name="connsiteX31" fmla="*/ 1092185 w 1569678"/>
                <a:gd name="connsiteY31" fmla="*/ 1513515 h 1569678"/>
                <a:gd name="connsiteX32" fmla="*/ 1014763 w 1569678"/>
                <a:gd name="connsiteY32" fmla="*/ 1379229 h 1569678"/>
                <a:gd name="connsiteX33" fmla="*/ 882967 w 1569678"/>
                <a:gd name="connsiteY33" fmla="*/ 1414150 h 1569678"/>
                <a:gd name="connsiteX34" fmla="*/ 882967 w 1569678"/>
                <a:gd name="connsiteY34" fmla="*/ 1569678 h 1569678"/>
                <a:gd name="connsiteX35" fmla="*/ 687072 w 1569678"/>
                <a:gd name="connsiteY35" fmla="*/ 1569678 h 1569678"/>
                <a:gd name="connsiteX36" fmla="*/ 687072 w 1569678"/>
                <a:gd name="connsiteY36" fmla="*/ 1414150 h 1569678"/>
                <a:gd name="connsiteX37" fmla="*/ 555275 w 1569678"/>
                <a:gd name="connsiteY37" fmla="*/ 1379229 h 1569678"/>
                <a:gd name="connsiteX38" fmla="*/ 477493 w 1569678"/>
                <a:gd name="connsiteY38" fmla="*/ 1513515 h 1569678"/>
                <a:gd name="connsiteX39" fmla="*/ 307526 w 1569678"/>
                <a:gd name="connsiteY39" fmla="*/ 1415590 h 1569678"/>
                <a:gd name="connsiteX40" fmla="*/ 385308 w 1569678"/>
                <a:gd name="connsiteY40" fmla="*/ 1281304 h 1569678"/>
                <a:gd name="connsiteX41" fmla="*/ 288801 w 1569678"/>
                <a:gd name="connsiteY41" fmla="*/ 1184819 h 1569678"/>
                <a:gd name="connsiteX42" fmla="*/ 154123 w 1569678"/>
                <a:gd name="connsiteY42" fmla="*/ 1262583 h 1569678"/>
                <a:gd name="connsiteX43" fmla="*/ 56176 w 1569678"/>
                <a:gd name="connsiteY43" fmla="*/ 1092294 h 1569678"/>
                <a:gd name="connsiteX44" fmla="*/ 190853 w 1569678"/>
                <a:gd name="connsiteY44" fmla="*/ 1014891 h 1569678"/>
                <a:gd name="connsiteX45" fmla="*/ 155564 w 1569678"/>
                <a:gd name="connsiteY45" fmla="*/ 883124 h 1569678"/>
                <a:gd name="connsiteX46" fmla="*/ 0 w 1569678"/>
                <a:gd name="connsiteY46" fmla="*/ 883124 h 1569678"/>
                <a:gd name="connsiteX47" fmla="*/ 0 w 1569678"/>
                <a:gd name="connsiteY47" fmla="*/ 686914 h 1569678"/>
                <a:gd name="connsiteX48" fmla="*/ 155564 w 1569678"/>
                <a:gd name="connsiteY48" fmla="*/ 686914 h 1569678"/>
                <a:gd name="connsiteX49" fmla="*/ 190853 w 1569678"/>
                <a:gd name="connsiteY49" fmla="*/ 555148 h 1569678"/>
                <a:gd name="connsiteX50" fmla="*/ 56176 w 1569678"/>
                <a:gd name="connsiteY50" fmla="*/ 477384 h 1569678"/>
                <a:gd name="connsiteX51" fmla="*/ 154123 w 1569678"/>
                <a:gd name="connsiteY51" fmla="*/ 307455 h 1569678"/>
                <a:gd name="connsiteX52" fmla="*/ 288801 w 1569678"/>
                <a:gd name="connsiteY52" fmla="*/ 384859 h 1569678"/>
                <a:gd name="connsiteX53" fmla="*/ 384948 w 1569678"/>
                <a:gd name="connsiteY53" fmla="*/ 288374 h 1569678"/>
                <a:gd name="connsiteX54" fmla="*/ 307526 w 1569678"/>
                <a:gd name="connsiteY54" fmla="*/ 154088 h 1569678"/>
                <a:gd name="connsiteX55" fmla="*/ 477493 w 1569678"/>
                <a:gd name="connsiteY55" fmla="*/ 56163 h 1569678"/>
                <a:gd name="connsiteX56" fmla="*/ 555275 w 1569678"/>
                <a:gd name="connsiteY56" fmla="*/ 190450 h 1569678"/>
                <a:gd name="connsiteX57" fmla="*/ 687072 w 1569678"/>
                <a:gd name="connsiteY57" fmla="*/ 155528 h 156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569678" h="1569678">
                  <a:moveTo>
                    <a:pt x="784046" y="560388"/>
                  </a:moveTo>
                  <a:cubicBezTo>
                    <a:pt x="907381" y="560388"/>
                    <a:pt x="1007704" y="660905"/>
                    <a:pt x="1007704" y="784839"/>
                  </a:cubicBezTo>
                  <a:cubicBezTo>
                    <a:pt x="1007704" y="908773"/>
                    <a:pt x="907381" y="1009290"/>
                    <a:pt x="784046" y="1009290"/>
                  </a:cubicBezTo>
                  <a:cubicBezTo>
                    <a:pt x="660351" y="1009290"/>
                    <a:pt x="560388" y="908773"/>
                    <a:pt x="560388" y="784839"/>
                  </a:cubicBezTo>
                  <a:cubicBezTo>
                    <a:pt x="560388" y="660905"/>
                    <a:pt x="660351" y="560388"/>
                    <a:pt x="784046" y="560388"/>
                  </a:cubicBezTo>
                  <a:close/>
                  <a:moveTo>
                    <a:pt x="785019" y="343457"/>
                  </a:moveTo>
                  <a:cubicBezTo>
                    <a:pt x="541231" y="343457"/>
                    <a:pt x="343536" y="541107"/>
                    <a:pt x="343536" y="784839"/>
                  </a:cubicBezTo>
                  <a:cubicBezTo>
                    <a:pt x="343536" y="1028931"/>
                    <a:pt x="541231" y="1226581"/>
                    <a:pt x="785019" y="1226581"/>
                  </a:cubicBezTo>
                  <a:cubicBezTo>
                    <a:pt x="1028807" y="1226581"/>
                    <a:pt x="1226502" y="1028931"/>
                    <a:pt x="1226502" y="784839"/>
                  </a:cubicBezTo>
                  <a:cubicBezTo>
                    <a:pt x="1226502" y="541107"/>
                    <a:pt x="1028807" y="343457"/>
                    <a:pt x="785019" y="343457"/>
                  </a:cubicBezTo>
                  <a:close/>
                  <a:moveTo>
                    <a:pt x="687072" y="0"/>
                  </a:moveTo>
                  <a:lnTo>
                    <a:pt x="882967" y="0"/>
                  </a:lnTo>
                  <a:lnTo>
                    <a:pt x="882967" y="155528"/>
                  </a:lnTo>
                  <a:cubicBezTo>
                    <a:pt x="928699" y="162368"/>
                    <a:pt x="972632" y="174249"/>
                    <a:pt x="1014763" y="190450"/>
                  </a:cubicBezTo>
                  <a:lnTo>
                    <a:pt x="1092185" y="56163"/>
                  </a:lnTo>
                  <a:lnTo>
                    <a:pt x="1262152" y="154088"/>
                  </a:lnTo>
                  <a:lnTo>
                    <a:pt x="1184731" y="288374"/>
                  </a:lnTo>
                  <a:cubicBezTo>
                    <a:pt x="1220381" y="317176"/>
                    <a:pt x="1252430" y="349577"/>
                    <a:pt x="1281238" y="384859"/>
                  </a:cubicBezTo>
                  <a:lnTo>
                    <a:pt x="1415555" y="307455"/>
                  </a:lnTo>
                  <a:lnTo>
                    <a:pt x="1513502" y="477744"/>
                  </a:lnTo>
                  <a:lnTo>
                    <a:pt x="1379185" y="555148"/>
                  </a:lnTo>
                  <a:cubicBezTo>
                    <a:pt x="1395389" y="596910"/>
                    <a:pt x="1407273" y="641192"/>
                    <a:pt x="1414475" y="686914"/>
                  </a:cubicBezTo>
                  <a:lnTo>
                    <a:pt x="1569678" y="686914"/>
                  </a:lnTo>
                  <a:lnTo>
                    <a:pt x="1569678" y="883124"/>
                  </a:lnTo>
                  <a:lnTo>
                    <a:pt x="1414475" y="883124"/>
                  </a:lnTo>
                  <a:cubicBezTo>
                    <a:pt x="1407273" y="928846"/>
                    <a:pt x="1395389" y="972768"/>
                    <a:pt x="1379185" y="1014891"/>
                  </a:cubicBezTo>
                  <a:lnTo>
                    <a:pt x="1513502" y="1092294"/>
                  </a:lnTo>
                  <a:lnTo>
                    <a:pt x="1415555" y="1262223"/>
                  </a:lnTo>
                  <a:lnTo>
                    <a:pt x="1281238" y="1184819"/>
                  </a:lnTo>
                  <a:cubicBezTo>
                    <a:pt x="1252430" y="1220461"/>
                    <a:pt x="1220381" y="1252502"/>
                    <a:pt x="1184731" y="1281304"/>
                  </a:cubicBezTo>
                  <a:lnTo>
                    <a:pt x="1262152" y="1415590"/>
                  </a:lnTo>
                  <a:lnTo>
                    <a:pt x="1092185" y="1513515"/>
                  </a:lnTo>
                  <a:lnTo>
                    <a:pt x="1014763" y="1379229"/>
                  </a:lnTo>
                  <a:cubicBezTo>
                    <a:pt x="972632" y="1395789"/>
                    <a:pt x="928699" y="1407310"/>
                    <a:pt x="882967" y="1414150"/>
                  </a:cubicBezTo>
                  <a:lnTo>
                    <a:pt x="882967" y="1569678"/>
                  </a:lnTo>
                  <a:lnTo>
                    <a:pt x="687072" y="1569678"/>
                  </a:lnTo>
                  <a:lnTo>
                    <a:pt x="687072" y="1414150"/>
                  </a:lnTo>
                  <a:cubicBezTo>
                    <a:pt x="641339" y="1407310"/>
                    <a:pt x="597407" y="1395789"/>
                    <a:pt x="555275" y="1379229"/>
                  </a:cubicBezTo>
                  <a:lnTo>
                    <a:pt x="477493" y="1513515"/>
                  </a:lnTo>
                  <a:lnTo>
                    <a:pt x="307526" y="1415590"/>
                  </a:lnTo>
                  <a:lnTo>
                    <a:pt x="385308" y="1281304"/>
                  </a:lnTo>
                  <a:cubicBezTo>
                    <a:pt x="349658" y="1252502"/>
                    <a:pt x="317249" y="1220461"/>
                    <a:pt x="288801" y="1184819"/>
                  </a:cubicBezTo>
                  <a:lnTo>
                    <a:pt x="154123" y="1262583"/>
                  </a:lnTo>
                  <a:lnTo>
                    <a:pt x="56176" y="1092294"/>
                  </a:lnTo>
                  <a:lnTo>
                    <a:pt x="190853" y="1014891"/>
                  </a:lnTo>
                  <a:cubicBezTo>
                    <a:pt x="174649" y="972768"/>
                    <a:pt x="162766" y="928846"/>
                    <a:pt x="155564" y="883124"/>
                  </a:cubicBezTo>
                  <a:lnTo>
                    <a:pt x="0" y="883124"/>
                  </a:lnTo>
                  <a:lnTo>
                    <a:pt x="0" y="686914"/>
                  </a:lnTo>
                  <a:lnTo>
                    <a:pt x="155564" y="686914"/>
                  </a:lnTo>
                  <a:cubicBezTo>
                    <a:pt x="162766" y="641192"/>
                    <a:pt x="174649" y="596910"/>
                    <a:pt x="190853" y="555148"/>
                  </a:cubicBezTo>
                  <a:lnTo>
                    <a:pt x="56176" y="477384"/>
                  </a:lnTo>
                  <a:lnTo>
                    <a:pt x="154123" y="307455"/>
                  </a:lnTo>
                  <a:lnTo>
                    <a:pt x="288801" y="384859"/>
                  </a:lnTo>
                  <a:cubicBezTo>
                    <a:pt x="317249" y="349577"/>
                    <a:pt x="349658" y="317176"/>
                    <a:pt x="384948" y="288374"/>
                  </a:cubicBezTo>
                  <a:lnTo>
                    <a:pt x="307526" y="154088"/>
                  </a:lnTo>
                  <a:lnTo>
                    <a:pt x="477493" y="56163"/>
                  </a:lnTo>
                  <a:lnTo>
                    <a:pt x="555275" y="190450"/>
                  </a:lnTo>
                  <a:cubicBezTo>
                    <a:pt x="597407" y="174249"/>
                    <a:pt x="641339" y="162368"/>
                    <a:pt x="687072" y="155528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502172E-9D24-0D4F-BE9C-F150A9675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825" y="1828800"/>
              <a:ext cx="1349015" cy="1349015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482D16F-F096-BF4A-8150-5B0697E44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313" y="2792413"/>
              <a:ext cx="631465" cy="631465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8DF2AF3-1BDE-3D45-9765-6DE97D77D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013" y="4162425"/>
              <a:ext cx="580665" cy="580665"/>
            </a:xfrm>
            <a:custGeom>
              <a:avLst/>
              <a:gdLst>
                <a:gd name="connsiteX0" fmla="*/ 284871 w 580665"/>
                <a:gd name="connsiteY0" fmla="*/ 208894 h 580665"/>
                <a:gd name="connsiteX1" fmla="*/ 371418 w 580665"/>
                <a:gd name="connsiteY1" fmla="*/ 286628 h 580665"/>
                <a:gd name="connsiteX2" fmla="*/ 294208 w 580665"/>
                <a:gd name="connsiteY2" fmla="*/ 373359 h 580665"/>
                <a:gd name="connsiteX3" fmla="*/ 207660 w 580665"/>
                <a:gd name="connsiteY3" fmla="*/ 295625 h 580665"/>
                <a:gd name="connsiteX4" fmla="*/ 284871 w 580665"/>
                <a:gd name="connsiteY4" fmla="*/ 208894 h 580665"/>
                <a:gd name="connsiteX5" fmla="*/ 281327 w 580665"/>
                <a:gd name="connsiteY5" fmla="*/ 128236 h 580665"/>
                <a:gd name="connsiteX6" fmla="*/ 128236 w 580665"/>
                <a:gd name="connsiteY6" fmla="*/ 299698 h 580665"/>
                <a:gd name="connsiteX7" fmla="*/ 299698 w 580665"/>
                <a:gd name="connsiteY7" fmla="*/ 452069 h 580665"/>
                <a:gd name="connsiteX8" fmla="*/ 452789 w 580665"/>
                <a:gd name="connsiteY8" fmla="*/ 280967 h 580665"/>
                <a:gd name="connsiteX9" fmla="*/ 281327 w 580665"/>
                <a:gd name="connsiteY9" fmla="*/ 128236 h 580665"/>
                <a:gd name="connsiteX10" fmla="*/ 310144 w 580665"/>
                <a:gd name="connsiteY10" fmla="*/ 0 h 580665"/>
                <a:gd name="connsiteX11" fmla="*/ 313386 w 580665"/>
                <a:gd name="connsiteY11" fmla="*/ 56914 h 580665"/>
                <a:gd name="connsiteX12" fmla="*/ 362375 w 580665"/>
                <a:gd name="connsiteY12" fmla="*/ 67360 h 580665"/>
                <a:gd name="connsiteX13" fmla="*/ 387951 w 580665"/>
                <a:gd name="connsiteY13" fmla="*/ 16209 h 580665"/>
                <a:gd name="connsiteX14" fmla="*/ 452789 w 580665"/>
                <a:gd name="connsiteY14" fmla="*/ 48989 h 580665"/>
                <a:gd name="connsiteX15" fmla="*/ 426854 w 580665"/>
                <a:gd name="connsiteY15" fmla="*/ 99779 h 580665"/>
                <a:gd name="connsiteX16" fmla="*/ 464316 w 580665"/>
                <a:gd name="connsiteY16" fmla="*/ 132919 h 580665"/>
                <a:gd name="connsiteX17" fmla="*/ 511864 w 580665"/>
                <a:gd name="connsiteY17" fmla="*/ 101580 h 580665"/>
                <a:gd name="connsiteX18" fmla="*/ 551488 w 580665"/>
                <a:gd name="connsiteY18" fmla="*/ 162096 h 580665"/>
                <a:gd name="connsiteX19" fmla="*/ 503939 w 580665"/>
                <a:gd name="connsiteY19" fmla="*/ 193435 h 580665"/>
                <a:gd name="connsiteX20" fmla="*/ 519429 w 580665"/>
                <a:gd name="connsiteY20" fmla="*/ 240983 h 580665"/>
                <a:gd name="connsiteX21" fmla="*/ 576703 w 580665"/>
                <a:gd name="connsiteY21" fmla="*/ 238102 h 580665"/>
                <a:gd name="connsiteX22" fmla="*/ 580665 w 580665"/>
                <a:gd name="connsiteY22" fmla="*/ 309784 h 580665"/>
                <a:gd name="connsiteX23" fmla="*/ 523391 w 580665"/>
                <a:gd name="connsiteY23" fmla="*/ 313026 h 580665"/>
                <a:gd name="connsiteX24" fmla="*/ 513665 w 580665"/>
                <a:gd name="connsiteY24" fmla="*/ 362375 h 580665"/>
                <a:gd name="connsiteX25" fmla="*/ 564455 w 580665"/>
                <a:gd name="connsiteY25" fmla="*/ 387951 h 580665"/>
                <a:gd name="connsiteX26" fmla="*/ 532036 w 580665"/>
                <a:gd name="connsiteY26" fmla="*/ 452429 h 580665"/>
                <a:gd name="connsiteX27" fmla="*/ 480886 w 580665"/>
                <a:gd name="connsiteY27" fmla="*/ 426493 h 580665"/>
                <a:gd name="connsiteX28" fmla="*/ 447386 w 580665"/>
                <a:gd name="connsiteY28" fmla="*/ 464316 h 580665"/>
                <a:gd name="connsiteX29" fmla="*/ 478724 w 580665"/>
                <a:gd name="connsiteY29" fmla="*/ 511864 h 580665"/>
                <a:gd name="connsiteX30" fmla="*/ 418569 w 580665"/>
                <a:gd name="connsiteY30" fmla="*/ 551488 h 580665"/>
                <a:gd name="connsiteX31" fmla="*/ 387230 w 580665"/>
                <a:gd name="connsiteY31" fmla="*/ 503579 h 580665"/>
                <a:gd name="connsiteX32" fmla="*/ 339322 w 580665"/>
                <a:gd name="connsiteY32" fmla="*/ 519429 h 580665"/>
                <a:gd name="connsiteX33" fmla="*/ 342924 w 580665"/>
                <a:gd name="connsiteY33" fmla="*/ 576342 h 580665"/>
                <a:gd name="connsiteX34" fmla="*/ 270521 w 580665"/>
                <a:gd name="connsiteY34" fmla="*/ 580665 h 580665"/>
                <a:gd name="connsiteX35" fmla="*/ 267639 w 580665"/>
                <a:gd name="connsiteY35" fmla="*/ 523391 h 580665"/>
                <a:gd name="connsiteX36" fmla="*/ 218290 w 580665"/>
                <a:gd name="connsiteY36" fmla="*/ 513305 h 580665"/>
                <a:gd name="connsiteX37" fmla="*/ 192714 w 580665"/>
                <a:gd name="connsiteY37" fmla="*/ 564095 h 580665"/>
                <a:gd name="connsiteX38" fmla="*/ 128236 w 580665"/>
                <a:gd name="connsiteY38" fmla="*/ 531676 h 580665"/>
                <a:gd name="connsiteX39" fmla="*/ 153811 w 580665"/>
                <a:gd name="connsiteY39" fmla="*/ 480886 h 580665"/>
                <a:gd name="connsiteX40" fmla="*/ 116349 w 580665"/>
                <a:gd name="connsiteY40" fmla="*/ 447386 h 580665"/>
                <a:gd name="connsiteX41" fmla="*/ 68801 w 580665"/>
                <a:gd name="connsiteY41" fmla="*/ 478724 h 580665"/>
                <a:gd name="connsiteX42" fmla="*/ 29177 w 580665"/>
                <a:gd name="connsiteY42" fmla="*/ 418209 h 580665"/>
                <a:gd name="connsiteX43" fmla="*/ 76725 w 580665"/>
                <a:gd name="connsiteY43" fmla="*/ 387230 h 580665"/>
                <a:gd name="connsiteX44" fmla="*/ 61596 w 580665"/>
                <a:gd name="connsiteY44" fmla="*/ 339322 h 580665"/>
                <a:gd name="connsiteX45" fmla="*/ 4322 w 580665"/>
                <a:gd name="connsiteY45" fmla="*/ 342564 h 580665"/>
                <a:gd name="connsiteX46" fmla="*/ 0 w 580665"/>
                <a:gd name="connsiteY46" fmla="*/ 270521 h 580665"/>
                <a:gd name="connsiteX47" fmla="*/ 57274 w 580665"/>
                <a:gd name="connsiteY47" fmla="*/ 267279 h 580665"/>
                <a:gd name="connsiteX48" fmla="*/ 67360 w 580665"/>
                <a:gd name="connsiteY48" fmla="*/ 218290 h 580665"/>
                <a:gd name="connsiteX49" fmla="*/ 16209 w 580665"/>
                <a:gd name="connsiteY49" fmla="*/ 192354 h 580665"/>
                <a:gd name="connsiteX50" fmla="*/ 48989 w 580665"/>
                <a:gd name="connsiteY50" fmla="*/ 127876 h 580665"/>
                <a:gd name="connsiteX51" fmla="*/ 99779 w 580665"/>
                <a:gd name="connsiteY51" fmla="*/ 153811 h 580665"/>
                <a:gd name="connsiteX52" fmla="*/ 133279 w 580665"/>
                <a:gd name="connsiteY52" fmla="*/ 116349 h 580665"/>
                <a:gd name="connsiteX53" fmla="*/ 101940 w 580665"/>
                <a:gd name="connsiteY53" fmla="*/ 68801 h 580665"/>
                <a:gd name="connsiteX54" fmla="*/ 162456 w 580665"/>
                <a:gd name="connsiteY54" fmla="*/ 28817 h 580665"/>
                <a:gd name="connsiteX55" fmla="*/ 193795 w 580665"/>
                <a:gd name="connsiteY55" fmla="*/ 76725 h 580665"/>
                <a:gd name="connsiteX56" fmla="*/ 241344 w 580665"/>
                <a:gd name="connsiteY56" fmla="*/ 60876 h 580665"/>
                <a:gd name="connsiteX57" fmla="*/ 238102 w 580665"/>
                <a:gd name="connsiteY57" fmla="*/ 3962 h 5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80665" h="580665">
                  <a:moveTo>
                    <a:pt x="284871" y="208894"/>
                  </a:moveTo>
                  <a:cubicBezTo>
                    <a:pt x="330120" y="206375"/>
                    <a:pt x="368904" y="240924"/>
                    <a:pt x="371418" y="286628"/>
                  </a:cubicBezTo>
                  <a:cubicBezTo>
                    <a:pt x="374291" y="331973"/>
                    <a:pt x="339457" y="370840"/>
                    <a:pt x="294208" y="373359"/>
                  </a:cubicBezTo>
                  <a:cubicBezTo>
                    <a:pt x="248959" y="375878"/>
                    <a:pt x="210174" y="341330"/>
                    <a:pt x="207660" y="295625"/>
                  </a:cubicBezTo>
                  <a:cubicBezTo>
                    <a:pt x="204787" y="250281"/>
                    <a:pt x="239622" y="211414"/>
                    <a:pt x="284871" y="208894"/>
                  </a:cubicBezTo>
                  <a:close/>
                  <a:moveTo>
                    <a:pt x="281327" y="128236"/>
                  </a:moveTo>
                  <a:cubicBezTo>
                    <a:pt x="191634" y="133279"/>
                    <a:pt x="123193" y="209645"/>
                    <a:pt x="128236" y="299698"/>
                  </a:cubicBezTo>
                  <a:cubicBezTo>
                    <a:pt x="133279" y="389031"/>
                    <a:pt x="210005" y="457472"/>
                    <a:pt x="299698" y="452069"/>
                  </a:cubicBezTo>
                  <a:cubicBezTo>
                    <a:pt x="389031" y="447026"/>
                    <a:pt x="457472" y="370660"/>
                    <a:pt x="452789" y="280967"/>
                  </a:cubicBezTo>
                  <a:cubicBezTo>
                    <a:pt x="447386" y="191273"/>
                    <a:pt x="370660" y="123193"/>
                    <a:pt x="281327" y="128236"/>
                  </a:cubicBezTo>
                  <a:close/>
                  <a:moveTo>
                    <a:pt x="310144" y="0"/>
                  </a:moveTo>
                  <a:lnTo>
                    <a:pt x="313386" y="56914"/>
                  </a:lnTo>
                  <a:cubicBezTo>
                    <a:pt x="330316" y="58715"/>
                    <a:pt x="346526" y="61957"/>
                    <a:pt x="362375" y="67360"/>
                  </a:cubicBezTo>
                  <a:lnTo>
                    <a:pt x="387951" y="16209"/>
                  </a:lnTo>
                  <a:lnTo>
                    <a:pt x="452789" y="48989"/>
                  </a:lnTo>
                  <a:lnTo>
                    <a:pt x="426854" y="99779"/>
                  </a:lnTo>
                  <a:cubicBezTo>
                    <a:pt x="440542" y="109145"/>
                    <a:pt x="453149" y="120671"/>
                    <a:pt x="464316" y="132919"/>
                  </a:cubicBezTo>
                  <a:lnTo>
                    <a:pt x="511864" y="101580"/>
                  </a:lnTo>
                  <a:lnTo>
                    <a:pt x="551488" y="162096"/>
                  </a:lnTo>
                  <a:lnTo>
                    <a:pt x="503939" y="193435"/>
                  </a:lnTo>
                  <a:cubicBezTo>
                    <a:pt x="510784" y="208564"/>
                    <a:pt x="515827" y="224413"/>
                    <a:pt x="519429" y="240983"/>
                  </a:cubicBezTo>
                  <a:lnTo>
                    <a:pt x="576703" y="238102"/>
                  </a:lnTo>
                  <a:lnTo>
                    <a:pt x="580665" y="309784"/>
                  </a:lnTo>
                  <a:lnTo>
                    <a:pt x="523391" y="313026"/>
                  </a:lnTo>
                  <a:cubicBezTo>
                    <a:pt x="521950" y="329956"/>
                    <a:pt x="518708" y="346526"/>
                    <a:pt x="513665" y="362375"/>
                  </a:cubicBezTo>
                  <a:lnTo>
                    <a:pt x="564455" y="387951"/>
                  </a:lnTo>
                  <a:lnTo>
                    <a:pt x="532036" y="452429"/>
                  </a:lnTo>
                  <a:lnTo>
                    <a:pt x="480886" y="426493"/>
                  </a:lnTo>
                  <a:cubicBezTo>
                    <a:pt x="471160" y="440542"/>
                    <a:pt x="459993" y="452789"/>
                    <a:pt x="447386" y="464316"/>
                  </a:cubicBezTo>
                  <a:lnTo>
                    <a:pt x="478724" y="511864"/>
                  </a:lnTo>
                  <a:lnTo>
                    <a:pt x="418569" y="551488"/>
                  </a:lnTo>
                  <a:lnTo>
                    <a:pt x="387230" y="503579"/>
                  </a:lnTo>
                  <a:cubicBezTo>
                    <a:pt x="372101" y="510423"/>
                    <a:pt x="356252" y="515827"/>
                    <a:pt x="339322" y="519429"/>
                  </a:cubicBezTo>
                  <a:lnTo>
                    <a:pt x="342924" y="576342"/>
                  </a:lnTo>
                  <a:lnTo>
                    <a:pt x="270521" y="580665"/>
                  </a:lnTo>
                  <a:lnTo>
                    <a:pt x="267639" y="523391"/>
                  </a:lnTo>
                  <a:cubicBezTo>
                    <a:pt x="250709" y="521590"/>
                    <a:pt x="234139" y="518348"/>
                    <a:pt x="218290" y="513305"/>
                  </a:cubicBezTo>
                  <a:lnTo>
                    <a:pt x="192714" y="564095"/>
                  </a:lnTo>
                  <a:lnTo>
                    <a:pt x="128236" y="531676"/>
                  </a:lnTo>
                  <a:lnTo>
                    <a:pt x="153811" y="480886"/>
                  </a:lnTo>
                  <a:cubicBezTo>
                    <a:pt x="140123" y="471160"/>
                    <a:pt x="127515" y="459993"/>
                    <a:pt x="116349" y="447386"/>
                  </a:cubicBezTo>
                  <a:lnTo>
                    <a:pt x="68801" y="478724"/>
                  </a:lnTo>
                  <a:lnTo>
                    <a:pt x="29177" y="418209"/>
                  </a:lnTo>
                  <a:lnTo>
                    <a:pt x="76725" y="387230"/>
                  </a:lnTo>
                  <a:cubicBezTo>
                    <a:pt x="70241" y="371741"/>
                    <a:pt x="64838" y="355892"/>
                    <a:pt x="61596" y="339322"/>
                  </a:cubicBezTo>
                  <a:lnTo>
                    <a:pt x="4322" y="342564"/>
                  </a:lnTo>
                  <a:lnTo>
                    <a:pt x="0" y="270521"/>
                  </a:lnTo>
                  <a:lnTo>
                    <a:pt x="57274" y="267279"/>
                  </a:lnTo>
                  <a:cubicBezTo>
                    <a:pt x="59075" y="250349"/>
                    <a:pt x="62317" y="233779"/>
                    <a:pt x="67360" y="218290"/>
                  </a:cubicBezTo>
                  <a:lnTo>
                    <a:pt x="16209" y="192354"/>
                  </a:lnTo>
                  <a:lnTo>
                    <a:pt x="48989" y="127876"/>
                  </a:lnTo>
                  <a:lnTo>
                    <a:pt x="99779" y="153811"/>
                  </a:lnTo>
                  <a:cubicBezTo>
                    <a:pt x="109865" y="140123"/>
                    <a:pt x="121032" y="127515"/>
                    <a:pt x="133279" y="116349"/>
                  </a:cubicBezTo>
                  <a:lnTo>
                    <a:pt x="101940" y="68801"/>
                  </a:lnTo>
                  <a:lnTo>
                    <a:pt x="162456" y="28817"/>
                  </a:lnTo>
                  <a:lnTo>
                    <a:pt x="193795" y="76725"/>
                  </a:lnTo>
                  <a:cubicBezTo>
                    <a:pt x="208564" y="69881"/>
                    <a:pt x="224774" y="64478"/>
                    <a:pt x="241344" y="60876"/>
                  </a:cubicBezTo>
                  <a:lnTo>
                    <a:pt x="238102" y="39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8C47DB7-CC94-1A4A-9719-EBFE3A686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2125" y="4068763"/>
              <a:ext cx="239354" cy="23935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7E717057-907F-FD42-8854-583649A5D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425" y="5027612"/>
              <a:ext cx="267929" cy="267928"/>
            </a:xfrm>
            <a:custGeom>
              <a:avLst/>
              <a:gdLst>
                <a:gd name="connsiteX0" fmla="*/ 132582 w 267929"/>
                <a:gd name="connsiteY0" fmla="*/ 96700 h 267928"/>
                <a:gd name="connsiteX1" fmla="*/ 173175 w 267929"/>
                <a:gd name="connsiteY1" fmla="*/ 132582 h 267928"/>
                <a:gd name="connsiteX2" fmla="*/ 136931 w 267929"/>
                <a:gd name="connsiteY2" fmla="*/ 173175 h 267928"/>
                <a:gd name="connsiteX3" fmla="*/ 96700 w 267929"/>
                <a:gd name="connsiteY3" fmla="*/ 136931 h 267928"/>
                <a:gd name="connsiteX4" fmla="*/ 132582 w 267929"/>
                <a:gd name="connsiteY4" fmla="*/ 96700 h 267928"/>
                <a:gd name="connsiteX5" fmla="*/ 129655 w 267929"/>
                <a:gd name="connsiteY5" fmla="*/ 59260 h 267928"/>
                <a:gd name="connsiteX6" fmla="*/ 59260 w 267929"/>
                <a:gd name="connsiteY6" fmla="*/ 138274 h 267928"/>
                <a:gd name="connsiteX7" fmla="*/ 138275 w 267929"/>
                <a:gd name="connsiteY7" fmla="*/ 208668 h 267928"/>
                <a:gd name="connsiteX8" fmla="*/ 208669 w 267929"/>
                <a:gd name="connsiteY8" fmla="*/ 129654 h 267928"/>
                <a:gd name="connsiteX9" fmla="*/ 129655 w 267929"/>
                <a:gd name="connsiteY9" fmla="*/ 59260 h 267928"/>
                <a:gd name="connsiteX10" fmla="*/ 143303 w 267929"/>
                <a:gd name="connsiteY10" fmla="*/ 0 h 267928"/>
                <a:gd name="connsiteX11" fmla="*/ 144739 w 267929"/>
                <a:gd name="connsiteY11" fmla="*/ 26577 h 267928"/>
                <a:gd name="connsiteX12" fmla="*/ 167007 w 267929"/>
                <a:gd name="connsiteY12" fmla="*/ 31246 h 267928"/>
                <a:gd name="connsiteX13" fmla="*/ 179218 w 267929"/>
                <a:gd name="connsiteY13" fmla="*/ 7542 h 267928"/>
                <a:gd name="connsiteX14" fmla="*/ 209028 w 267929"/>
                <a:gd name="connsiteY14" fmla="*/ 22626 h 267928"/>
                <a:gd name="connsiteX15" fmla="*/ 196817 w 267929"/>
                <a:gd name="connsiteY15" fmla="*/ 45971 h 267928"/>
                <a:gd name="connsiteX16" fmla="*/ 214056 w 267929"/>
                <a:gd name="connsiteY16" fmla="*/ 61415 h 267928"/>
                <a:gd name="connsiteX17" fmla="*/ 236324 w 267929"/>
                <a:gd name="connsiteY17" fmla="*/ 47049 h 267928"/>
                <a:gd name="connsiteX18" fmla="*/ 254281 w 267929"/>
                <a:gd name="connsiteY18" fmla="*/ 75063 h 267928"/>
                <a:gd name="connsiteX19" fmla="*/ 232373 w 267929"/>
                <a:gd name="connsiteY19" fmla="*/ 89429 h 267928"/>
                <a:gd name="connsiteX20" fmla="*/ 239556 w 267929"/>
                <a:gd name="connsiteY20" fmla="*/ 111338 h 267928"/>
                <a:gd name="connsiteX21" fmla="*/ 266133 w 267929"/>
                <a:gd name="connsiteY21" fmla="*/ 109901 h 267928"/>
                <a:gd name="connsiteX22" fmla="*/ 267929 w 267929"/>
                <a:gd name="connsiteY22" fmla="*/ 143302 h 267928"/>
                <a:gd name="connsiteX23" fmla="*/ 241711 w 267929"/>
                <a:gd name="connsiteY23" fmla="*/ 144739 h 267928"/>
                <a:gd name="connsiteX24" fmla="*/ 237042 w 267929"/>
                <a:gd name="connsiteY24" fmla="*/ 167006 h 267928"/>
                <a:gd name="connsiteX25" fmla="*/ 260387 w 267929"/>
                <a:gd name="connsiteY25" fmla="*/ 179217 h 267928"/>
                <a:gd name="connsiteX26" fmla="*/ 245302 w 267929"/>
                <a:gd name="connsiteY26" fmla="*/ 208668 h 267928"/>
                <a:gd name="connsiteX27" fmla="*/ 221957 w 267929"/>
                <a:gd name="connsiteY27" fmla="*/ 196816 h 267928"/>
                <a:gd name="connsiteX28" fmla="*/ 206514 w 267929"/>
                <a:gd name="connsiteY28" fmla="*/ 214055 h 267928"/>
                <a:gd name="connsiteX29" fmla="*/ 220880 w 267929"/>
                <a:gd name="connsiteY29" fmla="*/ 235964 h 267928"/>
                <a:gd name="connsiteX30" fmla="*/ 193225 w 267929"/>
                <a:gd name="connsiteY30" fmla="*/ 254639 h 267928"/>
                <a:gd name="connsiteX31" fmla="*/ 178859 w 267929"/>
                <a:gd name="connsiteY31" fmla="*/ 232372 h 267928"/>
                <a:gd name="connsiteX32" fmla="*/ 156591 w 267929"/>
                <a:gd name="connsiteY32" fmla="*/ 239555 h 267928"/>
                <a:gd name="connsiteX33" fmla="*/ 158028 w 267929"/>
                <a:gd name="connsiteY33" fmla="*/ 266132 h 267928"/>
                <a:gd name="connsiteX34" fmla="*/ 124986 w 267929"/>
                <a:gd name="connsiteY34" fmla="*/ 267928 h 267928"/>
                <a:gd name="connsiteX35" fmla="*/ 123549 w 267929"/>
                <a:gd name="connsiteY35" fmla="*/ 241710 h 267928"/>
                <a:gd name="connsiteX36" fmla="*/ 100563 w 267929"/>
                <a:gd name="connsiteY36" fmla="*/ 237041 h 267928"/>
                <a:gd name="connsiteX37" fmla="*/ 89070 w 267929"/>
                <a:gd name="connsiteY37" fmla="*/ 260386 h 267928"/>
                <a:gd name="connsiteX38" fmla="*/ 59260 w 267929"/>
                <a:gd name="connsiteY38" fmla="*/ 245301 h 267928"/>
                <a:gd name="connsiteX39" fmla="*/ 71112 w 267929"/>
                <a:gd name="connsiteY39" fmla="*/ 221957 h 267928"/>
                <a:gd name="connsiteX40" fmla="*/ 53873 w 267929"/>
                <a:gd name="connsiteY40" fmla="*/ 206513 h 267928"/>
                <a:gd name="connsiteX41" fmla="*/ 31605 w 267929"/>
                <a:gd name="connsiteY41" fmla="*/ 220879 h 267928"/>
                <a:gd name="connsiteX42" fmla="*/ 13648 w 267929"/>
                <a:gd name="connsiteY42" fmla="*/ 193224 h 267928"/>
                <a:gd name="connsiteX43" fmla="*/ 35556 w 267929"/>
                <a:gd name="connsiteY43" fmla="*/ 178499 h 267928"/>
                <a:gd name="connsiteX44" fmla="*/ 28373 w 267929"/>
                <a:gd name="connsiteY44" fmla="*/ 156591 h 267928"/>
                <a:gd name="connsiteX45" fmla="*/ 2155 w 267929"/>
                <a:gd name="connsiteY45" fmla="*/ 158027 h 267928"/>
                <a:gd name="connsiteX46" fmla="*/ 0 w 267929"/>
                <a:gd name="connsiteY46" fmla="*/ 124985 h 267928"/>
                <a:gd name="connsiteX47" fmla="*/ 26577 w 267929"/>
                <a:gd name="connsiteY47" fmla="*/ 123549 h 267928"/>
                <a:gd name="connsiteX48" fmla="*/ 31246 w 267929"/>
                <a:gd name="connsiteY48" fmla="*/ 100563 h 267928"/>
                <a:gd name="connsiteX49" fmla="*/ 7542 w 267929"/>
                <a:gd name="connsiteY49" fmla="*/ 89070 h 267928"/>
                <a:gd name="connsiteX50" fmla="*/ 22626 w 267929"/>
                <a:gd name="connsiteY50" fmla="*/ 59260 h 267928"/>
                <a:gd name="connsiteX51" fmla="*/ 45971 w 267929"/>
                <a:gd name="connsiteY51" fmla="*/ 71112 h 267928"/>
                <a:gd name="connsiteX52" fmla="*/ 61415 w 267929"/>
                <a:gd name="connsiteY52" fmla="*/ 53513 h 267928"/>
                <a:gd name="connsiteX53" fmla="*/ 47049 w 267929"/>
                <a:gd name="connsiteY53" fmla="*/ 31605 h 267928"/>
                <a:gd name="connsiteX54" fmla="*/ 75063 w 267929"/>
                <a:gd name="connsiteY54" fmla="*/ 13648 h 267928"/>
                <a:gd name="connsiteX55" fmla="*/ 89429 w 267929"/>
                <a:gd name="connsiteY55" fmla="*/ 35556 h 267928"/>
                <a:gd name="connsiteX56" fmla="*/ 111338 w 267929"/>
                <a:gd name="connsiteY56" fmla="*/ 28373 h 267928"/>
                <a:gd name="connsiteX57" fmla="*/ 109901 w 267929"/>
                <a:gd name="connsiteY57" fmla="*/ 2155 h 267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7929" h="267928">
                  <a:moveTo>
                    <a:pt x="132582" y="96700"/>
                  </a:moveTo>
                  <a:cubicBezTo>
                    <a:pt x="153604" y="95250"/>
                    <a:pt x="171726" y="111560"/>
                    <a:pt x="173175" y="132582"/>
                  </a:cubicBezTo>
                  <a:cubicBezTo>
                    <a:pt x="174263" y="153604"/>
                    <a:pt x="157953" y="171726"/>
                    <a:pt x="136931" y="173175"/>
                  </a:cubicBezTo>
                  <a:cubicBezTo>
                    <a:pt x="115909" y="174263"/>
                    <a:pt x="97425" y="157953"/>
                    <a:pt x="96700" y="136931"/>
                  </a:cubicBezTo>
                  <a:cubicBezTo>
                    <a:pt x="95250" y="115909"/>
                    <a:pt x="111560" y="97425"/>
                    <a:pt x="132582" y="96700"/>
                  </a:cubicBezTo>
                  <a:close/>
                  <a:moveTo>
                    <a:pt x="129655" y="59260"/>
                  </a:moveTo>
                  <a:cubicBezTo>
                    <a:pt x="88352" y="61415"/>
                    <a:pt x="56746" y="96971"/>
                    <a:pt x="59260" y="138274"/>
                  </a:cubicBezTo>
                  <a:cubicBezTo>
                    <a:pt x="61415" y="179577"/>
                    <a:pt x="96972" y="211182"/>
                    <a:pt x="138275" y="208668"/>
                  </a:cubicBezTo>
                  <a:cubicBezTo>
                    <a:pt x="179577" y="206513"/>
                    <a:pt x="211183" y="170957"/>
                    <a:pt x="208669" y="129654"/>
                  </a:cubicBezTo>
                  <a:cubicBezTo>
                    <a:pt x="206514" y="88351"/>
                    <a:pt x="171317" y="56746"/>
                    <a:pt x="129655" y="59260"/>
                  </a:cubicBezTo>
                  <a:close/>
                  <a:moveTo>
                    <a:pt x="143303" y="0"/>
                  </a:moveTo>
                  <a:lnTo>
                    <a:pt x="144739" y="26577"/>
                  </a:lnTo>
                  <a:cubicBezTo>
                    <a:pt x="152282" y="27295"/>
                    <a:pt x="159824" y="28732"/>
                    <a:pt x="167007" y="31246"/>
                  </a:cubicBezTo>
                  <a:lnTo>
                    <a:pt x="179218" y="7542"/>
                  </a:lnTo>
                  <a:lnTo>
                    <a:pt x="209028" y="22626"/>
                  </a:lnTo>
                  <a:lnTo>
                    <a:pt x="196817" y="45971"/>
                  </a:lnTo>
                  <a:cubicBezTo>
                    <a:pt x="203281" y="50640"/>
                    <a:pt x="209028" y="55668"/>
                    <a:pt x="214056" y="61415"/>
                  </a:cubicBezTo>
                  <a:lnTo>
                    <a:pt x="236324" y="47049"/>
                  </a:lnTo>
                  <a:lnTo>
                    <a:pt x="254281" y="75063"/>
                  </a:lnTo>
                  <a:lnTo>
                    <a:pt x="232373" y="89429"/>
                  </a:lnTo>
                  <a:cubicBezTo>
                    <a:pt x="235605" y="96253"/>
                    <a:pt x="238119" y="103795"/>
                    <a:pt x="239556" y="111338"/>
                  </a:cubicBezTo>
                  <a:lnTo>
                    <a:pt x="266133" y="109901"/>
                  </a:lnTo>
                  <a:lnTo>
                    <a:pt x="267929" y="143302"/>
                  </a:lnTo>
                  <a:lnTo>
                    <a:pt x="241711" y="144739"/>
                  </a:lnTo>
                  <a:cubicBezTo>
                    <a:pt x="240633" y="152281"/>
                    <a:pt x="239197" y="159823"/>
                    <a:pt x="237042" y="167006"/>
                  </a:cubicBezTo>
                  <a:lnTo>
                    <a:pt x="260387" y="179217"/>
                  </a:lnTo>
                  <a:lnTo>
                    <a:pt x="245302" y="208668"/>
                  </a:lnTo>
                  <a:lnTo>
                    <a:pt x="221957" y="196816"/>
                  </a:lnTo>
                  <a:cubicBezTo>
                    <a:pt x="217288" y="203281"/>
                    <a:pt x="212260" y="209027"/>
                    <a:pt x="206514" y="214055"/>
                  </a:cubicBezTo>
                  <a:lnTo>
                    <a:pt x="220880" y="235964"/>
                  </a:lnTo>
                  <a:lnTo>
                    <a:pt x="193225" y="254639"/>
                  </a:lnTo>
                  <a:lnTo>
                    <a:pt x="178859" y="232372"/>
                  </a:lnTo>
                  <a:cubicBezTo>
                    <a:pt x="171676" y="235604"/>
                    <a:pt x="164493" y="238118"/>
                    <a:pt x="156591" y="239555"/>
                  </a:cubicBezTo>
                  <a:lnTo>
                    <a:pt x="158028" y="266132"/>
                  </a:lnTo>
                  <a:lnTo>
                    <a:pt x="124986" y="267928"/>
                  </a:lnTo>
                  <a:lnTo>
                    <a:pt x="123549" y="241710"/>
                  </a:lnTo>
                  <a:cubicBezTo>
                    <a:pt x="115648" y="240632"/>
                    <a:pt x="108106" y="239196"/>
                    <a:pt x="100563" y="237041"/>
                  </a:cubicBezTo>
                  <a:lnTo>
                    <a:pt x="89070" y="260386"/>
                  </a:lnTo>
                  <a:lnTo>
                    <a:pt x="59260" y="245301"/>
                  </a:lnTo>
                  <a:lnTo>
                    <a:pt x="71112" y="221957"/>
                  </a:lnTo>
                  <a:cubicBezTo>
                    <a:pt x="64647" y="217288"/>
                    <a:pt x="58901" y="212259"/>
                    <a:pt x="53873" y="206513"/>
                  </a:cubicBezTo>
                  <a:lnTo>
                    <a:pt x="31605" y="220879"/>
                  </a:lnTo>
                  <a:lnTo>
                    <a:pt x="13648" y="193224"/>
                  </a:lnTo>
                  <a:lnTo>
                    <a:pt x="35556" y="178499"/>
                  </a:lnTo>
                  <a:cubicBezTo>
                    <a:pt x="32324" y="171675"/>
                    <a:pt x="30169" y="164492"/>
                    <a:pt x="28373" y="156591"/>
                  </a:cubicBezTo>
                  <a:lnTo>
                    <a:pt x="2155" y="158027"/>
                  </a:lnTo>
                  <a:lnTo>
                    <a:pt x="0" y="124985"/>
                  </a:lnTo>
                  <a:lnTo>
                    <a:pt x="26577" y="123549"/>
                  </a:lnTo>
                  <a:cubicBezTo>
                    <a:pt x="27295" y="115647"/>
                    <a:pt x="28732" y="108105"/>
                    <a:pt x="31246" y="100563"/>
                  </a:cubicBezTo>
                  <a:lnTo>
                    <a:pt x="7542" y="89070"/>
                  </a:lnTo>
                  <a:lnTo>
                    <a:pt x="22626" y="59260"/>
                  </a:lnTo>
                  <a:lnTo>
                    <a:pt x="45971" y="71112"/>
                  </a:lnTo>
                  <a:cubicBezTo>
                    <a:pt x="50640" y="64647"/>
                    <a:pt x="55669" y="58901"/>
                    <a:pt x="61415" y="53513"/>
                  </a:cubicBezTo>
                  <a:lnTo>
                    <a:pt x="47049" y="31605"/>
                  </a:lnTo>
                  <a:lnTo>
                    <a:pt x="75063" y="13648"/>
                  </a:lnTo>
                  <a:lnTo>
                    <a:pt x="89429" y="35556"/>
                  </a:lnTo>
                  <a:cubicBezTo>
                    <a:pt x="96254" y="32323"/>
                    <a:pt x="103796" y="29809"/>
                    <a:pt x="111338" y="28373"/>
                  </a:cubicBezTo>
                  <a:lnTo>
                    <a:pt x="109901" y="21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A10DDA3C-AEBE-A646-8FFE-C64BE6D00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825" y="4676776"/>
              <a:ext cx="221890" cy="22188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AB085862-7722-894E-93D5-F0F43A4BF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37" y="3892550"/>
              <a:ext cx="293328" cy="294915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4977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D464DDD-C67A-7345-9779-A7691D2B00E3}"/>
              </a:ext>
            </a:extLst>
          </p:cNvPr>
          <p:cNvGrpSpPr/>
          <p:nvPr userDrawn="1"/>
        </p:nvGrpSpPr>
        <p:grpSpPr>
          <a:xfrm>
            <a:off x="9418091" y="-179439"/>
            <a:ext cx="2773910" cy="7043136"/>
            <a:chOff x="9418091" y="-179439"/>
            <a:chExt cx="2773910" cy="7043136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5266A26-9341-844C-87FE-5A830ADEF1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05676" y="6505853"/>
              <a:ext cx="523008" cy="352147"/>
            </a:xfrm>
            <a:custGeom>
              <a:avLst/>
              <a:gdLst>
                <a:gd name="connsiteX0" fmla="*/ 203721 w 523008"/>
                <a:gd name="connsiteY0" fmla="*/ 0 h 352147"/>
                <a:gd name="connsiteX1" fmla="*/ 211784 w 523008"/>
                <a:gd name="connsiteY1" fmla="*/ 0 h 352147"/>
                <a:gd name="connsiteX2" fmla="*/ 308000 w 523008"/>
                <a:gd name="connsiteY2" fmla="*/ 0 h 352147"/>
                <a:gd name="connsiteX3" fmla="*/ 316600 w 523008"/>
                <a:gd name="connsiteY3" fmla="*/ 0 h 352147"/>
                <a:gd name="connsiteX4" fmla="*/ 316600 w 523008"/>
                <a:gd name="connsiteY4" fmla="*/ 8071 h 352147"/>
                <a:gd name="connsiteX5" fmla="*/ 316600 w 523008"/>
                <a:gd name="connsiteY5" fmla="*/ 73178 h 352147"/>
                <a:gd name="connsiteX6" fmla="*/ 352614 w 523008"/>
                <a:gd name="connsiteY6" fmla="*/ 88245 h 352147"/>
                <a:gd name="connsiteX7" fmla="*/ 399379 w 523008"/>
                <a:gd name="connsiteY7" fmla="*/ 41432 h 352147"/>
                <a:gd name="connsiteX8" fmla="*/ 405291 w 523008"/>
                <a:gd name="connsiteY8" fmla="*/ 35513 h 352147"/>
                <a:gd name="connsiteX9" fmla="*/ 411204 w 523008"/>
                <a:gd name="connsiteY9" fmla="*/ 41432 h 352147"/>
                <a:gd name="connsiteX10" fmla="*/ 479469 w 523008"/>
                <a:gd name="connsiteY10" fmla="*/ 109768 h 352147"/>
                <a:gd name="connsiteX11" fmla="*/ 485382 w 523008"/>
                <a:gd name="connsiteY11" fmla="*/ 115686 h 352147"/>
                <a:gd name="connsiteX12" fmla="*/ 479469 w 523008"/>
                <a:gd name="connsiteY12" fmla="*/ 121605 h 352147"/>
                <a:gd name="connsiteX13" fmla="*/ 433242 w 523008"/>
                <a:gd name="connsiteY13" fmla="*/ 167880 h 352147"/>
                <a:gd name="connsiteX14" fmla="*/ 448830 w 523008"/>
                <a:gd name="connsiteY14" fmla="*/ 206083 h 352147"/>
                <a:gd name="connsiteX15" fmla="*/ 514408 w 523008"/>
                <a:gd name="connsiteY15" fmla="*/ 206083 h 352147"/>
                <a:gd name="connsiteX16" fmla="*/ 523008 w 523008"/>
                <a:gd name="connsiteY16" fmla="*/ 206083 h 352147"/>
                <a:gd name="connsiteX17" fmla="*/ 523008 w 523008"/>
                <a:gd name="connsiteY17" fmla="*/ 214692 h 352147"/>
                <a:gd name="connsiteX18" fmla="*/ 523008 w 523008"/>
                <a:gd name="connsiteY18" fmla="*/ 311546 h 352147"/>
                <a:gd name="connsiteX19" fmla="*/ 523008 w 523008"/>
                <a:gd name="connsiteY19" fmla="*/ 319617 h 352147"/>
                <a:gd name="connsiteX20" fmla="*/ 514408 w 523008"/>
                <a:gd name="connsiteY20" fmla="*/ 319617 h 352147"/>
                <a:gd name="connsiteX21" fmla="*/ 447755 w 523008"/>
                <a:gd name="connsiteY21" fmla="*/ 319617 h 352147"/>
                <a:gd name="connsiteX22" fmla="*/ 434461 w 523008"/>
                <a:gd name="connsiteY22" fmla="*/ 352147 h 352147"/>
                <a:gd name="connsiteX23" fmla="*/ 332155 w 523008"/>
                <a:gd name="connsiteY23" fmla="*/ 352147 h 352147"/>
                <a:gd name="connsiteX24" fmla="*/ 342939 w 523008"/>
                <a:gd name="connsiteY24" fmla="*/ 344839 h 352147"/>
                <a:gd name="connsiteX25" fmla="*/ 377340 w 523008"/>
                <a:gd name="connsiteY25" fmla="*/ 261505 h 352147"/>
                <a:gd name="connsiteX26" fmla="*/ 260160 w 523008"/>
                <a:gd name="connsiteY26" fmla="*/ 144204 h 352147"/>
                <a:gd name="connsiteX27" fmla="*/ 142443 w 523008"/>
                <a:gd name="connsiteY27" fmla="*/ 261505 h 352147"/>
                <a:gd name="connsiteX28" fmla="*/ 176912 w 523008"/>
                <a:gd name="connsiteY28" fmla="*/ 344839 h 352147"/>
                <a:gd name="connsiteX29" fmla="*/ 187742 w 523008"/>
                <a:gd name="connsiteY29" fmla="*/ 352147 h 352147"/>
                <a:gd name="connsiteX30" fmla="*/ 86034 w 523008"/>
                <a:gd name="connsiteY30" fmla="*/ 352147 h 352147"/>
                <a:gd name="connsiteX31" fmla="*/ 71490 w 523008"/>
                <a:gd name="connsiteY31" fmla="*/ 316926 h 352147"/>
                <a:gd name="connsiteX32" fmla="*/ 8063 w 523008"/>
                <a:gd name="connsiteY32" fmla="*/ 316926 h 352147"/>
                <a:gd name="connsiteX33" fmla="*/ 0 w 523008"/>
                <a:gd name="connsiteY33" fmla="*/ 316926 h 352147"/>
                <a:gd name="connsiteX34" fmla="*/ 0 w 523008"/>
                <a:gd name="connsiteY34" fmla="*/ 308855 h 352147"/>
                <a:gd name="connsiteX35" fmla="*/ 0 w 523008"/>
                <a:gd name="connsiteY35" fmla="*/ 212002 h 352147"/>
                <a:gd name="connsiteX36" fmla="*/ 0 w 523008"/>
                <a:gd name="connsiteY36" fmla="*/ 203393 h 352147"/>
                <a:gd name="connsiteX37" fmla="*/ 8063 w 523008"/>
                <a:gd name="connsiteY37" fmla="*/ 203393 h 352147"/>
                <a:gd name="connsiteX38" fmla="*/ 72028 w 523008"/>
                <a:gd name="connsiteY38" fmla="*/ 203393 h 352147"/>
                <a:gd name="connsiteX39" fmla="*/ 88154 w 523008"/>
                <a:gd name="connsiteY39" fmla="*/ 166265 h 352147"/>
                <a:gd name="connsiteX40" fmla="*/ 43539 w 523008"/>
                <a:gd name="connsiteY40" fmla="*/ 121605 h 352147"/>
                <a:gd name="connsiteX41" fmla="*/ 37627 w 523008"/>
                <a:gd name="connsiteY41" fmla="*/ 115686 h 352147"/>
                <a:gd name="connsiteX42" fmla="*/ 43539 w 523008"/>
                <a:gd name="connsiteY42" fmla="*/ 109768 h 352147"/>
                <a:gd name="connsiteX43" fmla="*/ 111804 w 523008"/>
                <a:gd name="connsiteY43" fmla="*/ 41432 h 352147"/>
                <a:gd name="connsiteX44" fmla="*/ 117717 w 523008"/>
                <a:gd name="connsiteY44" fmla="*/ 35513 h 352147"/>
                <a:gd name="connsiteX45" fmla="*/ 123092 w 523008"/>
                <a:gd name="connsiteY45" fmla="*/ 41432 h 352147"/>
                <a:gd name="connsiteX46" fmla="*/ 169319 w 523008"/>
                <a:gd name="connsiteY46" fmla="*/ 87168 h 352147"/>
                <a:gd name="connsiteX47" fmla="*/ 203721 w 523008"/>
                <a:gd name="connsiteY47" fmla="*/ 73178 h 352147"/>
                <a:gd name="connsiteX48" fmla="*/ 203721 w 523008"/>
                <a:gd name="connsiteY48" fmla="*/ 8071 h 352147"/>
                <a:gd name="connsiteX49" fmla="*/ 203721 w 523008"/>
                <a:gd name="connsiteY49" fmla="*/ 0 h 352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008" h="352147">
                  <a:moveTo>
                    <a:pt x="203721" y="0"/>
                  </a:moveTo>
                  <a:lnTo>
                    <a:pt x="211784" y="0"/>
                  </a:lnTo>
                  <a:lnTo>
                    <a:pt x="308000" y="0"/>
                  </a:lnTo>
                  <a:lnTo>
                    <a:pt x="316600" y="0"/>
                  </a:lnTo>
                  <a:lnTo>
                    <a:pt x="316600" y="8071"/>
                  </a:lnTo>
                  <a:lnTo>
                    <a:pt x="316600" y="73178"/>
                  </a:lnTo>
                  <a:cubicBezTo>
                    <a:pt x="328963" y="76945"/>
                    <a:pt x="341326" y="81788"/>
                    <a:pt x="352614" y="88245"/>
                  </a:cubicBezTo>
                  <a:lnTo>
                    <a:pt x="399379" y="41432"/>
                  </a:lnTo>
                  <a:lnTo>
                    <a:pt x="405291" y="35513"/>
                  </a:lnTo>
                  <a:lnTo>
                    <a:pt x="411204" y="41432"/>
                  </a:lnTo>
                  <a:lnTo>
                    <a:pt x="479469" y="109768"/>
                  </a:lnTo>
                  <a:lnTo>
                    <a:pt x="485382" y="115686"/>
                  </a:lnTo>
                  <a:lnTo>
                    <a:pt x="479469" y="121605"/>
                  </a:lnTo>
                  <a:lnTo>
                    <a:pt x="433242" y="167880"/>
                  </a:lnTo>
                  <a:cubicBezTo>
                    <a:pt x="439693" y="180255"/>
                    <a:pt x="445068" y="193169"/>
                    <a:pt x="448830" y="206083"/>
                  </a:cubicBezTo>
                  <a:lnTo>
                    <a:pt x="514408" y="206083"/>
                  </a:lnTo>
                  <a:lnTo>
                    <a:pt x="523008" y="206083"/>
                  </a:lnTo>
                  <a:lnTo>
                    <a:pt x="523008" y="214692"/>
                  </a:lnTo>
                  <a:lnTo>
                    <a:pt x="523008" y="311546"/>
                  </a:lnTo>
                  <a:lnTo>
                    <a:pt x="523008" y="319617"/>
                  </a:lnTo>
                  <a:lnTo>
                    <a:pt x="514408" y="319617"/>
                  </a:lnTo>
                  <a:lnTo>
                    <a:pt x="447755" y="319617"/>
                  </a:lnTo>
                  <a:lnTo>
                    <a:pt x="434461" y="352147"/>
                  </a:lnTo>
                  <a:lnTo>
                    <a:pt x="332155" y="352147"/>
                  </a:lnTo>
                  <a:lnTo>
                    <a:pt x="342939" y="344839"/>
                  </a:lnTo>
                  <a:cubicBezTo>
                    <a:pt x="364171" y="323518"/>
                    <a:pt x="377340" y="294059"/>
                    <a:pt x="377340" y="261505"/>
                  </a:cubicBezTo>
                  <a:cubicBezTo>
                    <a:pt x="377340" y="196936"/>
                    <a:pt x="324663" y="144204"/>
                    <a:pt x="260160" y="144204"/>
                  </a:cubicBezTo>
                  <a:cubicBezTo>
                    <a:pt x="195120" y="144204"/>
                    <a:pt x="142443" y="196936"/>
                    <a:pt x="142443" y="261505"/>
                  </a:cubicBezTo>
                  <a:cubicBezTo>
                    <a:pt x="142443" y="294059"/>
                    <a:pt x="155612" y="323518"/>
                    <a:pt x="176912" y="344839"/>
                  </a:cubicBezTo>
                  <a:lnTo>
                    <a:pt x="187742" y="352147"/>
                  </a:lnTo>
                  <a:lnTo>
                    <a:pt x="86034" y="352147"/>
                  </a:lnTo>
                  <a:lnTo>
                    <a:pt x="71490" y="316926"/>
                  </a:lnTo>
                  <a:lnTo>
                    <a:pt x="8063" y="316926"/>
                  </a:lnTo>
                  <a:lnTo>
                    <a:pt x="0" y="316926"/>
                  </a:lnTo>
                  <a:lnTo>
                    <a:pt x="0" y="308855"/>
                  </a:lnTo>
                  <a:lnTo>
                    <a:pt x="0" y="212002"/>
                  </a:lnTo>
                  <a:lnTo>
                    <a:pt x="0" y="203393"/>
                  </a:lnTo>
                  <a:lnTo>
                    <a:pt x="8063" y="203393"/>
                  </a:lnTo>
                  <a:lnTo>
                    <a:pt x="72028" y="203393"/>
                  </a:lnTo>
                  <a:cubicBezTo>
                    <a:pt x="75791" y="191017"/>
                    <a:pt x="81166" y="178103"/>
                    <a:pt x="88154" y="166265"/>
                  </a:cubicBezTo>
                  <a:lnTo>
                    <a:pt x="43539" y="121605"/>
                  </a:lnTo>
                  <a:lnTo>
                    <a:pt x="37627" y="115686"/>
                  </a:lnTo>
                  <a:lnTo>
                    <a:pt x="43539" y="109768"/>
                  </a:lnTo>
                  <a:lnTo>
                    <a:pt x="111804" y="41432"/>
                  </a:lnTo>
                  <a:lnTo>
                    <a:pt x="117717" y="35513"/>
                  </a:lnTo>
                  <a:lnTo>
                    <a:pt x="123092" y="41432"/>
                  </a:lnTo>
                  <a:lnTo>
                    <a:pt x="169319" y="87168"/>
                  </a:lnTo>
                  <a:cubicBezTo>
                    <a:pt x="180070" y="81250"/>
                    <a:pt x="191358" y="76945"/>
                    <a:pt x="203721" y="73178"/>
                  </a:cubicBezTo>
                  <a:lnTo>
                    <a:pt x="203721" y="8071"/>
                  </a:lnTo>
                  <a:lnTo>
                    <a:pt x="203721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7D67846-2EE1-074A-BE86-583D15CB18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816" y="6505900"/>
              <a:ext cx="201185" cy="352100"/>
            </a:xfrm>
            <a:custGeom>
              <a:avLst/>
              <a:gdLst>
                <a:gd name="connsiteX0" fmla="*/ 141617 w 201185"/>
                <a:gd name="connsiteY0" fmla="*/ 0 h 352100"/>
                <a:gd name="connsiteX1" fmla="*/ 164683 w 201185"/>
                <a:gd name="connsiteY1" fmla="*/ 40232 h 352100"/>
                <a:gd name="connsiteX2" fmla="*/ 201185 w 201185"/>
                <a:gd name="connsiteY2" fmla="*/ 30232 h 352100"/>
                <a:gd name="connsiteX3" fmla="*/ 201185 w 201185"/>
                <a:gd name="connsiteY3" fmla="*/ 91745 h 352100"/>
                <a:gd name="connsiteX4" fmla="*/ 182117 w 201185"/>
                <a:gd name="connsiteY4" fmla="*/ 95635 h 352100"/>
                <a:gd name="connsiteX5" fmla="*/ 102458 w 201185"/>
                <a:gd name="connsiteY5" fmla="*/ 216180 h 352100"/>
                <a:gd name="connsiteX6" fmla="*/ 182117 w 201185"/>
                <a:gd name="connsiteY6" fmla="*/ 336801 h 352100"/>
                <a:gd name="connsiteX7" fmla="*/ 201185 w 201185"/>
                <a:gd name="connsiteY7" fmla="*/ 340663 h 352100"/>
                <a:gd name="connsiteX8" fmla="*/ 201185 w 201185"/>
                <a:gd name="connsiteY8" fmla="*/ 352100 h 352100"/>
                <a:gd name="connsiteX9" fmla="*/ 102876 w 201185"/>
                <a:gd name="connsiteY9" fmla="*/ 352100 h 352100"/>
                <a:gd name="connsiteX10" fmla="*/ 85828 w 201185"/>
                <a:gd name="connsiteY10" fmla="*/ 334731 h 352100"/>
                <a:gd name="connsiteX11" fmla="*/ 55937 w 201185"/>
                <a:gd name="connsiteY11" fmla="*/ 352100 h 352100"/>
                <a:gd name="connsiteX12" fmla="*/ 42800 w 201185"/>
                <a:gd name="connsiteY12" fmla="*/ 352100 h 352100"/>
                <a:gd name="connsiteX13" fmla="*/ 16629 w 201185"/>
                <a:gd name="connsiteY13" fmla="*/ 307373 h 352100"/>
                <a:gd name="connsiteX14" fmla="*/ 56861 w 201185"/>
                <a:gd name="connsiteY14" fmla="*/ 284843 h 352100"/>
                <a:gd name="connsiteX15" fmla="*/ 46669 w 201185"/>
                <a:gd name="connsiteY15" fmla="*/ 245684 h 352100"/>
                <a:gd name="connsiteX16" fmla="*/ 0 w 201185"/>
                <a:gd name="connsiteY16" fmla="*/ 245684 h 352100"/>
                <a:gd name="connsiteX17" fmla="*/ 0 w 201185"/>
                <a:gd name="connsiteY17" fmla="*/ 187213 h 352100"/>
                <a:gd name="connsiteX18" fmla="*/ 46669 w 201185"/>
                <a:gd name="connsiteY18" fmla="*/ 187213 h 352100"/>
                <a:gd name="connsiteX19" fmla="*/ 56861 w 201185"/>
                <a:gd name="connsiteY19" fmla="*/ 148054 h 352100"/>
                <a:gd name="connsiteX20" fmla="*/ 16629 w 201185"/>
                <a:gd name="connsiteY20" fmla="*/ 124988 h 352100"/>
                <a:gd name="connsiteX21" fmla="*/ 46133 w 201185"/>
                <a:gd name="connsiteY21" fmla="*/ 74564 h 352100"/>
                <a:gd name="connsiteX22" fmla="*/ 85828 w 201185"/>
                <a:gd name="connsiteY22" fmla="*/ 97630 h 352100"/>
                <a:gd name="connsiteX23" fmla="*/ 114259 w 201185"/>
                <a:gd name="connsiteY23" fmla="*/ 69199 h 352100"/>
                <a:gd name="connsiteX24" fmla="*/ 91729 w 201185"/>
                <a:gd name="connsiteY24" fmla="*/ 29504 h 352100"/>
                <a:gd name="connsiteX25" fmla="*/ 141617 w 201185"/>
                <a:gd name="connsiteY25" fmla="*/ 0 h 35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1185" h="352100">
                  <a:moveTo>
                    <a:pt x="141617" y="0"/>
                  </a:moveTo>
                  <a:lnTo>
                    <a:pt x="164683" y="40232"/>
                  </a:lnTo>
                  <a:lnTo>
                    <a:pt x="201185" y="30232"/>
                  </a:lnTo>
                  <a:lnTo>
                    <a:pt x="201185" y="91745"/>
                  </a:lnTo>
                  <a:lnTo>
                    <a:pt x="182117" y="95635"/>
                  </a:lnTo>
                  <a:cubicBezTo>
                    <a:pt x="135347" y="115600"/>
                    <a:pt x="102458" y="162269"/>
                    <a:pt x="102458" y="216180"/>
                  </a:cubicBezTo>
                  <a:cubicBezTo>
                    <a:pt x="102458" y="270494"/>
                    <a:pt x="135347" y="316961"/>
                    <a:pt x="182117" y="336801"/>
                  </a:cubicBezTo>
                  <a:lnTo>
                    <a:pt x="201185" y="340663"/>
                  </a:lnTo>
                  <a:lnTo>
                    <a:pt x="201185" y="352100"/>
                  </a:lnTo>
                  <a:lnTo>
                    <a:pt x="102876" y="352100"/>
                  </a:lnTo>
                  <a:lnTo>
                    <a:pt x="85828" y="334731"/>
                  </a:lnTo>
                  <a:lnTo>
                    <a:pt x="55937" y="352100"/>
                  </a:lnTo>
                  <a:lnTo>
                    <a:pt x="42800" y="352100"/>
                  </a:lnTo>
                  <a:lnTo>
                    <a:pt x="16629" y="307373"/>
                  </a:lnTo>
                  <a:lnTo>
                    <a:pt x="56861" y="284843"/>
                  </a:lnTo>
                  <a:cubicBezTo>
                    <a:pt x="52033" y="272505"/>
                    <a:pt x="48278" y="259094"/>
                    <a:pt x="46669" y="245684"/>
                  </a:cubicBezTo>
                  <a:lnTo>
                    <a:pt x="0" y="245684"/>
                  </a:lnTo>
                  <a:lnTo>
                    <a:pt x="0" y="187213"/>
                  </a:lnTo>
                  <a:lnTo>
                    <a:pt x="46669" y="187213"/>
                  </a:lnTo>
                  <a:cubicBezTo>
                    <a:pt x="48278" y="173803"/>
                    <a:pt x="52033" y="160928"/>
                    <a:pt x="56861" y="148054"/>
                  </a:cubicBezTo>
                  <a:lnTo>
                    <a:pt x="16629" y="124988"/>
                  </a:lnTo>
                  <a:lnTo>
                    <a:pt x="46133" y="74564"/>
                  </a:lnTo>
                  <a:lnTo>
                    <a:pt x="85828" y="97630"/>
                  </a:lnTo>
                  <a:cubicBezTo>
                    <a:pt x="94411" y="87438"/>
                    <a:pt x="103531" y="77782"/>
                    <a:pt x="114259" y="69199"/>
                  </a:cubicBezTo>
                  <a:lnTo>
                    <a:pt x="91729" y="29504"/>
                  </a:lnTo>
                  <a:lnTo>
                    <a:pt x="141617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43C916C7-BB19-3147-A868-DB56FA7A74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46753" y="6840631"/>
              <a:ext cx="46939" cy="17369"/>
            </a:xfrm>
            <a:custGeom>
              <a:avLst/>
              <a:gdLst>
                <a:gd name="connsiteX0" fmla="*/ 29891 w 46939"/>
                <a:gd name="connsiteY0" fmla="*/ 0 h 17369"/>
                <a:gd name="connsiteX1" fmla="*/ 46939 w 46939"/>
                <a:gd name="connsiteY1" fmla="*/ 17369 h 17369"/>
                <a:gd name="connsiteX2" fmla="*/ 0 w 46939"/>
                <a:gd name="connsiteY2" fmla="*/ 17369 h 17369"/>
                <a:gd name="connsiteX3" fmla="*/ 29891 w 46939"/>
                <a:gd name="connsiteY3" fmla="*/ 0 h 1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39" h="17369">
                  <a:moveTo>
                    <a:pt x="29891" y="0"/>
                  </a:moveTo>
                  <a:lnTo>
                    <a:pt x="46939" y="17369"/>
                  </a:lnTo>
                  <a:lnTo>
                    <a:pt x="0" y="17369"/>
                  </a:lnTo>
                  <a:lnTo>
                    <a:pt x="29891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86C70A1B-AA2F-FB44-BA01-8B7E0B443F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33616" y="6858000"/>
              <a:ext cx="13137" cy="5697"/>
            </a:xfrm>
            <a:custGeom>
              <a:avLst/>
              <a:gdLst>
                <a:gd name="connsiteX0" fmla="*/ 0 w 13137"/>
                <a:gd name="connsiteY0" fmla="*/ 0 h 5697"/>
                <a:gd name="connsiteX1" fmla="*/ 13137 w 13137"/>
                <a:gd name="connsiteY1" fmla="*/ 0 h 5697"/>
                <a:gd name="connsiteX2" fmla="*/ 3333 w 13137"/>
                <a:gd name="connsiteY2" fmla="*/ 5697 h 5697"/>
                <a:gd name="connsiteX3" fmla="*/ 0 w 13137"/>
                <a:gd name="connsiteY3" fmla="*/ 0 h 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37" h="5697">
                  <a:moveTo>
                    <a:pt x="0" y="0"/>
                  </a:moveTo>
                  <a:lnTo>
                    <a:pt x="13137" y="0"/>
                  </a:lnTo>
                  <a:lnTo>
                    <a:pt x="3333" y="5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F896C53D-A4B7-F441-9C56-366D39AF1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8091" y="1315395"/>
              <a:ext cx="1902300" cy="1902299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EFC7C89E-2C4E-3B4B-A285-7224DB5FE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1920" y="-179439"/>
              <a:ext cx="523546" cy="523547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DE52DA5C-404F-8043-8526-116111433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6252" y="5575161"/>
              <a:ext cx="767619" cy="769964"/>
            </a:xfrm>
            <a:custGeom>
              <a:avLst/>
              <a:gdLst>
                <a:gd name="T0" fmla="*/ 201064 w 1430"/>
                <a:gd name="T1" fmla="*/ 195414 h 1431"/>
                <a:gd name="T2" fmla="*/ 319401 w 1430"/>
                <a:gd name="T3" fmla="*/ 201544 h 1431"/>
                <a:gd name="T4" fmla="*/ 313286 w 1430"/>
                <a:gd name="T5" fmla="*/ 320162 h 1431"/>
                <a:gd name="T6" fmla="*/ 194949 w 1430"/>
                <a:gd name="T7" fmla="*/ 314033 h 1431"/>
                <a:gd name="T8" fmla="*/ 91360 w 1430"/>
                <a:gd name="T9" fmla="*/ 131238 h 1431"/>
                <a:gd name="T10" fmla="*/ 74095 w 1430"/>
                <a:gd name="T11" fmla="*/ 157557 h 1431"/>
                <a:gd name="T12" fmla="*/ 26617 w 1430"/>
                <a:gd name="T13" fmla="*/ 142054 h 1431"/>
                <a:gd name="T14" fmla="*/ 5036 w 1430"/>
                <a:gd name="T15" fmla="*/ 208394 h 1431"/>
                <a:gd name="T16" fmla="*/ 10431 w 1430"/>
                <a:gd name="T17" fmla="*/ 218489 h 1431"/>
                <a:gd name="T18" fmla="*/ 50356 w 1430"/>
                <a:gd name="T19" fmla="*/ 231469 h 1431"/>
                <a:gd name="T20" fmla="*/ 7553 w 1430"/>
                <a:gd name="T21" fmla="*/ 271489 h 1431"/>
                <a:gd name="T22" fmla="*/ 1439 w 1430"/>
                <a:gd name="T23" fmla="*/ 280502 h 1431"/>
                <a:gd name="T24" fmla="*/ 15826 w 1430"/>
                <a:gd name="T25" fmla="*/ 349006 h 1431"/>
                <a:gd name="T26" fmla="*/ 65103 w 1430"/>
                <a:gd name="T27" fmla="*/ 338550 h 1431"/>
                <a:gd name="T28" fmla="*/ 79131 w 1430"/>
                <a:gd name="T29" fmla="*/ 366312 h 1431"/>
                <a:gd name="T30" fmla="*/ 42083 w 1430"/>
                <a:gd name="T31" fmla="*/ 399842 h 1431"/>
                <a:gd name="T32" fmla="*/ 88483 w 1430"/>
                <a:gd name="T33" fmla="*/ 451760 h 1431"/>
                <a:gd name="T34" fmla="*/ 99633 w 1430"/>
                <a:gd name="T35" fmla="*/ 452121 h 1431"/>
                <a:gd name="T36" fmla="*/ 131285 w 1430"/>
                <a:gd name="T37" fmla="*/ 423638 h 1431"/>
                <a:gd name="T38" fmla="*/ 143874 w 1430"/>
                <a:gd name="T39" fmla="*/ 480964 h 1431"/>
                <a:gd name="T40" fmla="*/ 149269 w 1430"/>
                <a:gd name="T41" fmla="*/ 491060 h 1431"/>
                <a:gd name="T42" fmla="*/ 215452 w 1430"/>
                <a:gd name="T43" fmla="*/ 512692 h 1431"/>
                <a:gd name="T44" fmla="*/ 230918 w 1430"/>
                <a:gd name="T45" fmla="*/ 464740 h 1431"/>
                <a:gd name="T46" fmla="*/ 261851 w 1430"/>
                <a:gd name="T47" fmla="*/ 466543 h 1431"/>
                <a:gd name="T48" fmla="*/ 272282 w 1430"/>
                <a:gd name="T49" fmla="*/ 515576 h 1431"/>
                <a:gd name="T50" fmla="*/ 340262 w 1430"/>
                <a:gd name="T51" fmla="*/ 500794 h 1431"/>
                <a:gd name="T52" fmla="*/ 346377 w 1430"/>
                <a:gd name="T53" fmla="*/ 491781 h 1431"/>
                <a:gd name="T54" fmla="*/ 337745 w 1430"/>
                <a:gd name="T55" fmla="*/ 450318 h 1431"/>
                <a:gd name="T56" fmla="*/ 393496 w 1430"/>
                <a:gd name="T57" fmla="*/ 467264 h 1431"/>
                <a:gd name="T58" fmla="*/ 404646 w 1430"/>
                <a:gd name="T59" fmla="*/ 467985 h 1431"/>
                <a:gd name="T60" fmla="*/ 456441 w 1430"/>
                <a:gd name="T61" fmla="*/ 421475 h 1431"/>
                <a:gd name="T62" fmla="*/ 422990 w 1430"/>
                <a:gd name="T63" fmla="*/ 383978 h 1431"/>
                <a:gd name="T64" fmla="*/ 439895 w 1430"/>
                <a:gd name="T65" fmla="*/ 358019 h 1431"/>
                <a:gd name="T66" fmla="*/ 487374 w 1430"/>
                <a:gd name="T67" fmla="*/ 373523 h 1431"/>
                <a:gd name="T68" fmla="*/ 508955 w 1430"/>
                <a:gd name="T69" fmla="*/ 306822 h 1431"/>
                <a:gd name="T70" fmla="*/ 503559 w 1430"/>
                <a:gd name="T71" fmla="*/ 297087 h 1431"/>
                <a:gd name="T72" fmla="*/ 463634 w 1430"/>
                <a:gd name="T73" fmla="*/ 284108 h 1431"/>
                <a:gd name="T74" fmla="*/ 506437 w 1430"/>
                <a:gd name="T75" fmla="*/ 244088 h 1431"/>
                <a:gd name="T76" fmla="*/ 512552 w 1430"/>
                <a:gd name="T77" fmla="*/ 234713 h 1431"/>
                <a:gd name="T78" fmla="*/ 498164 w 1430"/>
                <a:gd name="T79" fmla="*/ 166210 h 1431"/>
                <a:gd name="T80" fmla="*/ 448887 w 1430"/>
                <a:gd name="T81" fmla="*/ 177027 h 1431"/>
                <a:gd name="T82" fmla="*/ 434860 w 1430"/>
                <a:gd name="T83" fmla="*/ 149265 h 1431"/>
                <a:gd name="T84" fmla="*/ 471907 w 1430"/>
                <a:gd name="T85" fmla="*/ 115374 h 1431"/>
                <a:gd name="T86" fmla="*/ 425508 w 1430"/>
                <a:gd name="T87" fmla="*/ 63816 h 1431"/>
                <a:gd name="T88" fmla="*/ 414357 w 1430"/>
                <a:gd name="T89" fmla="*/ 63095 h 1431"/>
                <a:gd name="T90" fmla="*/ 383065 w 1430"/>
                <a:gd name="T91" fmla="*/ 91578 h 1431"/>
                <a:gd name="T92" fmla="*/ 370116 w 1430"/>
                <a:gd name="T93" fmla="*/ 34612 h 1431"/>
                <a:gd name="T94" fmla="*/ 365081 w 1430"/>
                <a:gd name="T95" fmla="*/ 24517 h 1431"/>
                <a:gd name="T96" fmla="*/ 298539 w 1430"/>
                <a:gd name="T97" fmla="*/ 2884 h 1431"/>
                <a:gd name="T98" fmla="*/ 283072 w 1430"/>
                <a:gd name="T99" fmla="*/ 50476 h 1431"/>
                <a:gd name="T100" fmla="*/ 252139 w 1430"/>
                <a:gd name="T101" fmla="*/ 48673 h 1431"/>
                <a:gd name="T102" fmla="*/ 241709 w 1430"/>
                <a:gd name="T103" fmla="*/ 0 h 1431"/>
                <a:gd name="T104" fmla="*/ 173728 w 1430"/>
                <a:gd name="T105" fmla="*/ 14422 h 1431"/>
                <a:gd name="T106" fmla="*/ 167613 w 1430"/>
                <a:gd name="T107" fmla="*/ 23796 h 1431"/>
                <a:gd name="T108" fmla="*/ 176605 w 1430"/>
                <a:gd name="T109" fmla="*/ 65258 h 1431"/>
                <a:gd name="T110" fmla="*/ 120495 w 1430"/>
                <a:gd name="T111" fmla="*/ 47952 h 1431"/>
                <a:gd name="T112" fmla="*/ 109344 w 1430"/>
                <a:gd name="T113" fmla="*/ 47231 h 1431"/>
                <a:gd name="T114" fmla="*/ 57550 w 1430"/>
                <a:gd name="T115" fmla="*/ 94102 h 1431"/>
                <a:gd name="T116" fmla="*/ 91360 w 1430"/>
                <a:gd name="T117" fmla="*/ 131238 h 14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cubicBezTo>
                    <a:pt x="974" y="654"/>
                    <a:pt x="966" y="802"/>
                    <a:pt x="871" y="888"/>
                  </a:cubicBezTo>
                  <a:cubicBezTo>
                    <a:pt x="775" y="973"/>
                    <a:pt x="628" y="966"/>
                    <a:pt x="542" y="871"/>
                  </a:cubicBez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0156116F-807C-0D4F-92EE-272A458BD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3254" y="4224517"/>
              <a:ext cx="769922" cy="769921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2769AB99-12AC-594E-BE43-28AFB8722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7848" y="3217694"/>
              <a:ext cx="769923" cy="769922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6234223E-12B7-2A49-897F-56DD4D99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9955" y="232788"/>
              <a:ext cx="1030600" cy="1030569"/>
            </a:xfrm>
            <a:custGeom>
              <a:avLst/>
              <a:gdLst>
                <a:gd name="T0" fmla="*/ 498300 w 1918"/>
                <a:gd name="T1" fmla="*/ 345282 h 1918"/>
                <a:gd name="T2" fmla="*/ 343481 w 1918"/>
                <a:gd name="T3" fmla="*/ 500100 h 1918"/>
                <a:gd name="T4" fmla="*/ 188303 w 1918"/>
                <a:gd name="T5" fmla="*/ 345282 h 1918"/>
                <a:gd name="T6" fmla="*/ 343481 w 1918"/>
                <a:gd name="T7" fmla="*/ 190103 h 1918"/>
                <a:gd name="T8" fmla="*/ 679402 w 1918"/>
                <a:gd name="T9" fmla="*/ 421611 h 1918"/>
                <a:gd name="T10" fmla="*/ 690203 w 1918"/>
                <a:gd name="T11" fmla="*/ 410809 h 1918"/>
                <a:gd name="T12" fmla="*/ 690203 w 1918"/>
                <a:gd name="T13" fmla="*/ 272193 h 1918"/>
                <a:gd name="T14" fmla="*/ 592631 w 1918"/>
                <a:gd name="T15" fmla="*/ 272193 h 1918"/>
                <a:gd name="T16" fmla="*/ 571749 w 1918"/>
                <a:gd name="T17" fmla="*/ 221787 h 1918"/>
                <a:gd name="T18" fmla="*/ 640517 w 1918"/>
                <a:gd name="T19" fmla="*/ 152658 h 1918"/>
                <a:gd name="T20" fmla="*/ 542945 w 1918"/>
                <a:gd name="T21" fmla="*/ 54727 h 1918"/>
                <a:gd name="T22" fmla="*/ 527463 w 1918"/>
                <a:gd name="T23" fmla="*/ 54727 h 1918"/>
                <a:gd name="T24" fmla="*/ 465896 w 1918"/>
                <a:gd name="T25" fmla="*/ 116294 h 1918"/>
                <a:gd name="T26" fmla="*/ 418010 w 1918"/>
                <a:gd name="T27" fmla="*/ 10801 h 1918"/>
                <a:gd name="T28" fmla="*/ 406849 w 1918"/>
                <a:gd name="T29" fmla="*/ 0 h 1918"/>
                <a:gd name="T30" fmla="*/ 268592 w 1918"/>
                <a:gd name="T31" fmla="*/ 0 h 1918"/>
                <a:gd name="T32" fmla="*/ 268592 w 1918"/>
                <a:gd name="T33" fmla="*/ 96492 h 1918"/>
                <a:gd name="T34" fmla="*/ 223227 w 1918"/>
                <a:gd name="T35" fmla="*/ 114854 h 1918"/>
                <a:gd name="T36" fmla="*/ 155179 w 1918"/>
                <a:gd name="T37" fmla="*/ 46806 h 1918"/>
                <a:gd name="T38" fmla="*/ 57247 w 1918"/>
                <a:gd name="T39" fmla="*/ 144737 h 1918"/>
                <a:gd name="T40" fmla="*/ 57247 w 1918"/>
                <a:gd name="T41" fmla="*/ 160219 h 1918"/>
                <a:gd name="T42" fmla="*/ 116294 w 1918"/>
                <a:gd name="T43" fmla="*/ 219266 h 1918"/>
                <a:gd name="T44" fmla="*/ 11161 w 1918"/>
                <a:gd name="T45" fmla="*/ 268232 h 1918"/>
                <a:gd name="T46" fmla="*/ 0 w 1918"/>
                <a:gd name="T47" fmla="*/ 279394 h 1918"/>
                <a:gd name="T48" fmla="*/ 0 w 1918"/>
                <a:gd name="T49" fmla="*/ 418010 h 1918"/>
                <a:gd name="T50" fmla="*/ 94331 w 1918"/>
                <a:gd name="T51" fmla="*/ 418010 h 1918"/>
                <a:gd name="T52" fmla="*/ 116294 w 1918"/>
                <a:gd name="T53" fmla="*/ 470937 h 1918"/>
                <a:gd name="T54" fmla="*/ 49326 w 1918"/>
                <a:gd name="T55" fmla="*/ 537545 h 1918"/>
                <a:gd name="T56" fmla="*/ 147618 w 1918"/>
                <a:gd name="T57" fmla="*/ 635476 h 1918"/>
                <a:gd name="T58" fmla="*/ 163100 w 1918"/>
                <a:gd name="T59" fmla="*/ 635476 h 1918"/>
                <a:gd name="T60" fmla="*/ 223227 w 1918"/>
                <a:gd name="T61" fmla="*/ 575349 h 1918"/>
                <a:gd name="T62" fmla="*/ 272193 w 1918"/>
                <a:gd name="T63" fmla="*/ 679402 h 1918"/>
                <a:gd name="T64" fmla="*/ 282994 w 1918"/>
                <a:gd name="T65" fmla="*/ 690203 h 1918"/>
                <a:gd name="T66" fmla="*/ 421611 w 1918"/>
                <a:gd name="T67" fmla="*/ 690203 h 1918"/>
                <a:gd name="T68" fmla="*/ 421611 w 1918"/>
                <a:gd name="T69" fmla="*/ 592631 h 1918"/>
                <a:gd name="T70" fmla="*/ 465896 w 1918"/>
                <a:gd name="T71" fmla="*/ 573909 h 1918"/>
                <a:gd name="T72" fmla="*/ 535024 w 1918"/>
                <a:gd name="T73" fmla="*/ 643397 h 1918"/>
                <a:gd name="T74" fmla="*/ 632956 w 1918"/>
                <a:gd name="T75" fmla="*/ 545106 h 1918"/>
                <a:gd name="T76" fmla="*/ 632956 w 1918"/>
                <a:gd name="T77" fmla="*/ 529624 h 1918"/>
                <a:gd name="T78" fmla="*/ 571749 w 1918"/>
                <a:gd name="T79" fmla="*/ 468416 h 1918"/>
                <a:gd name="T80" fmla="*/ 679402 w 1918"/>
                <a:gd name="T81" fmla="*/ 421611 h 191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cubicBezTo>
                    <a:pt x="716" y="1389"/>
                    <a:pt x="523" y="1196"/>
                    <a:pt x="523" y="959"/>
                  </a:cubicBezTo>
                  <a:cubicBezTo>
                    <a:pt x="523" y="721"/>
                    <a:pt x="716" y="528"/>
                    <a:pt x="954" y="528"/>
                  </a:cubicBez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C133A8C6-BA63-674E-BC51-82922466C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6518" y="3118197"/>
              <a:ext cx="352981" cy="352981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74C6CA2F-C022-A841-9DE0-351B02F6E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4194" y="3295871"/>
              <a:ext cx="942859" cy="942859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B34FF71-FA57-9D45-BF16-F42AE12D6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92" y="6107863"/>
              <a:ext cx="331659" cy="33165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5192E98D-ED12-AA4B-A3B1-85D3E00A1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909" y="4937582"/>
              <a:ext cx="438263" cy="440633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74063687-D067-7640-8406-64575D41B0A8}"/>
                </a:ext>
              </a:extLst>
            </p:cNvPr>
            <p:cNvSpPr/>
            <p:nvPr userDrawn="1"/>
          </p:nvSpPr>
          <p:spPr>
            <a:xfrm>
              <a:off x="11256428" y="2227456"/>
              <a:ext cx="935572" cy="1766730"/>
            </a:xfrm>
            <a:custGeom>
              <a:avLst/>
              <a:gdLst>
                <a:gd name="connsiteX0" fmla="*/ 757400 w 935572"/>
                <a:gd name="connsiteY0" fmla="*/ 0 h 1766730"/>
                <a:gd name="connsiteX1" fmla="*/ 935572 w 935572"/>
                <a:gd name="connsiteY1" fmla="*/ 0 h 1766730"/>
                <a:gd name="connsiteX2" fmla="*/ 935572 w 935572"/>
                <a:gd name="connsiteY2" fmla="*/ 510132 h 1766730"/>
                <a:gd name="connsiteX3" fmla="*/ 883634 w 935572"/>
                <a:gd name="connsiteY3" fmla="*/ 504780 h 1766730"/>
                <a:gd name="connsiteX4" fmla="*/ 504933 w 935572"/>
                <a:gd name="connsiteY4" fmla="*/ 883365 h 1766730"/>
                <a:gd name="connsiteX5" fmla="*/ 883634 w 935572"/>
                <a:gd name="connsiteY5" fmla="*/ 1261950 h 1766730"/>
                <a:gd name="connsiteX6" fmla="*/ 935572 w 935572"/>
                <a:gd name="connsiteY6" fmla="*/ 1256614 h 1766730"/>
                <a:gd name="connsiteX7" fmla="*/ 935572 w 935572"/>
                <a:gd name="connsiteY7" fmla="*/ 1766730 h 1766730"/>
                <a:gd name="connsiteX8" fmla="*/ 757400 w 935572"/>
                <a:gd name="connsiteY8" fmla="*/ 1766730 h 1766730"/>
                <a:gd name="connsiteX9" fmla="*/ 757400 w 935572"/>
                <a:gd name="connsiteY9" fmla="*/ 1501452 h 1766730"/>
                <a:gd name="connsiteX10" fmla="*/ 543609 w 935572"/>
                <a:gd name="connsiteY10" fmla="*/ 1414458 h 1766730"/>
                <a:gd name="connsiteX11" fmla="*/ 354528 w 935572"/>
                <a:gd name="connsiteY11" fmla="*/ 1603482 h 1766730"/>
                <a:gd name="connsiteX12" fmla="*/ 175652 w 935572"/>
                <a:gd name="connsiteY12" fmla="*/ 1424661 h 1766730"/>
                <a:gd name="connsiteX13" fmla="*/ 362585 w 935572"/>
                <a:gd name="connsiteY13" fmla="*/ 1238859 h 1766730"/>
                <a:gd name="connsiteX14" fmla="*/ 265359 w 935572"/>
                <a:gd name="connsiteY14" fmla="*/ 1009560 h 1766730"/>
                <a:gd name="connsiteX15" fmla="*/ 0 w 935572"/>
                <a:gd name="connsiteY15" fmla="*/ 1009560 h 1766730"/>
                <a:gd name="connsiteX16" fmla="*/ 0 w 935572"/>
                <a:gd name="connsiteY16" fmla="*/ 757170 h 1766730"/>
                <a:gd name="connsiteX17" fmla="*/ 265359 w 935572"/>
                <a:gd name="connsiteY17" fmla="*/ 757170 h 1766730"/>
                <a:gd name="connsiteX18" fmla="*/ 357214 w 935572"/>
                <a:gd name="connsiteY18" fmla="*/ 535926 h 1766730"/>
                <a:gd name="connsiteX19" fmla="*/ 175652 w 935572"/>
                <a:gd name="connsiteY19" fmla="*/ 354420 h 1766730"/>
                <a:gd name="connsiteX20" fmla="*/ 354528 w 935572"/>
                <a:gd name="connsiteY20" fmla="*/ 176136 h 1766730"/>
                <a:gd name="connsiteX21" fmla="*/ 536089 w 935572"/>
                <a:gd name="connsiteY21" fmla="*/ 357642 h 1766730"/>
                <a:gd name="connsiteX22" fmla="*/ 757400 w 935572"/>
                <a:gd name="connsiteY22" fmla="*/ 265278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5572" h="1766730">
                  <a:moveTo>
                    <a:pt x="757400" y="0"/>
                  </a:moveTo>
                  <a:lnTo>
                    <a:pt x="935572" y="0"/>
                  </a:lnTo>
                  <a:lnTo>
                    <a:pt x="935572" y="510132"/>
                  </a:lnTo>
                  <a:lnTo>
                    <a:pt x="883634" y="504780"/>
                  </a:lnTo>
                  <a:cubicBezTo>
                    <a:pt x="674677" y="505317"/>
                    <a:pt x="505471" y="674472"/>
                    <a:pt x="504933" y="883365"/>
                  </a:cubicBezTo>
                  <a:cubicBezTo>
                    <a:pt x="505471" y="1092258"/>
                    <a:pt x="674677" y="1261413"/>
                    <a:pt x="883634" y="1261950"/>
                  </a:cubicBezTo>
                  <a:lnTo>
                    <a:pt x="935572" y="1256614"/>
                  </a:lnTo>
                  <a:lnTo>
                    <a:pt x="935572" y="1766730"/>
                  </a:lnTo>
                  <a:lnTo>
                    <a:pt x="757400" y="1766730"/>
                  </a:lnTo>
                  <a:lnTo>
                    <a:pt x="757400" y="1501452"/>
                  </a:lnTo>
                  <a:cubicBezTo>
                    <a:pt x="680049" y="1485879"/>
                    <a:pt x="608069" y="1455807"/>
                    <a:pt x="543609" y="1414458"/>
                  </a:cubicBezTo>
                  <a:lnTo>
                    <a:pt x="354528" y="1603482"/>
                  </a:lnTo>
                  <a:lnTo>
                    <a:pt x="175652" y="1424661"/>
                  </a:lnTo>
                  <a:lnTo>
                    <a:pt x="362585" y="1238859"/>
                  </a:lnTo>
                  <a:cubicBezTo>
                    <a:pt x="315852" y="1170660"/>
                    <a:pt x="282011" y="1093332"/>
                    <a:pt x="265359" y="1009560"/>
                  </a:cubicBezTo>
                  <a:lnTo>
                    <a:pt x="0" y="1009560"/>
                  </a:lnTo>
                  <a:lnTo>
                    <a:pt x="0" y="757170"/>
                  </a:lnTo>
                  <a:lnTo>
                    <a:pt x="265359" y="757170"/>
                  </a:lnTo>
                  <a:cubicBezTo>
                    <a:pt x="281474" y="677157"/>
                    <a:pt x="313703" y="601977"/>
                    <a:pt x="357214" y="535926"/>
                  </a:cubicBezTo>
                  <a:lnTo>
                    <a:pt x="175652" y="354420"/>
                  </a:lnTo>
                  <a:lnTo>
                    <a:pt x="354528" y="176136"/>
                  </a:lnTo>
                  <a:lnTo>
                    <a:pt x="536089" y="357642"/>
                  </a:lnTo>
                  <a:cubicBezTo>
                    <a:pt x="602160" y="313608"/>
                    <a:pt x="676826" y="281925"/>
                    <a:pt x="757400" y="265278"/>
                  </a:cubicBez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AAEA66AB-09D9-144D-9CBA-10216B381C5F}"/>
                </a:ext>
              </a:extLst>
            </p:cNvPr>
            <p:cNvSpPr/>
            <p:nvPr userDrawn="1"/>
          </p:nvSpPr>
          <p:spPr>
            <a:xfrm>
              <a:off x="11280118" y="-29277"/>
              <a:ext cx="911882" cy="2175272"/>
            </a:xfrm>
            <a:custGeom>
              <a:avLst/>
              <a:gdLst>
                <a:gd name="connsiteX0" fmla="*/ 911882 w 911882"/>
                <a:gd name="connsiteY0" fmla="*/ 877835 h 2175272"/>
                <a:gd name="connsiteX1" fmla="*/ 911882 w 911882"/>
                <a:gd name="connsiteY1" fmla="*/ 1297437 h 2175272"/>
                <a:gd name="connsiteX2" fmla="*/ 893392 w 911882"/>
                <a:gd name="connsiteY2" fmla="*/ 1274931 h 2175272"/>
                <a:gd name="connsiteX3" fmla="*/ 836446 w 911882"/>
                <a:gd name="connsiteY3" fmla="*/ 1087636 h 2175272"/>
                <a:gd name="connsiteX4" fmla="*/ 893392 w 911882"/>
                <a:gd name="connsiteY4" fmla="*/ 900341 h 2175272"/>
                <a:gd name="connsiteX5" fmla="*/ 712716 w 911882"/>
                <a:gd name="connsiteY5" fmla="*/ 0 h 2175272"/>
                <a:gd name="connsiteX6" fmla="*/ 828815 w 911882"/>
                <a:gd name="connsiteY6" fmla="*/ 200439 h 2175272"/>
                <a:gd name="connsiteX7" fmla="*/ 911882 w 911882"/>
                <a:gd name="connsiteY7" fmla="*/ 173451 h 2175272"/>
                <a:gd name="connsiteX8" fmla="*/ 911882 w 911882"/>
                <a:gd name="connsiteY8" fmla="*/ 482434 h 2175272"/>
                <a:gd name="connsiteX9" fmla="*/ 803325 w 911882"/>
                <a:gd name="connsiteY9" fmla="*/ 541350 h 2175272"/>
                <a:gd name="connsiteX10" fmla="*/ 512769 w 911882"/>
                <a:gd name="connsiteY10" fmla="*/ 1087636 h 2175272"/>
                <a:gd name="connsiteX11" fmla="*/ 803325 w 911882"/>
                <a:gd name="connsiteY11" fmla="*/ 1634431 h 2175272"/>
                <a:gd name="connsiteX12" fmla="*/ 911882 w 911882"/>
                <a:gd name="connsiteY12" fmla="*/ 1693367 h 2175272"/>
                <a:gd name="connsiteX13" fmla="*/ 911882 w 911882"/>
                <a:gd name="connsiteY13" fmla="*/ 2001995 h 2175272"/>
                <a:gd name="connsiteX14" fmla="*/ 828815 w 911882"/>
                <a:gd name="connsiteY14" fmla="*/ 1974834 h 2175272"/>
                <a:gd name="connsiteX15" fmla="*/ 712716 w 911882"/>
                <a:gd name="connsiteY15" fmla="*/ 2175272 h 2175272"/>
                <a:gd name="connsiteX16" fmla="*/ 459020 w 911882"/>
                <a:gd name="connsiteY16" fmla="*/ 2029107 h 2175272"/>
                <a:gd name="connsiteX17" fmla="*/ 575118 w 911882"/>
                <a:gd name="connsiteY17" fmla="*/ 1828669 h 2175272"/>
                <a:gd name="connsiteX18" fmla="*/ 431070 w 911882"/>
                <a:gd name="connsiteY18" fmla="*/ 1684654 h 2175272"/>
                <a:gd name="connsiteX19" fmla="*/ 230047 w 911882"/>
                <a:gd name="connsiteY19" fmla="*/ 1800726 h 2175272"/>
                <a:gd name="connsiteX20" fmla="*/ 83849 w 911882"/>
                <a:gd name="connsiteY20" fmla="*/ 1546549 h 2175272"/>
                <a:gd name="connsiteX21" fmla="*/ 284871 w 911882"/>
                <a:gd name="connsiteY21" fmla="*/ 1431016 h 2175272"/>
                <a:gd name="connsiteX22" fmla="*/ 232198 w 911882"/>
                <a:gd name="connsiteY22" fmla="*/ 1234338 h 2175272"/>
                <a:gd name="connsiteX23" fmla="*/ 0 w 911882"/>
                <a:gd name="connsiteY23" fmla="*/ 1234338 h 2175272"/>
                <a:gd name="connsiteX24" fmla="*/ 0 w 911882"/>
                <a:gd name="connsiteY24" fmla="*/ 941471 h 2175272"/>
                <a:gd name="connsiteX25" fmla="*/ 232198 w 911882"/>
                <a:gd name="connsiteY25" fmla="*/ 941471 h 2175272"/>
                <a:gd name="connsiteX26" fmla="*/ 284871 w 911882"/>
                <a:gd name="connsiteY26" fmla="*/ 744795 h 2175272"/>
                <a:gd name="connsiteX27" fmla="*/ 83849 w 911882"/>
                <a:gd name="connsiteY27" fmla="*/ 628723 h 2175272"/>
                <a:gd name="connsiteX28" fmla="*/ 230047 w 911882"/>
                <a:gd name="connsiteY28" fmla="*/ 375083 h 2175272"/>
                <a:gd name="connsiteX29" fmla="*/ 431070 w 911882"/>
                <a:gd name="connsiteY29" fmla="*/ 490618 h 2175272"/>
                <a:gd name="connsiteX30" fmla="*/ 574581 w 911882"/>
                <a:gd name="connsiteY30" fmla="*/ 346603 h 2175272"/>
                <a:gd name="connsiteX31" fmla="*/ 459020 w 911882"/>
                <a:gd name="connsiteY31" fmla="*/ 146165 h 217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882" h="2175272">
                  <a:moveTo>
                    <a:pt x="911882" y="877835"/>
                  </a:moveTo>
                  <a:lnTo>
                    <a:pt x="911882" y="1297437"/>
                  </a:lnTo>
                  <a:lnTo>
                    <a:pt x="893392" y="1274931"/>
                  </a:lnTo>
                  <a:cubicBezTo>
                    <a:pt x="857428" y="1221461"/>
                    <a:pt x="836446" y="1157006"/>
                    <a:pt x="836446" y="1087636"/>
                  </a:cubicBezTo>
                  <a:cubicBezTo>
                    <a:pt x="836446" y="1018266"/>
                    <a:pt x="857428" y="953812"/>
                    <a:pt x="893392" y="900341"/>
                  </a:cubicBezTo>
                  <a:close/>
                  <a:moveTo>
                    <a:pt x="712716" y="0"/>
                  </a:moveTo>
                  <a:lnTo>
                    <a:pt x="828815" y="200439"/>
                  </a:lnTo>
                  <a:lnTo>
                    <a:pt x="911882" y="173451"/>
                  </a:lnTo>
                  <a:lnTo>
                    <a:pt x="911882" y="482434"/>
                  </a:lnTo>
                  <a:lnTo>
                    <a:pt x="803325" y="541350"/>
                  </a:lnTo>
                  <a:cubicBezTo>
                    <a:pt x="628036" y="659755"/>
                    <a:pt x="512769" y="860262"/>
                    <a:pt x="512769" y="1087636"/>
                  </a:cubicBezTo>
                  <a:cubicBezTo>
                    <a:pt x="512769" y="1315346"/>
                    <a:pt x="628036" y="1515978"/>
                    <a:pt x="803325" y="1634431"/>
                  </a:cubicBezTo>
                  <a:lnTo>
                    <a:pt x="911882" y="1693367"/>
                  </a:lnTo>
                  <a:lnTo>
                    <a:pt x="911882" y="2001995"/>
                  </a:lnTo>
                  <a:lnTo>
                    <a:pt x="828815" y="1974834"/>
                  </a:lnTo>
                  <a:lnTo>
                    <a:pt x="712716" y="2175272"/>
                  </a:lnTo>
                  <a:lnTo>
                    <a:pt x="459020" y="2029107"/>
                  </a:lnTo>
                  <a:lnTo>
                    <a:pt x="575118" y="1828669"/>
                  </a:lnTo>
                  <a:cubicBezTo>
                    <a:pt x="521907" y="1785679"/>
                    <a:pt x="473532" y="1737854"/>
                    <a:pt x="431070" y="1684654"/>
                  </a:cubicBezTo>
                  <a:lnTo>
                    <a:pt x="230047" y="1800726"/>
                  </a:lnTo>
                  <a:lnTo>
                    <a:pt x="83849" y="1546549"/>
                  </a:lnTo>
                  <a:lnTo>
                    <a:pt x="284871" y="1431016"/>
                  </a:lnTo>
                  <a:cubicBezTo>
                    <a:pt x="260685" y="1368143"/>
                    <a:pt x="242948" y="1302584"/>
                    <a:pt x="232198" y="1234338"/>
                  </a:cubicBezTo>
                  <a:lnTo>
                    <a:pt x="0" y="1234338"/>
                  </a:lnTo>
                  <a:lnTo>
                    <a:pt x="0" y="941471"/>
                  </a:lnTo>
                  <a:lnTo>
                    <a:pt x="232198" y="941471"/>
                  </a:lnTo>
                  <a:cubicBezTo>
                    <a:pt x="242948" y="873226"/>
                    <a:pt x="260685" y="807130"/>
                    <a:pt x="284871" y="744795"/>
                  </a:cubicBezTo>
                  <a:lnTo>
                    <a:pt x="83849" y="628723"/>
                  </a:lnTo>
                  <a:lnTo>
                    <a:pt x="230047" y="375083"/>
                  </a:lnTo>
                  <a:lnTo>
                    <a:pt x="431070" y="490618"/>
                  </a:lnTo>
                  <a:cubicBezTo>
                    <a:pt x="473532" y="437955"/>
                    <a:pt x="521907" y="389593"/>
                    <a:pt x="574581" y="346603"/>
                  </a:cubicBezTo>
                  <a:lnTo>
                    <a:pt x="459020" y="146165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6EDD8CF5-EE5A-194B-A1A3-6F050BDBED1F}"/>
                </a:ext>
              </a:extLst>
            </p:cNvPr>
            <p:cNvSpPr/>
            <p:nvPr userDrawn="1"/>
          </p:nvSpPr>
          <p:spPr>
            <a:xfrm>
              <a:off x="12047672" y="5608394"/>
              <a:ext cx="144328" cy="697004"/>
            </a:xfrm>
            <a:custGeom>
              <a:avLst/>
              <a:gdLst>
                <a:gd name="connsiteX0" fmla="*/ 144328 w 144328"/>
                <a:gd name="connsiteY0" fmla="*/ 550545 h 697004"/>
                <a:gd name="connsiteX1" fmla="*/ 144328 w 144328"/>
                <a:gd name="connsiteY1" fmla="*/ 697004 h 697004"/>
                <a:gd name="connsiteX2" fmla="*/ 82099 w 144328"/>
                <a:gd name="connsiteY2" fmla="*/ 634775 h 697004"/>
                <a:gd name="connsiteX3" fmla="*/ 70830 w 144328"/>
                <a:gd name="connsiteY3" fmla="*/ 624043 h 697004"/>
                <a:gd name="connsiteX4" fmla="*/ 82099 w 144328"/>
                <a:gd name="connsiteY4" fmla="*/ 612774 h 697004"/>
                <a:gd name="connsiteX5" fmla="*/ 144328 w 144328"/>
                <a:gd name="connsiteY5" fmla="*/ 220513 h 697004"/>
                <a:gd name="connsiteX6" fmla="*/ 144328 w 144328"/>
                <a:gd name="connsiteY6" fmla="*/ 475914 h 697004"/>
                <a:gd name="connsiteX7" fmla="*/ 134685 w 144328"/>
                <a:gd name="connsiteY7" fmla="*/ 452869 h 697004"/>
                <a:gd name="connsiteX8" fmla="*/ 16098 w 144328"/>
                <a:gd name="connsiteY8" fmla="*/ 452869 h 697004"/>
                <a:gd name="connsiteX9" fmla="*/ 0 w 144328"/>
                <a:gd name="connsiteY9" fmla="*/ 452869 h 697004"/>
                <a:gd name="connsiteX10" fmla="*/ 0 w 144328"/>
                <a:gd name="connsiteY10" fmla="*/ 437308 h 697004"/>
                <a:gd name="connsiteX11" fmla="*/ 0 w 144328"/>
                <a:gd name="connsiteY11" fmla="*/ 254329 h 697004"/>
                <a:gd name="connsiteX12" fmla="*/ 0 w 144328"/>
                <a:gd name="connsiteY12" fmla="*/ 239305 h 697004"/>
                <a:gd name="connsiteX13" fmla="*/ 16098 w 144328"/>
                <a:gd name="connsiteY13" fmla="*/ 239305 h 697004"/>
                <a:gd name="connsiteX14" fmla="*/ 136295 w 144328"/>
                <a:gd name="connsiteY14" fmla="*/ 239305 h 697004"/>
                <a:gd name="connsiteX15" fmla="*/ 144328 w 144328"/>
                <a:gd name="connsiteY15" fmla="*/ 0 h 697004"/>
                <a:gd name="connsiteX16" fmla="*/ 144328 w 144328"/>
                <a:gd name="connsiteY16" fmla="*/ 146854 h 697004"/>
                <a:gd name="connsiteX17" fmla="*/ 82099 w 144328"/>
                <a:gd name="connsiteY17" fmla="*/ 84229 h 697004"/>
                <a:gd name="connsiteX18" fmla="*/ 70830 w 144328"/>
                <a:gd name="connsiteY18" fmla="*/ 73497 h 697004"/>
                <a:gd name="connsiteX19" fmla="*/ 82099 w 144328"/>
                <a:gd name="connsiteY19" fmla="*/ 62229 h 69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4328" h="697004">
                  <a:moveTo>
                    <a:pt x="144328" y="550545"/>
                  </a:moveTo>
                  <a:lnTo>
                    <a:pt x="144328" y="697004"/>
                  </a:lnTo>
                  <a:lnTo>
                    <a:pt x="82099" y="634775"/>
                  </a:lnTo>
                  <a:lnTo>
                    <a:pt x="70830" y="624043"/>
                  </a:lnTo>
                  <a:lnTo>
                    <a:pt x="82099" y="612774"/>
                  </a:lnTo>
                  <a:close/>
                  <a:moveTo>
                    <a:pt x="144328" y="220513"/>
                  </a:moveTo>
                  <a:lnTo>
                    <a:pt x="144328" y="475914"/>
                  </a:lnTo>
                  <a:lnTo>
                    <a:pt x="134685" y="452869"/>
                  </a:lnTo>
                  <a:lnTo>
                    <a:pt x="16098" y="452869"/>
                  </a:lnTo>
                  <a:lnTo>
                    <a:pt x="0" y="452869"/>
                  </a:lnTo>
                  <a:lnTo>
                    <a:pt x="0" y="437308"/>
                  </a:lnTo>
                  <a:lnTo>
                    <a:pt x="0" y="254329"/>
                  </a:lnTo>
                  <a:lnTo>
                    <a:pt x="0" y="239305"/>
                  </a:lnTo>
                  <a:lnTo>
                    <a:pt x="16098" y="239305"/>
                  </a:lnTo>
                  <a:lnTo>
                    <a:pt x="136295" y="239305"/>
                  </a:lnTo>
                  <a:close/>
                  <a:moveTo>
                    <a:pt x="144328" y="0"/>
                  </a:moveTo>
                  <a:lnTo>
                    <a:pt x="144328" y="146854"/>
                  </a:lnTo>
                  <a:lnTo>
                    <a:pt x="82099" y="84229"/>
                  </a:lnTo>
                  <a:lnTo>
                    <a:pt x="70830" y="73497"/>
                  </a:lnTo>
                  <a:lnTo>
                    <a:pt x="82099" y="6222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62E0F383-3636-994A-BE83-212C7CD81769}"/>
                </a:ext>
              </a:extLst>
            </p:cNvPr>
            <p:cNvSpPr/>
            <p:nvPr userDrawn="1"/>
          </p:nvSpPr>
          <p:spPr>
            <a:xfrm>
              <a:off x="10905817" y="3871536"/>
              <a:ext cx="1286183" cy="1766730"/>
            </a:xfrm>
            <a:custGeom>
              <a:avLst/>
              <a:gdLst>
                <a:gd name="connsiteX0" fmla="*/ 883633 w 1286183"/>
                <a:gd name="connsiteY0" fmla="*/ 504934 h 1766730"/>
                <a:gd name="connsiteX1" fmla="*/ 504933 w 1286183"/>
                <a:gd name="connsiteY1" fmla="*/ 883634 h 1766730"/>
                <a:gd name="connsiteX2" fmla="*/ 883633 w 1286183"/>
                <a:gd name="connsiteY2" fmla="*/ 1261259 h 1766730"/>
                <a:gd name="connsiteX3" fmla="*/ 1262334 w 1286183"/>
                <a:gd name="connsiteY3" fmla="*/ 883634 h 1766730"/>
                <a:gd name="connsiteX4" fmla="*/ 883633 w 1286183"/>
                <a:gd name="connsiteY4" fmla="*/ 504934 h 1766730"/>
                <a:gd name="connsiteX5" fmla="*/ 757400 w 1286183"/>
                <a:gd name="connsiteY5" fmla="*/ 0 h 1766730"/>
                <a:gd name="connsiteX6" fmla="*/ 1009867 w 1286183"/>
                <a:gd name="connsiteY6" fmla="*/ 0 h 1766730"/>
                <a:gd name="connsiteX7" fmla="*/ 1009867 w 1286183"/>
                <a:gd name="connsiteY7" fmla="*/ 264822 h 1766730"/>
                <a:gd name="connsiteX8" fmla="*/ 1238698 w 1286183"/>
                <a:gd name="connsiteY8" fmla="*/ 362048 h 1766730"/>
                <a:gd name="connsiteX9" fmla="*/ 1286183 w 1286183"/>
                <a:gd name="connsiteY9" fmla="*/ 314836 h 1766730"/>
                <a:gd name="connsiteX10" fmla="*/ 1286183 w 1286183"/>
                <a:gd name="connsiteY10" fmla="*/ 1464369 h 1766730"/>
                <a:gd name="connsiteX11" fmla="*/ 1231178 w 1286183"/>
                <a:gd name="connsiteY11" fmla="*/ 1409516 h 1766730"/>
                <a:gd name="connsiteX12" fmla="*/ 1009867 w 1286183"/>
                <a:gd name="connsiteY12" fmla="*/ 1501909 h 1766730"/>
                <a:gd name="connsiteX13" fmla="*/ 1009867 w 1286183"/>
                <a:gd name="connsiteY13" fmla="*/ 1766730 h 1766730"/>
                <a:gd name="connsiteX14" fmla="*/ 757400 w 1286183"/>
                <a:gd name="connsiteY14" fmla="*/ 1766730 h 1766730"/>
                <a:gd name="connsiteX15" fmla="*/ 757400 w 1286183"/>
                <a:gd name="connsiteY15" fmla="*/ 1501909 h 1766730"/>
                <a:gd name="connsiteX16" fmla="*/ 543609 w 1286183"/>
                <a:gd name="connsiteY16" fmla="*/ 1414351 h 1766730"/>
                <a:gd name="connsiteX17" fmla="*/ 354528 w 1286183"/>
                <a:gd name="connsiteY17" fmla="*/ 1603432 h 1766730"/>
                <a:gd name="connsiteX18" fmla="*/ 175652 w 1286183"/>
                <a:gd name="connsiteY18" fmla="*/ 1425094 h 1766730"/>
                <a:gd name="connsiteX19" fmla="*/ 362048 w 1286183"/>
                <a:gd name="connsiteY19" fmla="*/ 1238699 h 1766730"/>
                <a:gd name="connsiteX20" fmla="*/ 265359 w 1286183"/>
                <a:gd name="connsiteY20" fmla="*/ 1009330 h 1766730"/>
                <a:gd name="connsiteX21" fmla="*/ 0 w 1286183"/>
                <a:gd name="connsiteY21" fmla="*/ 1009330 h 1766730"/>
                <a:gd name="connsiteX22" fmla="*/ 0 w 1286183"/>
                <a:gd name="connsiteY22" fmla="*/ 757400 h 1766730"/>
                <a:gd name="connsiteX23" fmla="*/ 264821 w 1286183"/>
                <a:gd name="connsiteY23" fmla="*/ 757400 h 1766730"/>
                <a:gd name="connsiteX24" fmla="*/ 357214 w 1286183"/>
                <a:gd name="connsiteY24" fmla="*/ 536089 h 1766730"/>
                <a:gd name="connsiteX25" fmla="*/ 175652 w 1286183"/>
                <a:gd name="connsiteY25" fmla="*/ 354528 h 1766730"/>
                <a:gd name="connsiteX26" fmla="*/ 354528 w 1286183"/>
                <a:gd name="connsiteY26" fmla="*/ 176190 h 1766730"/>
                <a:gd name="connsiteX27" fmla="*/ 535552 w 1286183"/>
                <a:gd name="connsiteY27" fmla="*/ 357214 h 1766730"/>
                <a:gd name="connsiteX28" fmla="*/ 757400 w 1286183"/>
                <a:gd name="connsiteY28" fmla="*/ 264822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86183" h="1766730">
                  <a:moveTo>
                    <a:pt x="883633" y="504934"/>
                  </a:moveTo>
                  <a:cubicBezTo>
                    <a:pt x="674677" y="504934"/>
                    <a:pt x="505471" y="674677"/>
                    <a:pt x="504933" y="883634"/>
                  </a:cubicBezTo>
                  <a:cubicBezTo>
                    <a:pt x="505471" y="1092053"/>
                    <a:pt x="674677" y="1261259"/>
                    <a:pt x="883633" y="1261259"/>
                  </a:cubicBezTo>
                  <a:cubicBezTo>
                    <a:pt x="1092590" y="1261259"/>
                    <a:pt x="1261796" y="1092053"/>
                    <a:pt x="1262334" y="883634"/>
                  </a:cubicBezTo>
                  <a:cubicBezTo>
                    <a:pt x="1261796" y="674677"/>
                    <a:pt x="1092590" y="504934"/>
                    <a:pt x="883633" y="504934"/>
                  </a:cubicBezTo>
                  <a:close/>
                  <a:moveTo>
                    <a:pt x="757400" y="0"/>
                  </a:moveTo>
                  <a:lnTo>
                    <a:pt x="1009867" y="0"/>
                  </a:lnTo>
                  <a:lnTo>
                    <a:pt x="1009867" y="264822"/>
                  </a:lnTo>
                  <a:cubicBezTo>
                    <a:pt x="1093127" y="282011"/>
                    <a:pt x="1171016" y="315852"/>
                    <a:pt x="1238698" y="362048"/>
                  </a:cubicBezTo>
                  <a:lnTo>
                    <a:pt x="1286183" y="314836"/>
                  </a:lnTo>
                  <a:lnTo>
                    <a:pt x="1286183" y="1464369"/>
                  </a:lnTo>
                  <a:lnTo>
                    <a:pt x="1231178" y="1409516"/>
                  </a:lnTo>
                  <a:cubicBezTo>
                    <a:pt x="1165107" y="1453564"/>
                    <a:pt x="1090441" y="1485256"/>
                    <a:pt x="1009867" y="1501909"/>
                  </a:cubicBezTo>
                  <a:lnTo>
                    <a:pt x="1009867" y="1766730"/>
                  </a:lnTo>
                  <a:lnTo>
                    <a:pt x="757400" y="1766730"/>
                  </a:lnTo>
                  <a:lnTo>
                    <a:pt x="757400" y="1501909"/>
                  </a:lnTo>
                  <a:cubicBezTo>
                    <a:pt x="680049" y="1485794"/>
                    <a:pt x="608069" y="1455175"/>
                    <a:pt x="543609" y="1414351"/>
                  </a:cubicBezTo>
                  <a:lnTo>
                    <a:pt x="354528" y="1603432"/>
                  </a:lnTo>
                  <a:lnTo>
                    <a:pt x="175652" y="1425094"/>
                  </a:lnTo>
                  <a:lnTo>
                    <a:pt x="362048" y="1238699"/>
                  </a:lnTo>
                  <a:cubicBezTo>
                    <a:pt x="315852" y="1170479"/>
                    <a:pt x="282548" y="1092590"/>
                    <a:pt x="265359" y="1009330"/>
                  </a:cubicBezTo>
                  <a:lnTo>
                    <a:pt x="0" y="1009330"/>
                  </a:lnTo>
                  <a:lnTo>
                    <a:pt x="0" y="757400"/>
                  </a:lnTo>
                  <a:lnTo>
                    <a:pt x="264821" y="757400"/>
                  </a:lnTo>
                  <a:cubicBezTo>
                    <a:pt x="281474" y="676826"/>
                    <a:pt x="313166" y="602160"/>
                    <a:pt x="357214" y="536089"/>
                  </a:cubicBezTo>
                  <a:lnTo>
                    <a:pt x="175652" y="354528"/>
                  </a:lnTo>
                  <a:lnTo>
                    <a:pt x="354528" y="176190"/>
                  </a:lnTo>
                  <a:lnTo>
                    <a:pt x="535552" y="357214"/>
                  </a:lnTo>
                  <a:cubicBezTo>
                    <a:pt x="602160" y="313166"/>
                    <a:pt x="676826" y="281474"/>
                    <a:pt x="757400" y="264822"/>
                  </a:cubicBez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990433657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A90F241-D3CD-284F-B0AF-347505CB64D6}"/>
              </a:ext>
            </a:extLst>
          </p:cNvPr>
          <p:cNvGrpSpPr/>
          <p:nvPr userDrawn="1"/>
        </p:nvGrpSpPr>
        <p:grpSpPr>
          <a:xfrm rot="1245344">
            <a:off x="-232770" y="62454"/>
            <a:ext cx="2601423" cy="4009662"/>
            <a:chOff x="2616200" y="463550"/>
            <a:chExt cx="4190640" cy="6459178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D92DA2F3-1D4A-4747-8CE1-3AEB2CA79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0" y="5329238"/>
              <a:ext cx="1695090" cy="1593490"/>
            </a:xfrm>
            <a:custGeom>
              <a:avLst/>
              <a:gdLst>
                <a:gd name="connsiteX0" fmla="*/ 315913 w 1695090"/>
                <a:gd name="connsiteY0" fmla="*/ 1131887 h 1593490"/>
                <a:gd name="connsiteX1" fmla="*/ 1377590 w 1695090"/>
                <a:gd name="connsiteY1" fmla="*/ 1131887 h 1593490"/>
                <a:gd name="connsiteX2" fmla="*/ 1377590 w 1695090"/>
                <a:gd name="connsiteY2" fmla="*/ 1216208 h 1593490"/>
                <a:gd name="connsiteX3" fmla="*/ 1000425 w 1695090"/>
                <a:gd name="connsiteY3" fmla="*/ 1593490 h 1593490"/>
                <a:gd name="connsiteX4" fmla="*/ 693079 w 1695090"/>
                <a:gd name="connsiteY4" fmla="*/ 1593490 h 1593490"/>
                <a:gd name="connsiteX5" fmla="*/ 315913 w 1695090"/>
                <a:gd name="connsiteY5" fmla="*/ 1216208 h 1593490"/>
                <a:gd name="connsiteX6" fmla="*/ 145818 w 1695090"/>
                <a:gd name="connsiteY6" fmla="*/ 750887 h 1593490"/>
                <a:gd name="connsiteX7" fmla="*/ 1549272 w 1695090"/>
                <a:gd name="connsiteY7" fmla="*/ 750887 h 1593490"/>
                <a:gd name="connsiteX8" fmla="*/ 1695090 w 1695090"/>
                <a:gd name="connsiteY8" fmla="*/ 896937 h 1593490"/>
                <a:gd name="connsiteX9" fmla="*/ 1549272 w 1695090"/>
                <a:gd name="connsiteY9" fmla="*/ 1042628 h 1593490"/>
                <a:gd name="connsiteX10" fmla="*/ 145818 w 1695090"/>
                <a:gd name="connsiteY10" fmla="*/ 1042628 h 1593490"/>
                <a:gd name="connsiteX11" fmla="*/ 0 w 1695090"/>
                <a:gd name="connsiteY11" fmla="*/ 896937 h 1593490"/>
                <a:gd name="connsiteX12" fmla="*/ 145818 w 1695090"/>
                <a:gd name="connsiteY12" fmla="*/ 750887 h 1593490"/>
                <a:gd name="connsiteX13" fmla="*/ 145818 w 1695090"/>
                <a:gd name="connsiteY13" fmla="*/ 376237 h 1593490"/>
                <a:gd name="connsiteX14" fmla="*/ 1549272 w 1695090"/>
                <a:gd name="connsiteY14" fmla="*/ 376237 h 1593490"/>
                <a:gd name="connsiteX15" fmla="*/ 1695090 w 1695090"/>
                <a:gd name="connsiteY15" fmla="*/ 521747 h 1593490"/>
                <a:gd name="connsiteX16" fmla="*/ 1549272 w 1695090"/>
                <a:gd name="connsiteY16" fmla="*/ 667977 h 1593490"/>
                <a:gd name="connsiteX17" fmla="*/ 145818 w 1695090"/>
                <a:gd name="connsiteY17" fmla="*/ 667977 h 1593490"/>
                <a:gd name="connsiteX18" fmla="*/ 0 w 1695090"/>
                <a:gd name="connsiteY18" fmla="*/ 521747 h 1593490"/>
                <a:gd name="connsiteX19" fmla="*/ 145818 w 1695090"/>
                <a:gd name="connsiteY19" fmla="*/ 376237 h 1593490"/>
                <a:gd name="connsiteX20" fmla="*/ 145818 w 1695090"/>
                <a:gd name="connsiteY20" fmla="*/ 0 h 1593490"/>
                <a:gd name="connsiteX21" fmla="*/ 1549272 w 1695090"/>
                <a:gd name="connsiteY21" fmla="*/ 0 h 1593490"/>
                <a:gd name="connsiteX22" fmla="*/ 1695090 w 1695090"/>
                <a:gd name="connsiteY22" fmla="*/ 146230 h 1593490"/>
                <a:gd name="connsiteX23" fmla="*/ 1549272 w 1695090"/>
                <a:gd name="connsiteY23" fmla="*/ 291740 h 1593490"/>
                <a:gd name="connsiteX24" fmla="*/ 145818 w 1695090"/>
                <a:gd name="connsiteY24" fmla="*/ 291740 h 1593490"/>
                <a:gd name="connsiteX25" fmla="*/ 0 w 1695090"/>
                <a:gd name="connsiteY25" fmla="*/ 146230 h 1593490"/>
                <a:gd name="connsiteX26" fmla="*/ 145818 w 1695090"/>
                <a:gd name="connsiteY26" fmla="*/ 0 h 159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95090" h="1593490">
                  <a:moveTo>
                    <a:pt x="315913" y="1131887"/>
                  </a:moveTo>
                  <a:lnTo>
                    <a:pt x="1377590" y="1131887"/>
                  </a:lnTo>
                  <a:lnTo>
                    <a:pt x="1377590" y="1216208"/>
                  </a:lnTo>
                  <a:cubicBezTo>
                    <a:pt x="1377590" y="1424488"/>
                    <a:pt x="1208802" y="1593490"/>
                    <a:pt x="1000425" y="1593490"/>
                  </a:cubicBezTo>
                  <a:lnTo>
                    <a:pt x="693079" y="1593490"/>
                  </a:lnTo>
                  <a:cubicBezTo>
                    <a:pt x="484702" y="1593490"/>
                    <a:pt x="315913" y="1424488"/>
                    <a:pt x="315913" y="1216208"/>
                  </a:cubicBezTo>
                  <a:close/>
                  <a:moveTo>
                    <a:pt x="145818" y="750887"/>
                  </a:moveTo>
                  <a:lnTo>
                    <a:pt x="1549272" y="750887"/>
                  </a:lnTo>
                  <a:cubicBezTo>
                    <a:pt x="1629922" y="750887"/>
                    <a:pt x="1695090" y="816358"/>
                    <a:pt x="1695090" y="896937"/>
                  </a:cubicBezTo>
                  <a:cubicBezTo>
                    <a:pt x="1695090" y="977157"/>
                    <a:pt x="1629922" y="1042628"/>
                    <a:pt x="1549272" y="1042628"/>
                  </a:cubicBezTo>
                  <a:lnTo>
                    <a:pt x="145818" y="1042628"/>
                  </a:lnTo>
                  <a:cubicBezTo>
                    <a:pt x="65168" y="1042628"/>
                    <a:pt x="0" y="977157"/>
                    <a:pt x="0" y="896937"/>
                  </a:cubicBezTo>
                  <a:cubicBezTo>
                    <a:pt x="0" y="816358"/>
                    <a:pt x="65168" y="750887"/>
                    <a:pt x="145818" y="750887"/>
                  </a:cubicBezTo>
                  <a:close/>
                  <a:moveTo>
                    <a:pt x="145818" y="376237"/>
                  </a:moveTo>
                  <a:lnTo>
                    <a:pt x="1549272" y="376237"/>
                  </a:lnTo>
                  <a:cubicBezTo>
                    <a:pt x="1629922" y="376237"/>
                    <a:pt x="1695090" y="441428"/>
                    <a:pt x="1695090" y="521747"/>
                  </a:cubicBezTo>
                  <a:cubicBezTo>
                    <a:pt x="1695090" y="602426"/>
                    <a:pt x="1629922" y="667977"/>
                    <a:pt x="1549272" y="667977"/>
                  </a:cubicBezTo>
                  <a:lnTo>
                    <a:pt x="145818" y="667977"/>
                  </a:lnTo>
                  <a:cubicBezTo>
                    <a:pt x="65168" y="667977"/>
                    <a:pt x="0" y="602426"/>
                    <a:pt x="0" y="521747"/>
                  </a:cubicBezTo>
                  <a:cubicBezTo>
                    <a:pt x="0" y="441428"/>
                    <a:pt x="65168" y="376237"/>
                    <a:pt x="145818" y="376237"/>
                  </a:cubicBezTo>
                  <a:close/>
                  <a:moveTo>
                    <a:pt x="145818" y="0"/>
                  </a:moveTo>
                  <a:lnTo>
                    <a:pt x="1549272" y="0"/>
                  </a:lnTo>
                  <a:cubicBezTo>
                    <a:pt x="1629922" y="0"/>
                    <a:pt x="1695090" y="65552"/>
                    <a:pt x="1695090" y="146230"/>
                  </a:cubicBezTo>
                  <a:cubicBezTo>
                    <a:pt x="1695090" y="226549"/>
                    <a:pt x="1629922" y="291740"/>
                    <a:pt x="1549272" y="291740"/>
                  </a:cubicBezTo>
                  <a:lnTo>
                    <a:pt x="145818" y="291740"/>
                  </a:lnTo>
                  <a:cubicBezTo>
                    <a:pt x="65168" y="291740"/>
                    <a:pt x="0" y="226549"/>
                    <a:pt x="0" y="146230"/>
                  </a:cubicBezTo>
                  <a:cubicBezTo>
                    <a:pt x="0" y="65552"/>
                    <a:pt x="65168" y="0"/>
                    <a:pt x="145818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E9D6C475-A552-1343-87D0-959E31A50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425" y="2962275"/>
              <a:ext cx="1147763" cy="1147763"/>
            </a:xfrm>
            <a:custGeom>
              <a:avLst/>
              <a:gdLst>
                <a:gd name="T0" fmla="*/ 1595 w 3190"/>
                <a:gd name="T1" fmla="*/ 2491 h 3190"/>
                <a:gd name="T2" fmla="*/ 697 w 3190"/>
                <a:gd name="T3" fmla="*/ 1595 h 3190"/>
                <a:gd name="T4" fmla="*/ 1595 w 3190"/>
                <a:gd name="T5" fmla="*/ 698 h 3190"/>
                <a:gd name="T6" fmla="*/ 2492 w 3190"/>
                <a:gd name="T7" fmla="*/ 1595 h 3190"/>
                <a:gd name="T8" fmla="*/ 3189 w 3190"/>
                <a:gd name="T9" fmla="*/ 1795 h 3190"/>
                <a:gd name="T10" fmla="*/ 2874 w 3190"/>
                <a:gd name="T11" fmla="*/ 1396 h 3190"/>
                <a:gd name="T12" fmla="*/ 2802 w 3190"/>
                <a:gd name="T13" fmla="*/ 1128 h 3190"/>
                <a:gd name="T14" fmla="*/ 2876 w 3190"/>
                <a:gd name="T15" fmla="*/ 625 h 3190"/>
                <a:gd name="T16" fmla="*/ 2604 w 3190"/>
                <a:gd name="T17" fmla="*/ 783 h 3190"/>
                <a:gd name="T18" fmla="*/ 2565 w 3190"/>
                <a:gd name="T19" fmla="*/ 314 h 3190"/>
                <a:gd name="T20" fmla="*/ 2062 w 3190"/>
                <a:gd name="T21" fmla="*/ 388 h 3190"/>
                <a:gd name="T22" fmla="*/ 1794 w 3190"/>
                <a:gd name="T23" fmla="*/ 316 h 3190"/>
                <a:gd name="T24" fmla="*/ 1395 w 3190"/>
                <a:gd name="T25" fmla="*/ 0 h 3190"/>
                <a:gd name="T26" fmla="*/ 1395 w 3190"/>
                <a:gd name="T27" fmla="*/ 316 h 3190"/>
                <a:gd name="T28" fmla="*/ 970 w 3190"/>
                <a:gd name="T29" fmla="*/ 114 h 3190"/>
                <a:gd name="T30" fmla="*/ 782 w 3190"/>
                <a:gd name="T31" fmla="*/ 587 h 3190"/>
                <a:gd name="T32" fmla="*/ 586 w 3190"/>
                <a:gd name="T33" fmla="*/ 783 h 3190"/>
                <a:gd name="T34" fmla="*/ 114 w 3190"/>
                <a:gd name="T35" fmla="*/ 970 h 3190"/>
                <a:gd name="T36" fmla="*/ 387 w 3190"/>
                <a:gd name="T37" fmla="*/ 1128 h 3190"/>
                <a:gd name="T38" fmla="*/ 0 w 3190"/>
                <a:gd name="T39" fmla="*/ 1396 h 3190"/>
                <a:gd name="T40" fmla="*/ 316 w 3190"/>
                <a:gd name="T41" fmla="*/ 1795 h 3190"/>
                <a:gd name="T42" fmla="*/ 387 w 3190"/>
                <a:gd name="T43" fmla="*/ 2063 h 3190"/>
                <a:gd name="T44" fmla="*/ 313 w 3190"/>
                <a:gd name="T45" fmla="*/ 2564 h 3190"/>
                <a:gd name="T46" fmla="*/ 586 w 3190"/>
                <a:gd name="T47" fmla="*/ 2408 h 3190"/>
                <a:gd name="T48" fmla="*/ 624 w 3190"/>
                <a:gd name="T49" fmla="*/ 2876 h 3190"/>
                <a:gd name="T50" fmla="*/ 1128 w 3190"/>
                <a:gd name="T51" fmla="*/ 2802 h 3190"/>
                <a:gd name="T52" fmla="*/ 1395 w 3190"/>
                <a:gd name="T53" fmla="*/ 2873 h 3190"/>
                <a:gd name="T54" fmla="*/ 1794 w 3190"/>
                <a:gd name="T55" fmla="*/ 3189 h 3190"/>
                <a:gd name="T56" fmla="*/ 1794 w 3190"/>
                <a:gd name="T57" fmla="*/ 2873 h 3190"/>
                <a:gd name="T58" fmla="*/ 2220 w 3190"/>
                <a:gd name="T59" fmla="*/ 3075 h 3190"/>
                <a:gd name="T60" fmla="*/ 2407 w 3190"/>
                <a:gd name="T61" fmla="*/ 2603 h 3190"/>
                <a:gd name="T62" fmla="*/ 2604 w 3190"/>
                <a:gd name="T63" fmla="*/ 2408 h 3190"/>
                <a:gd name="T64" fmla="*/ 3075 w 3190"/>
                <a:gd name="T65" fmla="*/ 2220 h 3190"/>
                <a:gd name="T66" fmla="*/ 2802 w 3190"/>
                <a:gd name="T67" fmla="*/ 2063 h 3190"/>
                <a:gd name="T68" fmla="*/ 3189 w 3190"/>
                <a:gd name="T69" fmla="*/ 1795 h 3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90" h="3190">
                  <a:moveTo>
                    <a:pt x="1595" y="2491"/>
                  </a:moveTo>
                  <a:lnTo>
                    <a:pt x="1595" y="2491"/>
                  </a:lnTo>
                  <a:cubicBezTo>
                    <a:pt x="1099" y="2491"/>
                    <a:pt x="697" y="2091"/>
                    <a:pt x="697" y="1595"/>
                  </a:cubicBezTo>
                  <a:lnTo>
                    <a:pt x="697" y="1595"/>
                  </a:lnTo>
                  <a:cubicBezTo>
                    <a:pt x="697" y="1100"/>
                    <a:pt x="1099" y="698"/>
                    <a:pt x="1595" y="698"/>
                  </a:cubicBezTo>
                  <a:lnTo>
                    <a:pt x="1595" y="698"/>
                  </a:lnTo>
                  <a:cubicBezTo>
                    <a:pt x="2090" y="698"/>
                    <a:pt x="2492" y="1100"/>
                    <a:pt x="2492" y="1595"/>
                  </a:cubicBezTo>
                  <a:lnTo>
                    <a:pt x="2492" y="1595"/>
                  </a:lnTo>
                  <a:cubicBezTo>
                    <a:pt x="2492" y="2091"/>
                    <a:pt x="2090" y="2491"/>
                    <a:pt x="1595" y="2491"/>
                  </a:cubicBezTo>
                  <a:close/>
                  <a:moveTo>
                    <a:pt x="3189" y="1795"/>
                  </a:moveTo>
                  <a:lnTo>
                    <a:pt x="3189" y="1396"/>
                  </a:lnTo>
                  <a:lnTo>
                    <a:pt x="2874" y="1396"/>
                  </a:lnTo>
                  <a:lnTo>
                    <a:pt x="2874" y="1396"/>
                  </a:lnTo>
                  <a:cubicBezTo>
                    <a:pt x="2859" y="1303"/>
                    <a:pt x="2836" y="1213"/>
                    <a:pt x="2802" y="1128"/>
                  </a:cubicBezTo>
                  <a:lnTo>
                    <a:pt x="3075" y="971"/>
                  </a:lnTo>
                  <a:lnTo>
                    <a:pt x="2876" y="625"/>
                  </a:lnTo>
                  <a:lnTo>
                    <a:pt x="2604" y="783"/>
                  </a:lnTo>
                  <a:lnTo>
                    <a:pt x="2604" y="783"/>
                  </a:lnTo>
                  <a:cubicBezTo>
                    <a:pt x="2545" y="711"/>
                    <a:pt x="2480" y="645"/>
                    <a:pt x="2407" y="587"/>
                  </a:cubicBezTo>
                  <a:lnTo>
                    <a:pt x="2565" y="314"/>
                  </a:lnTo>
                  <a:lnTo>
                    <a:pt x="2220" y="114"/>
                  </a:lnTo>
                  <a:lnTo>
                    <a:pt x="2062" y="388"/>
                  </a:lnTo>
                  <a:lnTo>
                    <a:pt x="2062" y="388"/>
                  </a:lnTo>
                  <a:cubicBezTo>
                    <a:pt x="1977" y="355"/>
                    <a:pt x="1887" y="331"/>
                    <a:pt x="1794" y="316"/>
                  </a:cubicBezTo>
                  <a:lnTo>
                    <a:pt x="1794" y="0"/>
                  </a:lnTo>
                  <a:lnTo>
                    <a:pt x="1395" y="0"/>
                  </a:lnTo>
                  <a:lnTo>
                    <a:pt x="1395" y="316"/>
                  </a:lnTo>
                  <a:lnTo>
                    <a:pt x="1395" y="316"/>
                  </a:lnTo>
                  <a:cubicBezTo>
                    <a:pt x="1302" y="331"/>
                    <a:pt x="1213" y="355"/>
                    <a:pt x="1128" y="388"/>
                  </a:cubicBezTo>
                  <a:lnTo>
                    <a:pt x="970" y="114"/>
                  </a:lnTo>
                  <a:lnTo>
                    <a:pt x="624" y="314"/>
                  </a:lnTo>
                  <a:lnTo>
                    <a:pt x="782" y="587"/>
                  </a:lnTo>
                  <a:lnTo>
                    <a:pt x="782" y="587"/>
                  </a:lnTo>
                  <a:cubicBezTo>
                    <a:pt x="710" y="645"/>
                    <a:pt x="644" y="711"/>
                    <a:pt x="586" y="783"/>
                  </a:cubicBezTo>
                  <a:lnTo>
                    <a:pt x="313" y="625"/>
                  </a:lnTo>
                  <a:lnTo>
                    <a:pt x="114" y="970"/>
                  </a:lnTo>
                  <a:lnTo>
                    <a:pt x="387" y="1128"/>
                  </a:lnTo>
                  <a:lnTo>
                    <a:pt x="387" y="1128"/>
                  </a:lnTo>
                  <a:cubicBezTo>
                    <a:pt x="354" y="1213"/>
                    <a:pt x="330" y="1303"/>
                    <a:pt x="316" y="1396"/>
                  </a:cubicBezTo>
                  <a:lnTo>
                    <a:pt x="0" y="1396"/>
                  </a:lnTo>
                  <a:lnTo>
                    <a:pt x="0" y="1795"/>
                  </a:lnTo>
                  <a:lnTo>
                    <a:pt x="316" y="1795"/>
                  </a:lnTo>
                  <a:lnTo>
                    <a:pt x="316" y="1795"/>
                  </a:lnTo>
                  <a:cubicBezTo>
                    <a:pt x="330" y="1888"/>
                    <a:pt x="354" y="1977"/>
                    <a:pt x="387" y="2063"/>
                  </a:cubicBezTo>
                  <a:lnTo>
                    <a:pt x="114" y="2220"/>
                  </a:lnTo>
                  <a:lnTo>
                    <a:pt x="313" y="2564"/>
                  </a:lnTo>
                  <a:lnTo>
                    <a:pt x="586" y="2408"/>
                  </a:lnTo>
                  <a:lnTo>
                    <a:pt x="586" y="2408"/>
                  </a:lnTo>
                  <a:cubicBezTo>
                    <a:pt x="644" y="2479"/>
                    <a:pt x="710" y="2545"/>
                    <a:pt x="782" y="2603"/>
                  </a:cubicBezTo>
                  <a:lnTo>
                    <a:pt x="624" y="2876"/>
                  </a:lnTo>
                  <a:lnTo>
                    <a:pt x="970" y="3075"/>
                  </a:lnTo>
                  <a:lnTo>
                    <a:pt x="1128" y="2802"/>
                  </a:lnTo>
                  <a:lnTo>
                    <a:pt x="1128" y="2802"/>
                  </a:lnTo>
                  <a:cubicBezTo>
                    <a:pt x="1213" y="2835"/>
                    <a:pt x="1302" y="2859"/>
                    <a:pt x="1395" y="2873"/>
                  </a:cubicBezTo>
                  <a:lnTo>
                    <a:pt x="1395" y="3189"/>
                  </a:lnTo>
                  <a:lnTo>
                    <a:pt x="1794" y="3189"/>
                  </a:lnTo>
                  <a:lnTo>
                    <a:pt x="1794" y="2873"/>
                  </a:lnTo>
                  <a:lnTo>
                    <a:pt x="1794" y="2873"/>
                  </a:lnTo>
                  <a:cubicBezTo>
                    <a:pt x="1887" y="2859"/>
                    <a:pt x="1977" y="2835"/>
                    <a:pt x="2062" y="2802"/>
                  </a:cubicBezTo>
                  <a:lnTo>
                    <a:pt x="2220" y="3075"/>
                  </a:lnTo>
                  <a:lnTo>
                    <a:pt x="2565" y="2876"/>
                  </a:lnTo>
                  <a:lnTo>
                    <a:pt x="2407" y="2603"/>
                  </a:lnTo>
                  <a:lnTo>
                    <a:pt x="2407" y="2603"/>
                  </a:lnTo>
                  <a:cubicBezTo>
                    <a:pt x="2480" y="2545"/>
                    <a:pt x="2545" y="2479"/>
                    <a:pt x="2604" y="2408"/>
                  </a:cubicBezTo>
                  <a:lnTo>
                    <a:pt x="2876" y="2564"/>
                  </a:lnTo>
                  <a:lnTo>
                    <a:pt x="3075" y="2220"/>
                  </a:lnTo>
                  <a:lnTo>
                    <a:pt x="2802" y="2063"/>
                  </a:lnTo>
                  <a:lnTo>
                    <a:pt x="2802" y="2063"/>
                  </a:lnTo>
                  <a:cubicBezTo>
                    <a:pt x="2836" y="1977"/>
                    <a:pt x="2859" y="1888"/>
                    <a:pt x="2874" y="1795"/>
                  </a:cubicBezTo>
                  <a:lnTo>
                    <a:pt x="3189" y="17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4B380789-B663-DF4C-920D-9A2371D4C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225" y="4932363"/>
              <a:ext cx="312738" cy="312737"/>
            </a:xfrm>
            <a:custGeom>
              <a:avLst/>
              <a:gdLst>
                <a:gd name="T0" fmla="*/ 434 w 870"/>
                <a:gd name="T1" fmla="*/ 678 h 870"/>
                <a:gd name="T2" fmla="*/ 191 w 870"/>
                <a:gd name="T3" fmla="*/ 434 h 870"/>
                <a:gd name="T4" fmla="*/ 434 w 870"/>
                <a:gd name="T5" fmla="*/ 190 h 870"/>
                <a:gd name="T6" fmla="*/ 679 w 870"/>
                <a:gd name="T7" fmla="*/ 434 h 870"/>
                <a:gd name="T8" fmla="*/ 869 w 870"/>
                <a:gd name="T9" fmla="*/ 489 h 870"/>
                <a:gd name="T10" fmla="*/ 782 w 870"/>
                <a:gd name="T11" fmla="*/ 380 h 870"/>
                <a:gd name="T12" fmla="*/ 763 w 870"/>
                <a:gd name="T13" fmla="*/ 307 h 870"/>
                <a:gd name="T14" fmla="*/ 783 w 870"/>
                <a:gd name="T15" fmla="*/ 170 h 870"/>
                <a:gd name="T16" fmla="*/ 709 w 870"/>
                <a:gd name="T17" fmla="*/ 213 h 870"/>
                <a:gd name="T18" fmla="*/ 698 w 870"/>
                <a:gd name="T19" fmla="*/ 86 h 870"/>
                <a:gd name="T20" fmla="*/ 562 w 870"/>
                <a:gd name="T21" fmla="*/ 106 h 870"/>
                <a:gd name="T22" fmla="*/ 489 w 870"/>
                <a:gd name="T23" fmla="*/ 86 h 870"/>
                <a:gd name="T24" fmla="*/ 380 w 870"/>
                <a:gd name="T25" fmla="*/ 0 h 870"/>
                <a:gd name="T26" fmla="*/ 380 w 870"/>
                <a:gd name="T27" fmla="*/ 86 h 870"/>
                <a:gd name="T28" fmla="*/ 264 w 870"/>
                <a:gd name="T29" fmla="*/ 31 h 870"/>
                <a:gd name="T30" fmla="*/ 213 w 870"/>
                <a:gd name="T31" fmla="*/ 160 h 870"/>
                <a:gd name="T32" fmla="*/ 160 w 870"/>
                <a:gd name="T33" fmla="*/ 213 h 870"/>
                <a:gd name="T34" fmla="*/ 31 w 870"/>
                <a:gd name="T35" fmla="*/ 264 h 870"/>
                <a:gd name="T36" fmla="*/ 106 w 870"/>
                <a:gd name="T37" fmla="*/ 307 h 870"/>
                <a:gd name="T38" fmla="*/ 0 w 870"/>
                <a:gd name="T39" fmla="*/ 380 h 870"/>
                <a:gd name="T40" fmla="*/ 87 w 870"/>
                <a:gd name="T41" fmla="*/ 489 h 870"/>
                <a:gd name="T42" fmla="*/ 106 w 870"/>
                <a:gd name="T43" fmla="*/ 562 h 870"/>
                <a:gd name="T44" fmla="*/ 86 w 870"/>
                <a:gd name="T45" fmla="*/ 698 h 870"/>
                <a:gd name="T46" fmla="*/ 160 w 870"/>
                <a:gd name="T47" fmla="*/ 655 h 870"/>
                <a:gd name="T48" fmla="*/ 171 w 870"/>
                <a:gd name="T49" fmla="*/ 784 h 870"/>
                <a:gd name="T50" fmla="*/ 307 w 870"/>
                <a:gd name="T51" fmla="*/ 763 h 870"/>
                <a:gd name="T52" fmla="*/ 380 w 870"/>
                <a:gd name="T53" fmla="*/ 782 h 870"/>
                <a:gd name="T54" fmla="*/ 489 w 870"/>
                <a:gd name="T55" fmla="*/ 869 h 870"/>
                <a:gd name="T56" fmla="*/ 489 w 870"/>
                <a:gd name="T57" fmla="*/ 782 h 870"/>
                <a:gd name="T58" fmla="*/ 605 w 870"/>
                <a:gd name="T59" fmla="*/ 838 h 870"/>
                <a:gd name="T60" fmla="*/ 656 w 870"/>
                <a:gd name="T61" fmla="*/ 709 h 870"/>
                <a:gd name="T62" fmla="*/ 709 w 870"/>
                <a:gd name="T63" fmla="*/ 655 h 870"/>
                <a:gd name="T64" fmla="*/ 838 w 870"/>
                <a:gd name="T65" fmla="*/ 604 h 870"/>
                <a:gd name="T66" fmla="*/ 763 w 870"/>
                <a:gd name="T67" fmla="*/ 562 h 870"/>
                <a:gd name="T68" fmla="*/ 869 w 870"/>
                <a:gd name="T69" fmla="*/ 489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0" h="870">
                  <a:moveTo>
                    <a:pt x="434" y="678"/>
                  </a:moveTo>
                  <a:lnTo>
                    <a:pt x="434" y="678"/>
                  </a:lnTo>
                  <a:cubicBezTo>
                    <a:pt x="300" y="678"/>
                    <a:pt x="191" y="569"/>
                    <a:pt x="191" y="434"/>
                  </a:cubicBezTo>
                  <a:lnTo>
                    <a:pt x="191" y="434"/>
                  </a:lnTo>
                  <a:cubicBezTo>
                    <a:pt x="191" y="300"/>
                    <a:pt x="300" y="190"/>
                    <a:pt x="434" y="190"/>
                  </a:cubicBezTo>
                  <a:lnTo>
                    <a:pt x="434" y="190"/>
                  </a:lnTo>
                  <a:cubicBezTo>
                    <a:pt x="569" y="190"/>
                    <a:pt x="679" y="300"/>
                    <a:pt x="679" y="434"/>
                  </a:cubicBezTo>
                  <a:lnTo>
                    <a:pt x="679" y="434"/>
                  </a:lnTo>
                  <a:cubicBezTo>
                    <a:pt x="679" y="569"/>
                    <a:pt x="569" y="678"/>
                    <a:pt x="434" y="678"/>
                  </a:cubicBezTo>
                  <a:close/>
                  <a:moveTo>
                    <a:pt x="869" y="489"/>
                  </a:moveTo>
                  <a:lnTo>
                    <a:pt x="869" y="380"/>
                  </a:lnTo>
                  <a:lnTo>
                    <a:pt x="782" y="380"/>
                  </a:lnTo>
                  <a:lnTo>
                    <a:pt x="782" y="380"/>
                  </a:lnTo>
                  <a:cubicBezTo>
                    <a:pt x="779" y="355"/>
                    <a:pt x="772" y="331"/>
                    <a:pt x="763" y="307"/>
                  </a:cubicBezTo>
                  <a:lnTo>
                    <a:pt x="838" y="264"/>
                  </a:lnTo>
                  <a:lnTo>
                    <a:pt x="783" y="170"/>
                  </a:lnTo>
                  <a:lnTo>
                    <a:pt x="709" y="213"/>
                  </a:lnTo>
                  <a:lnTo>
                    <a:pt x="709" y="213"/>
                  </a:lnTo>
                  <a:cubicBezTo>
                    <a:pt x="693" y="194"/>
                    <a:pt x="676" y="176"/>
                    <a:pt x="656" y="160"/>
                  </a:cubicBezTo>
                  <a:lnTo>
                    <a:pt x="698" y="86"/>
                  </a:lnTo>
                  <a:lnTo>
                    <a:pt x="605" y="31"/>
                  </a:lnTo>
                  <a:lnTo>
                    <a:pt x="562" y="106"/>
                  </a:lnTo>
                  <a:lnTo>
                    <a:pt x="562" y="106"/>
                  </a:lnTo>
                  <a:cubicBezTo>
                    <a:pt x="538" y="97"/>
                    <a:pt x="514" y="90"/>
                    <a:pt x="489" y="86"/>
                  </a:cubicBezTo>
                  <a:lnTo>
                    <a:pt x="489" y="0"/>
                  </a:lnTo>
                  <a:lnTo>
                    <a:pt x="380" y="0"/>
                  </a:lnTo>
                  <a:lnTo>
                    <a:pt x="380" y="86"/>
                  </a:lnTo>
                  <a:lnTo>
                    <a:pt x="380" y="86"/>
                  </a:lnTo>
                  <a:cubicBezTo>
                    <a:pt x="355" y="90"/>
                    <a:pt x="331" y="97"/>
                    <a:pt x="307" y="106"/>
                  </a:cubicBezTo>
                  <a:lnTo>
                    <a:pt x="264" y="31"/>
                  </a:lnTo>
                  <a:lnTo>
                    <a:pt x="171" y="86"/>
                  </a:lnTo>
                  <a:lnTo>
                    <a:pt x="213" y="160"/>
                  </a:lnTo>
                  <a:lnTo>
                    <a:pt x="213" y="160"/>
                  </a:lnTo>
                  <a:cubicBezTo>
                    <a:pt x="193" y="176"/>
                    <a:pt x="176" y="194"/>
                    <a:pt x="160" y="213"/>
                  </a:cubicBezTo>
                  <a:lnTo>
                    <a:pt x="86" y="170"/>
                  </a:lnTo>
                  <a:lnTo>
                    <a:pt x="31" y="264"/>
                  </a:lnTo>
                  <a:lnTo>
                    <a:pt x="106" y="307"/>
                  </a:lnTo>
                  <a:lnTo>
                    <a:pt x="106" y="307"/>
                  </a:lnTo>
                  <a:cubicBezTo>
                    <a:pt x="97" y="331"/>
                    <a:pt x="90" y="355"/>
                    <a:pt x="87" y="380"/>
                  </a:cubicBezTo>
                  <a:lnTo>
                    <a:pt x="0" y="380"/>
                  </a:lnTo>
                  <a:lnTo>
                    <a:pt x="0" y="489"/>
                  </a:lnTo>
                  <a:lnTo>
                    <a:pt x="87" y="489"/>
                  </a:lnTo>
                  <a:lnTo>
                    <a:pt x="87" y="489"/>
                  </a:lnTo>
                  <a:cubicBezTo>
                    <a:pt x="90" y="514"/>
                    <a:pt x="97" y="539"/>
                    <a:pt x="106" y="562"/>
                  </a:cubicBezTo>
                  <a:lnTo>
                    <a:pt x="31" y="604"/>
                  </a:lnTo>
                  <a:lnTo>
                    <a:pt x="86" y="698"/>
                  </a:lnTo>
                  <a:lnTo>
                    <a:pt x="160" y="655"/>
                  </a:lnTo>
                  <a:lnTo>
                    <a:pt x="160" y="655"/>
                  </a:lnTo>
                  <a:cubicBezTo>
                    <a:pt x="176" y="675"/>
                    <a:pt x="193" y="693"/>
                    <a:pt x="213" y="709"/>
                  </a:cubicBezTo>
                  <a:lnTo>
                    <a:pt x="171" y="784"/>
                  </a:lnTo>
                  <a:lnTo>
                    <a:pt x="264" y="838"/>
                  </a:lnTo>
                  <a:lnTo>
                    <a:pt x="307" y="763"/>
                  </a:lnTo>
                  <a:lnTo>
                    <a:pt x="307" y="763"/>
                  </a:lnTo>
                  <a:cubicBezTo>
                    <a:pt x="331" y="772"/>
                    <a:pt x="355" y="779"/>
                    <a:pt x="380" y="782"/>
                  </a:cubicBezTo>
                  <a:lnTo>
                    <a:pt x="380" y="869"/>
                  </a:lnTo>
                  <a:lnTo>
                    <a:pt x="489" y="869"/>
                  </a:lnTo>
                  <a:lnTo>
                    <a:pt x="489" y="782"/>
                  </a:lnTo>
                  <a:lnTo>
                    <a:pt x="489" y="782"/>
                  </a:lnTo>
                  <a:cubicBezTo>
                    <a:pt x="514" y="779"/>
                    <a:pt x="538" y="772"/>
                    <a:pt x="562" y="763"/>
                  </a:cubicBezTo>
                  <a:lnTo>
                    <a:pt x="605" y="838"/>
                  </a:lnTo>
                  <a:lnTo>
                    <a:pt x="698" y="784"/>
                  </a:lnTo>
                  <a:lnTo>
                    <a:pt x="656" y="709"/>
                  </a:lnTo>
                  <a:lnTo>
                    <a:pt x="656" y="709"/>
                  </a:lnTo>
                  <a:cubicBezTo>
                    <a:pt x="676" y="693"/>
                    <a:pt x="693" y="675"/>
                    <a:pt x="709" y="655"/>
                  </a:cubicBezTo>
                  <a:lnTo>
                    <a:pt x="783" y="698"/>
                  </a:lnTo>
                  <a:lnTo>
                    <a:pt x="838" y="604"/>
                  </a:lnTo>
                  <a:lnTo>
                    <a:pt x="763" y="562"/>
                  </a:lnTo>
                  <a:lnTo>
                    <a:pt x="763" y="562"/>
                  </a:lnTo>
                  <a:cubicBezTo>
                    <a:pt x="772" y="539"/>
                    <a:pt x="779" y="514"/>
                    <a:pt x="782" y="489"/>
                  </a:cubicBezTo>
                  <a:lnTo>
                    <a:pt x="869" y="48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7AA2F0D3-769D-DF43-8ED0-D7D609F7B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425" y="3700463"/>
              <a:ext cx="280988" cy="280987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018E4899-74E5-8C49-A180-2B106CBB3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800" y="3970338"/>
              <a:ext cx="280988" cy="280987"/>
            </a:xfrm>
            <a:custGeom>
              <a:avLst/>
              <a:gdLst>
                <a:gd name="T0" fmla="*/ 390 w 782"/>
                <a:gd name="T1" fmla="*/ 610 h 782"/>
                <a:gd name="T2" fmla="*/ 171 w 782"/>
                <a:gd name="T3" fmla="*/ 390 h 782"/>
                <a:gd name="T4" fmla="*/ 390 w 782"/>
                <a:gd name="T5" fmla="*/ 171 h 782"/>
                <a:gd name="T6" fmla="*/ 610 w 782"/>
                <a:gd name="T7" fmla="*/ 390 h 782"/>
                <a:gd name="T8" fmla="*/ 781 w 782"/>
                <a:gd name="T9" fmla="*/ 439 h 782"/>
                <a:gd name="T10" fmla="*/ 703 w 782"/>
                <a:gd name="T11" fmla="*/ 342 h 782"/>
                <a:gd name="T12" fmla="*/ 686 w 782"/>
                <a:gd name="T13" fmla="*/ 276 h 782"/>
                <a:gd name="T14" fmla="*/ 704 w 782"/>
                <a:gd name="T15" fmla="*/ 153 h 782"/>
                <a:gd name="T16" fmla="*/ 638 w 782"/>
                <a:gd name="T17" fmla="*/ 191 h 782"/>
                <a:gd name="T18" fmla="*/ 628 w 782"/>
                <a:gd name="T19" fmla="*/ 77 h 782"/>
                <a:gd name="T20" fmla="*/ 505 w 782"/>
                <a:gd name="T21" fmla="*/ 95 h 782"/>
                <a:gd name="T22" fmla="*/ 439 w 782"/>
                <a:gd name="T23" fmla="*/ 77 h 782"/>
                <a:gd name="T24" fmla="*/ 342 w 782"/>
                <a:gd name="T25" fmla="*/ 0 h 782"/>
                <a:gd name="T26" fmla="*/ 342 w 782"/>
                <a:gd name="T27" fmla="*/ 77 h 782"/>
                <a:gd name="T28" fmla="*/ 238 w 782"/>
                <a:gd name="T29" fmla="*/ 28 h 782"/>
                <a:gd name="T30" fmla="*/ 191 w 782"/>
                <a:gd name="T31" fmla="*/ 144 h 782"/>
                <a:gd name="T32" fmla="*/ 144 w 782"/>
                <a:gd name="T33" fmla="*/ 191 h 782"/>
                <a:gd name="T34" fmla="*/ 28 w 782"/>
                <a:gd name="T35" fmla="*/ 238 h 782"/>
                <a:gd name="T36" fmla="*/ 95 w 782"/>
                <a:gd name="T37" fmla="*/ 276 h 782"/>
                <a:gd name="T38" fmla="*/ 0 w 782"/>
                <a:gd name="T39" fmla="*/ 342 h 782"/>
                <a:gd name="T40" fmla="*/ 77 w 782"/>
                <a:gd name="T41" fmla="*/ 439 h 782"/>
                <a:gd name="T42" fmla="*/ 95 w 782"/>
                <a:gd name="T43" fmla="*/ 505 h 782"/>
                <a:gd name="T44" fmla="*/ 77 w 782"/>
                <a:gd name="T45" fmla="*/ 628 h 782"/>
                <a:gd name="T46" fmla="*/ 144 w 782"/>
                <a:gd name="T47" fmla="*/ 590 h 782"/>
                <a:gd name="T48" fmla="*/ 153 w 782"/>
                <a:gd name="T49" fmla="*/ 704 h 782"/>
                <a:gd name="T50" fmla="*/ 276 w 782"/>
                <a:gd name="T51" fmla="*/ 686 h 782"/>
                <a:gd name="T52" fmla="*/ 342 w 782"/>
                <a:gd name="T53" fmla="*/ 703 h 782"/>
                <a:gd name="T54" fmla="*/ 439 w 782"/>
                <a:gd name="T55" fmla="*/ 781 h 782"/>
                <a:gd name="T56" fmla="*/ 439 w 782"/>
                <a:gd name="T57" fmla="*/ 703 h 782"/>
                <a:gd name="T58" fmla="*/ 544 w 782"/>
                <a:gd name="T59" fmla="*/ 753 h 782"/>
                <a:gd name="T60" fmla="*/ 589 w 782"/>
                <a:gd name="T61" fmla="*/ 638 h 782"/>
                <a:gd name="T62" fmla="*/ 638 w 782"/>
                <a:gd name="T63" fmla="*/ 590 h 782"/>
                <a:gd name="T64" fmla="*/ 753 w 782"/>
                <a:gd name="T65" fmla="*/ 544 h 782"/>
                <a:gd name="T66" fmla="*/ 686 w 782"/>
                <a:gd name="T67" fmla="*/ 505 h 782"/>
                <a:gd name="T68" fmla="*/ 781 w 782"/>
                <a:gd name="T69" fmla="*/ 439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2">
                  <a:moveTo>
                    <a:pt x="390" y="610"/>
                  </a:moveTo>
                  <a:lnTo>
                    <a:pt x="390" y="610"/>
                  </a:lnTo>
                  <a:cubicBezTo>
                    <a:pt x="269" y="610"/>
                    <a:pt x="171" y="512"/>
                    <a:pt x="171" y="390"/>
                  </a:cubicBezTo>
                  <a:lnTo>
                    <a:pt x="171" y="390"/>
                  </a:lnTo>
                  <a:cubicBezTo>
                    <a:pt x="171" y="269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1" y="171"/>
                    <a:pt x="610" y="269"/>
                    <a:pt x="610" y="390"/>
                  </a:cubicBezTo>
                  <a:lnTo>
                    <a:pt x="610" y="390"/>
                  </a:lnTo>
                  <a:cubicBezTo>
                    <a:pt x="610" y="512"/>
                    <a:pt x="511" y="610"/>
                    <a:pt x="390" y="610"/>
                  </a:cubicBezTo>
                  <a:close/>
                  <a:moveTo>
                    <a:pt x="781" y="439"/>
                  </a:moveTo>
                  <a:lnTo>
                    <a:pt x="781" y="342"/>
                  </a:lnTo>
                  <a:lnTo>
                    <a:pt x="703" y="342"/>
                  </a:lnTo>
                  <a:lnTo>
                    <a:pt x="703" y="342"/>
                  </a:lnTo>
                  <a:cubicBezTo>
                    <a:pt x="700" y="319"/>
                    <a:pt x="694" y="297"/>
                    <a:pt x="686" y="276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1"/>
                  </a:lnTo>
                  <a:lnTo>
                    <a:pt x="638" y="191"/>
                  </a:lnTo>
                  <a:cubicBezTo>
                    <a:pt x="623" y="174"/>
                    <a:pt x="607" y="158"/>
                    <a:pt x="589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6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1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6"/>
                  </a:lnTo>
                  <a:lnTo>
                    <a:pt x="95" y="276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9"/>
                  </a:lnTo>
                  <a:lnTo>
                    <a:pt x="77" y="439"/>
                  </a:lnTo>
                  <a:lnTo>
                    <a:pt x="77" y="439"/>
                  </a:lnTo>
                  <a:cubicBezTo>
                    <a:pt x="81" y="462"/>
                    <a:pt x="87" y="484"/>
                    <a:pt x="95" y="505"/>
                  </a:cubicBezTo>
                  <a:lnTo>
                    <a:pt x="28" y="544"/>
                  </a:lnTo>
                  <a:lnTo>
                    <a:pt x="77" y="628"/>
                  </a:lnTo>
                  <a:lnTo>
                    <a:pt x="144" y="590"/>
                  </a:lnTo>
                  <a:lnTo>
                    <a:pt x="144" y="590"/>
                  </a:lnTo>
                  <a:cubicBezTo>
                    <a:pt x="158" y="607"/>
                    <a:pt x="174" y="623"/>
                    <a:pt x="191" y="638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6" y="686"/>
                  </a:lnTo>
                  <a:lnTo>
                    <a:pt x="276" y="686"/>
                  </a:lnTo>
                  <a:cubicBezTo>
                    <a:pt x="297" y="694"/>
                    <a:pt x="319" y="700"/>
                    <a:pt x="342" y="703"/>
                  </a:cubicBezTo>
                  <a:lnTo>
                    <a:pt x="342" y="781"/>
                  </a:lnTo>
                  <a:lnTo>
                    <a:pt x="439" y="781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700"/>
                    <a:pt x="484" y="694"/>
                    <a:pt x="505" y="686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89" y="638"/>
                  </a:lnTo>
                  <a:lnTo>
                    <a:pt x="589" y="638"/>
                  </a:lnTo>
                  <a:cubicBezTo>
                    <a:pt x="607" y="623"/>
                    <a:pt x="623" y="607"/>
                    <a:pt x="638" y="590"/>
                  </a:cubicBezTo>
                  <a:lnTo>
                    <a:pt x="704" y="628"/>
                  </a:lnTo>
                  <a:lnTo>
                    <a:pt x="753" y="544"/>
                  </a:lnTo>
                  <a:lnTo>
                    <a:pt x="686" y="505"/>
                  </a:lnTo>
                  <a:lnTo>
                    <a:pt x="686" y="505"/>
                  </a:lnTo>
                  <a:cubicBezTo>
                    <a:pt x="694" y="484"/>
                    <a:pt x="700" y="462"/>
                    <a:pt x="703" y="439"/>
                  </a:cubicBezTo>
                  <a:lnTo>
                    <a:pt x="781" y="43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5847C850-87FC-E54F-8336-2D3388F70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839788"/>
              <a:ext cx="590550" cy="590550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5E534A57-05F7-D14A-B5EB-8B4487833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200" y="1465263"/>
              <a:ext cx="1274763" cy="1274762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1F0AB301-A8D1-084C-BD4B-9845562CB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38" y="1430338"/>
              <a:ext cx="447675" cy="447675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E477FAC2-3A8D-D640-A488-1D557BA22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263" y="463550"/>
              <a:ext cx="350837" cy="350838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AF81DC86-D4AE-6245-B24D-9FFC3899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463" y="4319588"/>
              <a:ext cx="514350" cy="515937"/>
            </a:xfrm>
            <a:custGeom>
              <a:avLst/>
              <a:gdLst>
                <a:gd name="T0" fmla="*/ 559 w 1430"/>
                <a:gd name="T1" fmla="*/ 542 h 1431"/>
                <a:gd name="T2" fmla="*/ 888 w 1430"/>
                <a:gd name="T3" fmla="*/ 559 h 1431"/>
                <a:gd name="T4" fmla="*/ 871 w 1430"/>
                <a:gd name="T5" fmla="*/ 888 h 1431"/>
                <a:gd name="T6" fmla="*/ 542 w 1430"/>
                <a:gd name="T7" fmla="*/ 871 h 1431"/>
                <a:gd name="T8" fmla="*/ 254 w 1430"/>
                <a:gd name="T9" fmla="*/ 364 h 1431"/>
                <a:gd name="T10" fmla="*/ 206 w 1430"/>
                <a:gd name="T11" fmla="*/ 437 h 1431"/>
                <a:gd name="T12" fmla="*/ 74 w 1430"/>
                <a:gd name="T13" fmla="*/ 394 h 1431"/>
                <a:gd name="T14" fmla="*/ 14 w 1430"/>
                <a:gd name="T15" fmla="*/ 578 h 1431"/>
                <a:gd name="T16" fmla="*/ 29 w 1430"/>
                <a:gd name="T17" fmla="*/ 606 h 1431"/>
                <a:gd name="T18" fmla="*/ 140 w 1430"/>
                <a:gd name="T19" fmla="*/ 642 h 1431"/>
                <a:gd name="T20" fmla="*/ 21 w 1430"/>
                <a:gd name="T21" fmla="*/ 753 h 1431"/>
                <a:gd name="T22" fmla="*/ 4 w 1430"/>
                <a:gd name="T23" fmla="*/ 778 h 1431"/>
                <a:gd name="T24" fmla="*/ 44 w 1430"/>
                <a:gd name="T25" fmla="*/ 968 h 1431"/>
                <a:gd name="T26" fmla="*/ 181 w 1430"/>
                <a:gd name="T27" fmla="*/ 939 h 1431"/>
                <a:gd name="T28" fmla="*/ 220 w 1430"/>
                <a:gd name="T29" fmla="*/ 1016 h 1431"/>
                <a:gd name="T30" fmla="*/ 117 w 1430"/>
                <a:gd name="T31" fmla="*/ 1109 h 1431"/>
                <a:gd name="T32" fmla="*/ 246 w 1430"/>
                <a:gd name="T33" fmla="*/ 1253 h 1431"/>
                <a:gd name="T34" fmla="*/ 277 w 1430"/>
                <a:gd name="T35" fmla="*/ 1254 h 1431"/>
                <a:gd name="T36" fmla="*/ 365 w 1430"/>
                <a:gd name="T37" fmla="*/ 1175 h 1431"/>
                <a:gd name="T38" fmla="*/ 400 w 1430"/>
                <a:gd name="T39" fmla="*/ 1334 h 1431"/>
                <a:gd name="T40" fmla="*/ 415 w 1430"/>
                <a:gd name="T41" fmla="*/ 1362 h 1431"/>
                <a:gd name="T42" fmla="*/ 599 w 1430"/>
                <a:gd name="T43" fmla="*/ 1422 h 1431"/>
                <a:gd name="T44" fmla="*/ 642 w 1430"/>
                <a:gd name="T45" fmla="*/ 1289 h 1431"/>
                <a:gd name="T46" fmla="*/ 728 w 1430"/>
                <a:gd name="T47" fmla="*/ 1294 h 1431"/>
                <a:gd name="T48" fmla="*/ 757 w 1430"/>
                <a:gd name="T49" fmla="*/ 1430 h 1431"/>
                <a:gd name="T50" fmla="*/ 946 w 1430"/>
                <a:gd name="T51" fmla="*/ 1389 h 1431"/>
                <a:gd name="T52" fmla="*/ 963 w 1430"/>
                <a:gd name="T53" fmla="*/ 1364 h 1431"/>
                <a:gd name="T54" fmla="*/ 939 w 1430"/>
                <a:gd name="T55" fmla="*/ 1249 h 1431"/>
                <a:gd name="T56" fmla="*/ 1094 w 1430"/>
                <a:gd name="T57" fmla="*/ 1296 h 1431"/>
                <a:gd name="T58" fmla="*/ 1125 w 1430"/>
                <a:gd name="T59" fmla="*/ 1298 h 1431"/>
                <a:gd name="T60" fmla="*/ 1269 w 1430"/>
                <a:gd name="T61" fmla="*/ 1169 h 1431"/>
                <a:gd name="T62" fmla="*/ 1176 w 1430"/>
                <a:gd name="T63" fmla="*/ 1065 h 1431"/>
                <a:gd name="T64" fmla="*/ 1223 w 1430"/>
                <a:gd name="T65" fmla="*/ 993 h 1431"/>
                <a:gd name="T66" fmla="*/ 1355 w 1430"/>
                <a:gd name="T67" fmla="*/ 1036 h 1431"/>
                <a:gd name="T68" fmla="*/ 1415 w 1430"/>
                <a:gd name="T69" fmla="*/ 851 h 1431"/>
                <a:gd name="T70" fmla="*/ 1400 w 1430"/>
                <a:gd name="T71" fmla="*/ 824 h 1431"/>
                <a:gd name="T72" fmla="*/ 1289 w 1430"/>
                <a:gd name="T73" fmla="*/ 788 h 1431"/>
                <a:gd name="T74" fmla="*/ 1408 w 1430"/>
                <a:gd name="T75" fmla="*/ 677 h 1431"/>
                <a:gd name="T76" fmla="*/ 1425 w 1430"/>
                <a:gd name="T77" fmla="*/ 651 h 1431"/>
                <a:gd name="T78" fmla="*/ 1385 w 1430"/>
                <a:gd name="T79" fmla="*/ 461 h 1431"/>
                <a:gd name="T80" fmla="*/ 1248 w 1430"/>
                <a:gd name="T81" fmla="*/ 491 h 1431"/>
                <a:gd name="T82" fmla="*/ 1209 w 1430"/>
                <a:gd name="T83" fmla="*/ 414 h 1431"/>
                <a:gd name="T84" fmla="*/ 1312 w 1430"/>
                <a:gd name="T85" fmla="*/ 320 h 1431"/>
                <a:gd name="T86" fmla="*/ 1183 w 1430"/>
                <a:gd name="T87" fmla="*/ 177 h 1431"/>
                <a:gd name="T88" fmla="*/ 1152 w 1430"/>
                <a:gd name="T89" fmla="*/ 175 h 1431"/>
                <a:gd name="T90" fmla="*/ 1065 w 1430"/>
                <a:gd name="T91" fmla="*/ 254 h 1431"/>
                <a:gd name="T92" fmla="*/ 1029 w 1430"/>
                <a:gd name="T93" fmla="*/ 96 h 1431"/>
                <a:gd name="T94" fmla="*/ 1015 w 1430"/>
                <a:gd name="T95" fmla="*/ 68 h 1431"/>
                <a:gd name="T96" fmla="*/ 830 w 1430"/>
                <a:gd name="T97" fmla="*/ 8 h 1431"/>
                <a:gd name="T98" fmla="*/ 787 w 1430"/>
                <a:gd name="T99" fmla="*/ 140 h 1431"/>
                <a:gd name="T100" fmla="*/ 701 w 1430"/>
                <a:gd name="T101" fmla="*/ 135 h 1431"/>
                <a:gd name="T102" fmla="*/ 672 w 1430"/>
                <a:gd name="T103" fmla="*/ 0 h 1431"/>
                <a:gd name="T104" fmla="*/ 483 w 1430"/>
                <a:gd name="T105" fmla="*/ 40 h 1431"/>
                <a:gd name="T106" fmla="*/ 466 w 1430"/>
                <a:gd name="T107" fmla="*/ 66 h 1431"/>
                <a:gd name="T108" fmla="*/ 491 w 1430"/>
                <a:gd name="T109" fmla="*/ 181 h 1431"/>
                <a:gd name="T110" fmla="*/ 335 w 1430"/>
                <a:gd name="T111" fmla="*/ 133 h 1431"/>
                <a:gd name="T112" fmla="*/ 304 w 1430"/>
                <a:gd name="T113" fmla="*/ 131 h 1431"/>
                <a:gd name="T114" fmla="*/ 160 w 1430"/>
                <a:gd name="T115" fmla="*/ 261 h 1431"/>
                <a:gd name="T116" fmla="*/ 254 w 1430"/>
                <a:gd name="T117" fmla="*/ 364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lnTo>
                    <a:pt x="888" y="559"/>
                  </a:lnTo>
                  <a:cubicBezTo>
                    <a:pt x="974" y="654"/>
                    <a:pt x="966" y="802"/>
                    <a:pt x="871" y="888"/>
                  </a:cubicBezTo>
                  <a:lnTo>
                    <a:pt x="871" y="888"/>
                  </a:lnTo>
                  <a:cubicBezTo>
                    <a:pt x="775" y="973"/>
                    <a:pt x="628" y="966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6CFB5B13-F99B-5048-9E11-BE2D5F19F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638" y="3414713"/>
              <a:ext cx="515937" cy="515937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0052403B-F8A1-5944-9841-F27E67D70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775" y="2740025"/>
              <a:ext cx="515938" cy="515938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66B67259-4786-BD4C-B1C7-B35E4AE72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700" y="2576513"/>
              <a:ext cx="328613" cy="32861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9D880896-97AA-AC41-B5F1-13E1EA202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100" y="2076450"/>
              <a:ext cx="1184275" cy="1184275"/>
            </a:xfrm>
            <a:custGeom>
              <a:avLst/>
              <a:gdLst>
                <a:gd name="T0" fmla="*/ 1645 w 3290"/>
                <a:gd name="T1" fmla="*/ 2350 h 3291"/>
                <a:gd name="T2" fmla="*/ 1645 w 3290"/>
                <a:gd name="T3" fmla="*/ 2350 h 3291"/>
                <a:gd name="T4" fmla="*/ 940 w 3290"/>
                <a:gd name="T5" fmla="*/ 1645 h 3291"/>
                <a:gd name="T6" fmla="*/ 940 w 3290"/>
                <a:gd name="T7" fmla="*/ 1645 h 3291"/>
                <a:gd name="T8" fmla="*/ 1645 w 3290"/>
                <a:gd name="T9" fmla="*/ 940 h 3291"/>
                <a:gd name="T10" fmla="*/ 1645 w 3290"/>
                <a:gd name="T11" fmla="*/ 940 h 3291"/>
                <a:gd name="T12" fmla="*/ 2349 w 3290"/>
                <a:gd name="T13" fmla="*/ 1645 h 3291"/>
                <a:gd name="T14" fmla="*/ 2349 w 3290"/>
                <a:gd name="T15" fmla="*/ 1645 h 3291"/>
                <a:gd name="T16" fmla="*/ 1645 w 3290"/>
                <a:gd name="T17" fmla="*/ 2350 h 3291"/>
                <a:gd name="T18" fmla="*/ 3289 w 3290"/>
                <a:gd name="T19" fmla="*/ 1880 h 3291"/>
                <a:gd name="T20" fmla="*/ 3289 w 3290"/>
                <a:gd name="T21" fmla="*/ 1410 h 3291"/>
                <a:gd name="T22" fmla="*/ 2795 w 3290"/>
                <a:gd name="T23" fmla="*/ 1410 h 3291"/>
                <a:gd name="T24" fmla="*/ 2795 w 3290"/>
                <a:gd name="T25" fmla="*/ 1410 h 3291"/>
                <a:gd name="T26" fmla="*/ 2633 w 3290"/>
                <a:gd name="T27" fmla="*/ 1012 h 3291"/>
                <a:gd name="T28" fmla="*/ 2985 w 3290"/>
                <a:gd name="T29" fmla="*/ 660 h 3291"/>
                <a:gd name="T30" fmla="*/ 2652 w 3290"/>
                <a:gd name="T31" fmla="*/ 328 h 3291"/>
                <a:gd name="T32" fmla="*/ 2307 w 3290"/>
                <a:gd name="T33" fmla="*/ 675 h 3291"/>
                <a:gd name="T34" fmla="*/ 2307 w 3290"/>
                <a:gd name="T35" fmla="*/ 675 h 3291"/>
                <a:gd name="T36" fmla="*/ 1880 w 3290"/>
                <a:gd name="T37" fmla="*/ 494 h 3291"/>
                <a:gd name="T38" fmla="*/ 1880 w 3290"/>
                <a:gd name="T39" fmla="*/ 0 h 3291"/>
                <a:gd name="T40" fmla="*/ 1410 w 3290"/>
                <a:gd name="T41" fmla="*/ 0 h 3291"/>
                <a:gd name="T42" fmla="*/ 1410 w 3290"/>
                <a:gd name="T43" fmla="*/ 494 h 3291"/>
                <a:gd name="T44" fmla="*/ 1410 w 3290"/>
                <a:gd name="T45" fmla="*/ 494 h 3291"/>
                <a:gd name="T46" fmla="*/ 998 w 3290"/>
                <a:gd name="T47" fmla="*/ 666 h 3291"/>
                <a:gd name="T48" fmla="*/ 660 w 3290"/>
                <a:gd name="T49" fmla="*/ 328 h 3291"/>
                <a:gd name="T50" fmla="*/ 327 w 3290"/>
                <a:gd name="T51" fmla="*/ 660 h 3291"/>
                <a:gd name="T52" fmla="*/ 665 w 3290"/>
                <a:gd name="T53" fmla="*/ 998 h 3291"/>
                <a:gd name="T54" fmla="*/ 665 w 3290"/>
                <a:gd name="T55" fmla="*/ 998 h 3291"/>
                <a:gd name="T56" fmla="*/ 494 w 3290"/>
                <a:gd name="T57" fmla="*/ 1410 h 3291"/>
                <a:gd name="T58" fmla="*/ 0 w 3290"/>
                <a:gd name="T59" fmla="*/ 1410 h 3291"/>
                <a:gd name="T60" fmla="*/ 0 w 3290"/>
                <a:gd name="T61" fmla="*/ 1880 h 3291"/>
                <a:gd name="T62" fmla="*/ 494 w 3290"/>
                <a:gd name="T63" fmla="*/ 1880 h 3291"/>
                <a:gd name="T64" fmla="*/ 494 w 3290"/>
                <a:gd name="T65" fmla="*/ 1880 h 3291"/>
                <a:gd name="T66" fmla="*/ 675 w 3290"/>
                <a:gd name="T67" fmla="*/ 2307 h 3291"/>
                <a:gd name="T68" fmla="*/ 327 w 3290"/>
                <a:gd name="T69" fmla="*/ 2653 h 3291"/>
                <a:gd name="T70" fmla="*/ 660 w 3290"/>
                <a:gd name="T71" fmla="*/ 2986 h 3291"/>
                <a:gd name="T72" fmla="*/ 1012 w 3290"/>
                <a:gd name="T73" fmla="*/ 2634 h 3291"/>
                <a:gd name="T74" fmla="*/ 1012 w 3290"/>
                <a:gd name="T75" fmla="*/ 2634 h 3291"/>
                <a:gd name="T76" fmla="*/ 1410 w 3290"/>
                <a:gd name="T77" fmla="*/ 2796 h 3291"/>
                <a:gd name="T78" fmla="*/ 1410 w 3290"/>
                <a:gd name="T79" fmla="*/ 3290 h 3291"/>
                <a:gd name="T80" fmla="*/ 1880 w 3290"/>
                <a:gd name="T81" fmla="*/ 3290 h 3291"/>
                <a:gd name="T82" fmla="*/ 1880 w 3290"/>
                <a:gd name="T83" fmla="*/ 2796 h 3291"/>
                <a:gd name="T84" fmla="*/ 1880 w 3290"/>
                <a:gd name="T85" fmla="*/ 2796 h 3291"/>
                <a:gd name="T86" fmla="*/ 2293 w 3290"/>
                <a:gd name="T87" fmla="*/ 2625 h 3291"/>
                <a:gd name="T88" fmla="*/ 2653 w 3290"/>
                <a:gd name="T89" fmla="*/ 2986 h 3291"/>
                <a:gd name="T90" fmla="*/ 2985 w 3290"/>
                <a:gd name="T91" fmla="*/ 2653 h 3291"/>
                <a:gd name="T92" fmla="*/ 2624 w 3290"/>
                <a:gd name="T93" fmla="*/ 2292 h 3291"/>
                <a:gd name="T94" fmla="*/ 2624 w 3290"/>
                <a:gd name="T95" fmla="*/ 2292 h 3291"/>
                <a:gd name="T96" fmla="*/ 2795 w 3290"/>
                <a:gd name="T97" fmla="*/ 1880 h 3291"/>
                <a:gd name="T98" fmla="*/ 3289 w 3290"/>
                <a:gd name="T99" fmla="*/ 1880 h 3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1">
                  <a:moveTo>
                    <a:pt x="1645" y="2350"/>
                  </a:moveTo>
                  <a:lnTo>
                    <a:pt x="1645" y="2350"/>
                  </a:lnTo>
                  <a:cubicBezTo>
                    <a:pt x="1256" y="2349"/>
                    <a:pt x="941" y="2034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1"/>
                    <a:pt x="1645" y="940"/>
                  </a:cubicBezTo>
                  <a:lnTo>
                    <a:pt x="1645" y="940"/>
                  </a:lnTo>
                  <a:cubicBezTo>
                    <a:pt x="2034" y="941"/>
                    <a:pt x="2348" y="1256"/>
                    <a:pt x="2349" y="1645"/>
                  </a:cubicBezTo>
                  <a:lnTo>
                    <a:pt x="2349" y="1645"/>
                  </a:lnTo>
                  <a:cubicBezTo>
                    <a:pt x="2348" y="2035"/>
                    <a:pt x="2034" y="2349"/>
                    <a:pt x="1645" y="2350"/>
                  </a:cubicBezTo>
                  <a:close/>
                  <a:moveTo>
                    <a:pt x="3289" y="1880"/>
                  </a:moveTo>
                  <a:lnTo>
                    <a:pt x="3289" y="1410"/>
                  </a:lnTo>
                  <a:lnTo>
                    <a:pt x="2795" y="1410"/>
                  </a:lnTo>
                  <a:lnTo>
                    <a:pt x="2795" y="1410"/>
                  </a:lnTo>
                  <a:cubicBezTo>
                    <a:pt x="2766" y="1266"/>
                    <a:pt x="2710" y="1132"/>
                    <a:pt x="2633" y="1012"/>
                  </a:cubicBezTo>
                  <a:lnTo>
                    <a:pt x="2985" y="660"/>
                  </a:lnTo>
                  <a:lnTo>
                    <a:pt x="2652" y="328"/>
                  </a:lnTo>
                  <a:lnTo>
                    <a:pt x="2307" y="675"/>
                  </a:lnTo>
                  <a:lnTo>
                    <a:pt x="2307" y="675"/>
                  </a:lnTo>
                  <a:cubicBezTo>
                    <a:pt x="2180" y="588"/>
                    <a:pt x="2035" y="526"/>
                    <a:pt x="1880" y="494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4"/>
                  </a:lnTo>
                  <a:lnTo>
                    <a:pt x="1410" y="494"/>
                  </a:lnTo>
                  <a:cubicBezTo>
                    <a:pt x="1260" y="525"/>
                    <a:pt x="1121" y="584"/>
                    <a:pt x="998" y="666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4" y="1121"/>
                    <a:pt x="524" y="1261"/>
                    <a:pt x="494" y="1410"/>
                  </a:cubicBezTo>
                  <a:lnTo>
                    <a:pt x="0" y="1410"/>
                  </a:lnTo>
                  <a:lnTo>
                    <a:pt x="0" y="1880"/>
                  </a:lnTo>
                  <a:lnTo>
                    <a:pt x="494" y="1880"/>
                  </a:lnTo>
                  <a:lnTo>
                    <a:pt x="494" y="1880"/>
                  </a:lnTo>
                  <a:cubicBezTo>
                    <a:pt x="525" y="2036"/>
                    <a:pt x="588" y="2180"/>
                    <a:pt x="675" y="2307"/>
                  </a:cubicBezTo>
                  <a:lnTo>
                    <a:pt x="327" y="2653"/>
                  </a:lnTo>
                  <a:lnTo>
                    <a:pt x="660" y="2986"/>
                  </a:lnTo>
                  <a:lnTo>
                    <a:pt x="1012" y="2634"/>
                  </a:lnTo>
                  <a:lnTo>
                    <a:pt x="1012" y="2634"/>
                  </a:lnTo>
                  <a:cubicBezTo>
                    <a:pt x="1132" y="2711"/>
                    <a:pt x="1266" y="2767"/>
                    <a:pt x="1410" y="2796"/>
                  </a:cubicBezTo>
                  <a:lnTo>
                    <a:pt x="1410" y="3290"/>
                  </a:lnTo>
                  <a:lnTo>
                    <a:pt x="1880" y="3290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6"/>
                    <a:pt x="2169" y="2707"/>
                    <a:pt x="2293" y="2625"/>
                  </a:cubicBezTo>
                  <a:lnTo>
                    <a:pt x="2653" y="2986"/>
                  </a:lnTo>
                  <a:lnTo>
                    <a:pt x="2985" y="2653"/>
                  </a:lnTo>
                  <a:lnTo>
                    <a:pt x="2624" y="2292"/>
                  </a:lnTo>
                  <a:lnTo>
                    <a:pt x="2624" y="2292"/>
                  </a:lnTo>
                  <a:cubicBezTo>
                    <a:pt x="2706" y="2170"/>
                    <a:pt x="2765" y="2030"/>
                    <a:pt x="2795" y="1880"/>
                  </a:cubicBezTo>
                  <a:lnTo>
                    <a:pt x="3289" y="18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CB71A63A-2995-D544-B931-C8D63B726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3150" y="3178175"/>
              <a:ext cx="1184275" cy="1184275"/>
            </a:xfrm>
            <a:custGeom>
              <a:avLst/>
              <a:gdLst>
                <a:gd name="T0" fmla="*/ 1645 w 3290"/>
                <a:gd name="T1" fmla="*/ 2348 h 3290"/>
                <a:gd name="T2" fmla="*/ 1645 w 3290"/>
                <a:gd name="T3" fmla="*/ 2348 h 3290"/>
                <a:gd name="T4" fmla="*/ 940 w 3290"/>
                <a:gd name="T5" fmla="*/ 1645 h 3290"/>
                <a:gd name="T6" fmla="*/ 940 w 3290"/>
                <a:gd name="T7" fmla="*/ 1645 h 3290"/>
                <a:gd name="T8" fmla="*/ 1645 w 3290"/>
                <a:gd name="T9" fmla="*/ 940 h 3290"/>
                <a:gd name="T10" fmla="*/ 1645 w 3290"/>
                <a:gd name="T11" fmla="*/ 940 h 3290"/>
                <a:gd name="T12" fmla="*/ 2350 w 3290"/>
                <a:gd name="T13" fmla="*/ 1645 h 3290"/>
                <a:gd name="T14" fmla="*/ 2350 w 3290"/>
                <a:gd name="T15" fmla="*/ 1645 h 3290"/>
                <a:gd name="T16" fmla="*/ 1645 w 3290"/>
                <a:gd name="T17" fmla="*/ 2348 h 3290"/>
                <a:gd name="T18" fmla="*/ 3289 w 3290"/>
                <a:gd name="T19" fmla="*/ 1879 h 3290"/>
                <a:gd name="T20" fmla="*/ 3289 w 3290"/>
                <a:gd name="T21" fmla="*/ 1410 h 3290"/>
                <a:gd name="T22" fmla="*/ 2796 w 3290"/>
                <a:gd name="T23" fmla="*/ 1410 h 3290"/>
                <a:gd name="T24" fmla="*/ 2796 w 3290"/>
                <a:gd name="T25" fmla="*/ 1410 h 3290"/>
                <a:gd name="T26" fmla="*/ 2634 w 3290"/>
                <a:gd name="T27" fmla="*/ 1012 h 3290"/>
                <a:gd name="T28" fmla="*/ 2986 w 3290"/>
                <a:gd name="T29" fmla="*/ 660 h 3290"/>
                <a:gd name="T30" fmla="*/ 2654 w 3290"/>
                <a:gd name="T31" fmla="*/ 328 h 3290"/>
                <a:gd name="T32" fmla="*/ 2306 w 3290"/>
                <a:gd name="T33" fmla="*/ 674 h 3290"/>
                <a:gd name="T34" fmla="*/ 2306 w 3290"/>
                <a:gd name="T35" fmla="*/ 674 h 3290"/>
                <a:gd name="T36" fmla="*/ 1880 w 3290"/>
                <a:gd name="T37" fmla="*/ 493 h 3290"/>
                <a:gd name="T38" fmla="*/ 1880 w 3290"/>
                <a:gd name="T39" fmla="*/ 0 h 3290"/>
                <a:gd name="T40" fmla="*/ 1410 w 3290"/>
                <a:gd name="T41" fmla="*/ 0 h 3290"/>
                <a:gd name="T42" fmla="*/ 1410 w 3290"/>
                <a:gd name="T43" fmla="*/ 493 h 3290"/>
                <a:gd name="T44" fmla="*/ 1410 w 3290"/>
                <a:gd name="T45" fmla="*/ 493 h 3290"/>
                <a:gd name="T46" fmla="*/ 997 w 3290"/>
                <a:gd name="T47" fmla="*/ 665 h 3290"/>
                <a:gd name="T48" fmla="*/ 660 w 3290"/>
                <a:gd name="T49" fmla="*/ 328 h 3290"/>
                <a:gd name="T50" fmla="*/ 327 w 3290"/>
                <a:gd name="T51" fmla="*/ 660 h 3290"/>
                <a:gd name="T52" fmla="*/ 665 w 3290"/>
                <a:gd name="T53" fmla="*/ 998 h 3290"/>
                <a:gd name="T54" fmla="*/ 665 w 3290"/>
                <a:gd name="T55" fmla="*/ 998 h 3290"/>
                <a:gd name="T56" fmla="*/ 493 w 3290"/>
                <a:gd name="T57" fmla="*/ 1410 h 3290"/>
                <a:gd name="T58" fmla="*/ 0 w 3290"/>
                <a:gd name="T59" fmla="*/ 1410 h 3290"/>
                <a:gd name="T60" fmla="*/ 0 w 3290"/>
                <a:gd name="T61" fmla="*/ 1879 h 3290"/>
                <a:gd name="T62" fmla="*/ 494 w 3290"/>
                <a:gd name="T63" fmla="*/ 1879 h 3290"/>
                <a:gd name="T64" fmla="*/ 494 w 3290"/>
                <a:gd name="T65" fmla="*/ 1879 h 3290"/>
                <a:gd name="T66" fmla="*/ 674 w 3290"/>
                <a:gd name="T67" fmla="*/ 2306 h 3290"/>
                <a:gd name="T68" fmla="*/ 327 w 3290"/>
                <a:gd name="T69" fmla="*/ 2653 h 3290"/>
                <a:gd name="T70" fmla="*/ 660 w 3290"/>
                <a:gd name="T71" fmla="*/ 2985 h 3290"/>
                <a:gd name="T72" fmla="*/ 1012 w 3290"/>
                <a:gd name="T73" fmla="*/ 2633 h 3290"/>
                <a:gd name="T74" fmla="*/ 1012 w 3290"/>
                <a:gd name="T75" fmla="*/ 2633 h 3290"/>
                <a:gd name="T76" fmla="*/ 1410 w 3290"/>
                <a:gd name="T77" fmla="*/ 2796 h 3290"/>
                <a:gd name="T78" fmla="*/ 1410 w 3290"/>
                <a:gd name="T79" fmla="*/ 3289 h 3290"/>
                <a:gd name="T80" fmla="*/ 1880 w 3290"/>
                <a:gd name="T81" fmla="*/ 3289 h 3290"/>
                <a:gd name="T82" fmla="*/ 1880 w 3290"/>
                <a:gd name="T83" fmla="*/ 2796 h 3290"/>
                <a:gd name="T84" fmla="*/ 1880 w 3290"/>
                <a:gd name="T85" fmla="*/ 2796 h 3290"/>
                <a:gd name="T86" fmla="*/ 2292 w 3290"/>
                <a:gd name="T87" fmla="*/ 2624 h 3290"/>
                <a:gd name="T88" fmla="*/ 2654 w 3290"/>
                <a:gd name="T89" fmla="*/ 2985 h 3290"/>
                <a:gd name="T90" fmla="*/ 2986 w 3290"/>
                <a:gd name="T91" fmla="*/ 2653 h 3290"/>
                <a:gd name="T92" fmla="*/ 2625 w 3290"/>
                <a:gd name="T93" fmla="*/ 2292 h 3290"/>
                <a:gd name="T94" fmla="*/ 2625 w 3290"/>
                <a:gd name="T95" fmla="*/ 2292 h 3290"/>
                <a:gd name="T96" fmla="*/ 2796 w 3290"/>
                <a:gd name="T97" fmla="*/ 1879 h 3290"/>
                <a:gd name="T98" fmla="*/ 3289 w 3290"/>
                <a:gd name="T99" fmla="*/ 1879 h 3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0">
                  <a:moveTo>
                    <a:pt x="1645" y="2348"/>
                  </a:moveTo>
                  <a:lnTo>
                    <a:pt x="1645" y="2348"/>
                  </a:lnTo>
                  <a:cubicBezTo>
                    <a:pt x="1256" y="2348"/>
                    <a:pt x="941" y="2033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0"/>
                    <a:pt x="1645" y="940"/>
                  </a:cubicBezTo>
                  <a:lnTo>
                    <a:pt x="1645" y="940"/>
                  </a:lnTo>
                  <a:cubicBezTo>
                    <a:pt x="2034" y="940"/>
                    <a:pt x="2349" y="1256"/>
                    <a:pt x="2350" y="1645"/>
                  </a:cubicBezTo>
                  <a:lnTo>
                    <a:pt x="2350" y="1645"/>
                  </a:lnTo>
                  <a:cubicBezTo>
                    <a:pt x="2349" y="2033"/>
                    <a:pt x="2034" y="2348"/>
                    <a:pt x="1645" y="2348"/>
                  </a:cubicBezTo>
                  <a:close/>
                  <a:moveTo>
                    <a:pt x="3289" y="1879"/>
                  </a:moveTo>
                  <a:lnTo>
                    <a:pt x="3289" y="1410"/>
                  </a:lnTo>
                  <a:lnTo>
                    <a:pt x="2796" y="1410"/>
                  </a:lnTo>
                  <a:lnTo>
                    <a:pt x="2796" y="1410"/>
                  </a:lnTo>
                  <a:cubicBezTo>
                    <a:pt x="2767" y="1266"/>
                    <a:pt x="2710" y="1132"/>
                    <a:pt x="2634" y="1012"/>
                  </a:cubicBezTo>
                  <a:lnTo>
                    <a:pt x="2986" y="660"/>
                  </a:lnTo>
                  <a:lnTo>
                    <a:pt x="2654" y="328"/>
                  </a:lnTo>
                  <a:lnTo>
                    <a:pt x="2306" y="674"/>
                  </a:lnTo>
                  <a:lnTo>
                    <a:pt x="2306" y="674"/>
                  </a:lnTo>
                  <a:cubicBezTo>
                    <a:pt x="2180" y="588"/>
                    <a:pt x="2035" y="525"/>
                    <a:pt x="1880" y="493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3"/>
                  </a:lnTo>
                  <a:lnTo>
                    <a:pt x="1410" y="493"/>
                  </a:lnTo>
                  <a:cubicBezTo>
                    <a:pt x="1260" y="524"/>
                    <a:pt x="1121" y="583"/>
                    <a:pt x="997" y="665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3" y="1121"/>
                    <a:pt x="524" y="1260"/>
                    <a:pt x="493" y="1410"/>
                  </a:cubicBezTo>
                  <a:lnTo>
                    <a:pt x="0" y="1410"/>
                  </a:lnTo>
                  <a:lnTo>
                    <a:pt x="0" y="1879"/>
                  </a:lnTo>
                  <a:lnTo>
                    <a:pt x="494" y="1879"/>
                  </a:lnTo>
                  <a:lnTo>
                    <a:pt x="494" y="1879"/>
                  </a:lnTo>
                  <a:cubicBezTo>
                    <a:pt x="526" y="2034"/>
                    <a:pt x="588" y="2179"/>
                    <a:pt x="674" y="2306"/>
                  </a:cubicBezTo>
                  <a:lnTo>
                    <a:pt x="327" y="2653"/>
                  </a:lnTo>
                  <a:lnTo>
                    <a:pt x="660" y="2985"/>
                  </a:lnTo>
                  <a:lnTo>
                    <a:pt x="1012" y="2633"/>
                  </a:lnTo>
                  <a:lnTo>
                    <a:pt x="1012" y="2633"/>
                  </a:lnTo>
                  <a:cubicBezTo>
                    <a:pt x="1132" y="2709"/>
                    <a:pt x="1266" y="2766"/>
                    <a:pt x="1410" y="2796"/>
                  </a:cubicBezTo>
                  <a:lnTo>
                    <a:pt x="1410" y="3289"/>
                  </a:lnTo>
                  <a:lnTo>
                    <a:pt x="1880" y="3289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5"/>
                    <a:pt x="2169" y="2706"/>
                    <a:pt x="2292" y="2624"/>
                  </a:cubicBezTo>
                  <a:lnTo>
                    <a:pt x="2654" y="2985"/>
                  </a:lnTo>
                  <a:lnTo>
                    <a:pt x="2986" y="2653"/>
                  </a:lnTo>
                  <a:lnTo>
                    <a:pt x="2625" y="2292"/>
                  </a:lnTo>
                  <a:lnTo>
                    <a:pt x="2625" y="2292"/>
                  </a:lnTo>
                  <a:cubicBezTo>
                    <a:pt x="2706" y="2168"/>
                    <a:pt x="2766" y="2029"/>
                    <a:pt x="2796" y="1879"/>
                  </a:cubicBezTo>
                  <a:lnTo>
                    <a:pt x="3289" y="18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1FC02E1E-A5E2-8546-87E3-D8DA5504C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513" y="1287463"/>
              <a:ext cx="542925" cy="542925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2107255C-8297-494E-89AE-3CB2B32D8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739775"/>
              <a:ext cx="690563" cy="690563"/>
            </a:xfrm>
            <a:custGeom>
              <a:avLst/>
              <a:gdLst>
                <a:gd name="T0" fmla="*/ 1384 w 1918"/>
                <a:gd name="T1" fmla="*/ 959 h 1918"/>
                <a:gd name="T2" fmla="*/ 954 w 1918"/>
                <a:gd name="T3" fmla="*/ 1389 h 1918"/>
                <a:gd name="T4" fmla="*/ 523 w 1918"/>
                <a:gd name="T5" fmla="*/ 959 h 1918"/>
                <a:gd name="T6" fmla="*/ 954 w 1918"/>
                <a:gd name="T7" fmla="*/ 528 h 1918"/>
                <a:gd name="T8" fmla="*/ 1887 w 1918"/>
                <a:gd name="T9" fmla="*/ 1171 h 1918"/>
                <a:gd name="T10" fmla="*/ 1917 w 1918"/>
                <a:gd name="T11" fmla="*/ 1141 h 1918"/>
                <a:gd name="T12" fmla="*/ 1917 w 1918"/>
                <a:gd name="T13" fmla="*/ 756 h 1918"/>
                <a:gd name="T14" fmla="*/ 1646 w 1918"/>
                <a:gd name="T15" fmla="*/ 756 h 1918"/>
                <a:gd name="T16" fmla="*/ 1588 w 1918"/>
                <a:gd name="T17" fmla="*/ 616 h 1918"/>
                <a:gd name="T18" fmla="*/ 1779 w 1918"/>
                <a:gd name="T19" fmla="*/ 424 h 1918"/>
                <a:gd name="T20" fmla="*/ 1508 w 1918"/>
                <a:gd name="T21" fmla="*/ 152 h 1918"/>
                <a:gd name="T22" fmla="*/ 1465 w 1918"/>
                <a:gd name="T23" fmla="*/ 152 h 1918"/>
                <a:gd name="T24" fmla="*/ 1294 w 1918"/>
                <a:gd name="T25" fmla="*/ 323 h 1918"/>
                <a:gd name="T26" fmla="*/ 1161 w 1918"/>
                <a:gd name="T27" fmla="*/ 30 h 1918"/>
                <a:gd name="T28" fmla="*/ 1130 w 1918"/>
                <a:gd name="T29" fmla="*/ 0 h 1918"/>
                <a:gd name="T30" fmla="*/ 746 w 1918"/>
                <a:gd name="T31" fmla="*/ 0 h 1918"/>
                <a:gd name="T32" fmla="*/ 746 w 1918"/>
                <a:gd name="T33" fmla="*/ 268 h 1918"/>
                <a:gd name="T34" fmla="*/ 620 w 1918"/>
                <a:gd name="T35" fmla="*/ 319 h 1918"/>
                <a:gd name="T36" fmla="*/ 431 w 1918"/>
                <a:gd name="T37" fmla="*/ 130 h 1918"/>
                <a:gd name="T38" fmla="*/ 159 w 1918"/>
                <a:gd name="T39" fmla="*/ 402 h 1918"/>
                <a:gd name="T40" fmla="*/ 159 w 1918"/>
                <a:gd name="T41" fmla="*/ 445 h 1918"/>
                <a:gd name="T42" fmla="*/ 323 w 1918"/>
                <a:gd name="T43" fmla="*/ 609 h 1918"/>
                <a:gd name="T44" fmla="*/ 31 w 1918"/>
                <a:gd name="T45" fmla="*/ 745 h 1918"/>
                <a:gd name="T46" fmla="*/ 0 w 1918"/>
                <a:gd name="T47" fmla="*/ 776 h 1918"/>
                <a:gd name="T48" fmla="*/ 0 w 1918"/>
                <a:gd name="T49" fmla="*/ 1161 h 1918"/>
                <a:gd name="T50" fmla="*/ 262 w 1918"/>
                <a:gd name="T51" fmla="*/ 1161 h 1918"/>
                <a:gd name="T52" fmla="*/ 323 w 1918"/>
                <a:gd name="T53" fmla="*/ 1308 h 1918"/>
                <a:gd name="T54" fmla="*/ 137 w 1918"/>
                <a:gd name="T55" fmla="*/ 1493 h 1918"/>
                <a:gd name="T56" fmla="*/ 410 w 1918"/>
                <a:gd name="T57" fmla="*/ 1765 h 1918"/>
                <a:gd name="T58" fmla="*/ 453 w 1918"/>
                <a:gd name="T59" fmla="*/ 1765 h 1918"/>
                <a:gd name="T60" fmla="*/ 620 w 1918"/>
                <a:gd name="T61" fmla="*/ 1598 h 1918"/>
                <a:gd name="T62" fmla="*/ 756 w 1918"/>
                <a:gd name="T63" fmla="*/ 1887 h 1918"/>
                <a:gd name="T64" fmla="*/ 786 w 1918"/>
                <a:gd name="T65" fmla="*/ 1917 h 1918"/>
                <a:gd name="T66" fmla="*/ 1171 w 1918"/>
                <a:gd name="T67" fmla="*/ 1917 h 1918"/>
                <a:gd name="T68" fmla="*/ 1171 w 1918"/>
                <a:gd name="T69" fmla="*/ 1646 h 1918"/>
                <a:gd name="T70" fmla="*/ 1294 w 1918"/>
                <a:gd name="T71" fmla="*/ 1594 h 1918"/>
                <a:gd name="T72" fmla="*/ 1486 w 1918"/>
                <a:gd name="T73" fmla="*/ 1787 h 1918"/>
                <a:gd name="T74" fmla="*/ 1758 w 1918"/>
                <a:gd name="T75" fmla="*/ 1514 h 1918"/>
                <a:gd name="T76" fmla="*/ 1758 w 1918"/>
                <a:gd name="T77" fmla="*/ 1471 h 1918"/>
                <a:gd name="T78" fmla="*/ 1588 w 1918"/>
                <a:gd name="T79" fmla="*/ 1301 h 1918"/>
                <a:gd name="T80" fmla="*/ 1887 w 1918"/>
                <a:gd name="T81" fmla="*/ 1171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lnTo>
                    <a:pt x="954" y="1389"/>
                  </a:lnTo>
                  <a:cubicBezTo>
                    <a:pt x="716" y="1389"/>
                    <a:pt x="523" y="1196"/>
                    <a:pt x="523" y="959"/>
                  </a:cubicBezTo>
                  <a:lnTo>
                    <a:pt x="523" y="959"/>
                  </a:lnTo>
                  <a:cubicBezTo>
                    <a:pt x="523" y="721"/>
                    <a:pt x="716" y="528"/>
                    <a:pt x="954" y="528"/>
                  </a:cubicBezTo>
                  <a:lnTo>
                    <a:pt x="954" y="528"/>
                  </a:ln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F801054A-B6DD-7E46-AB46-CB58F2AEA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2111375"/>
              <a:ext cx="403225" cy="403225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38A4D731-796F-DF4C-9989-96FF5DFD9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238" y="508000"/>
              <a:ext cx="403225" cy="403225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id="{2DFDF2C8-2914-B24E-90C8-D1D44D92B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813" y="1828800"/>
              <a:ext cx="300037" cy="300038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7EA8A396-CD56-194F-BBA4-A42EBE91A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250" y="2673350"/>
              <a:ext cx="236538" cy="236538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F19194ED-C52A-8D4D-B7ED-C81A58584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4972050"/>
              <a:ext cx="292100" cy="292100"/>
            </a:xfrm>
            <a:custGeom>
              <a:avLst/>
              <a:gdLst>
                <a:gd name="T0" fmla="*/ 584 w 810"/>
                <a:gd name="T1" fmla="*/ 404 h 810"/>
                <a:gd name="T2" fmla="*/ 403 w 810"/>
                <a:gd name="T3" fmla="*/ 586 h 810"/>
                <a:gd name="T4" fmla="*/ 221 w 810"/>
                <a:gd name="T5" fmla="*/ 404 h 810"/>
                <a:gd name="T6" fmla="*/ 403 w 810"/>
                <a:gd name="T7" fmla="*/ 223 h 810"/>
                <a:gd name="T8" fmla="*/ 796 w 810"/>
                <a:gd name="T9" fmla="*/ 494 h 810"/>
                <a:gd name="T10" fmla="*/ 809 w 810"/>
                <a:gd name="T11" fmla="*/ 481 h 810"/>
                <a:gd name="T12" fmla="*/ 809 w 810"/>
                <a:gd name="T13" fmla="*/ 319 h 810"/>
                <a:gd name="T14" fmla="*/ 694 w 810"/>
                <a:gd name="T15" fmla="*/ 319 h 810"/>
                <a:gd name="T16" fmla="*/ 670 w 810"/>
                <a:gd name="T17" fmla="*/ 260 h 810"/>
                <a:gd name="T18" fmla="*/ 751 w 810"/>
                <a:gd name="T19" fmla="*/ 179 h 810"/>
                <a:gd name="T20" fmla="*/ 636 w 810"/>
                <a:gd name="T21" fmla="*/ 64 h 810"/>
                <a:gd name="T22" fmla="*/ 618 w 810"/>
                <a:gd name="T23" fmla="*/ 64 h 810"/>
                <a:gd name="T24" fmla="*/ 546 w 810"/>
                <a:gd name="T25" fmla="*/ 136 h 810"/>
                <a:gd name="T26" fmla="*/ 490 w 810"/>
                <a:gd name="T27" fmla="*/ 13 h 810"/>
                <a:gd name="T28" fmla="*/ 477 w 810"/>
                <a:gd name="T29" fmla="*/ 0 h 810"/>
                <a:gd name="T30" fmla="*/ 314 w 810"/>
                <a:gd name="T31" fmla="*/ 0 h 810"/>
                <a:gd name="T32" fmla="*/ 314 w 810"/>
                <a:gd name="T33" fmla="*/ 113 h 810"/>
                <a:gd name="T34" fmla="*/ 262 w 810"/>
                <a:gd name="T35" fmla="*/ 135 h 810"/>
                <a:gd name="T36" fmla="*/ 182 w 810"/>
                <a:gd name="T37" fmla="*/ 55 h 810"/>
                <a:gd name="T38" fmla="*/ 67 w 810"/>
                <a:gd name="T39" fmla="*/ 170 h 810"/>
                <a:gd name="T40" fmla="*/ 67 w 810"/>
                <a:gd name="T41" fmla="*/ 188 h 810"/>
                <a:gd name="T42" fmla="*/ 136 w 810"/>
                <a:gd name="T43" fmla="*/ 257 h 810"/>
                <a:gd name="T44" fmla="*/ 13 w 810"/>
                <a:gd name="T45" fmla="*/ 314 h 810"/>
                <a:gd name="T46" fmla="*/ 0 w 810"/>
                <a:gd name="T47" fmla="*/ 327 h 810"/>
                <a:gd name="T48" fmla="*/ 0 w 810"/>
                <a:gd name="T49" fmla="*/ 490 h 810"/>
                <a:gd name="T50" fmla="*/ 111 w 810"/>
                <a:gd name="T51" fmla="*/ 490 h 810"/>
                <a:gd name="T52" fmla="*/ 136 w 810"/>
                <a:gd name="T53" fmla="*/ 552 h 810"/>
                <a:gd name="T54" fmla="*/ 58 w 810"/>
                <a:gd name="T55" fmla="*/ 630 h 810"/>
                <a:gd name="T56" fmla="*/ 173 w 810"/>
                <a:gd name="T57" fmla="*/ 745 h 810"/>
                <a:gd name="T58" fmla="*/ 191 w 810"/>
                <a:gd name="T59" fmla="*/ 745 h 810"/>
                <a:gd name="T60" fmla="*/ 262 w 810"/>
                <a:gd name="T61" fmla="*/ 674 h 810"/>
                <a:gd name="T62" fmla="*/ 319 w 810"/>
                <a:gd name="T63" fmla="*/ 796 h 810"/>
                <a:gd name="T64" fmla="*/ 332 w 810"/>
                <a:gd name="T65" fmla="*/ 809 h 810"/>
                <a:gd name="T66" fmla="*/ 494 w 810"/>
                <a:gd name="T67" fmla="*/ 809 h 810"/>
                <a:gd name="T68" fmla="*/ 494 w 810"/>
                <a:gd name="T69" fmla="*/ 694 h 810"/>
                <a:gd name="T70" fmla="*/ 546 w 810"/>
                <a:gd name="T71" fmla="*/ 673 h 810"/>
                <a:gd name="T72" fmla="*/ 627 w 810"/>
                <a:gd name="T73" fmla="*/ 754 h 810"/>
                <a:gd name="T74" fmla="*/ 742 w 810"/>
                <a:gd name="T75" fmla="*/ 639 h 810"/>
                <a:gd name="T76" fmla="*/ 742 w 810"/>
                <a:gd name="T77" fmla="*/ 621 h 810"/>
                <a:gd name="T78" fmla="*/ 670 w 810"/>
                <a:gd name="T79" fmla="*/ 549 h 810"/>
                <a:gd name="T80" fmla="*/ 796 w 810"/>
                <a:gd name="T81" fmla="*/ 494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10" h="810">
                  <a:moveTo>
                    <a:pt x="584" y="404"/>
                  </a:moveTo>
                  <a:lnTo>
                    <a:pt x="584" y="404"/>
                  </a:lnTo>
                  <a:cubicBezTo>
                    <a:pt x="584" y="505"/>
                    <a:pt x="502" y="586"/>
                    <a:pt x="403" y="586"/>
                  </a:cubicBezTo>
                  <a:lnTo>
                    <a:pt x="403" y="586"/>
                  </a:lnTo>
                  <a:cubicBezTo>
                    <a:pt x="302" y="586"/>
                    <a:pt x="221" y="505"/>
                    <a:pt x="221" y="404"/>
                  </a:cubicBezTo>
                  <a:lnTo>
                    <a:pt x="221" y="404"/>
                  </a:lnTo>
                  <a:cubicBezTo>
                    <a:pt x="221" y="304"/>
                    <a:pt x="302" y="223"/>
                    <a:pt x="403" y="223"/>
                  </a:cubicBezTo>
                  <a:lnTo>
                    <a:pt x="403" y="223"/>
                  </a:lnTo>
                  <a:cubicBezTo>
                    <a:pt x="502" y="223"/>
                    <a:pt x="584" y="304"/>
                    <a:pt x="584" y="404"/>
                  </a:cubicBezTo>
                  <a:close/>
                  <a:moveTo>
                    <a:pt x="796" y="494"/>
                  </a:moveTo>
                  <a:lnTo>
                    <a:pt x="809" y="494"/>
                  </a:lnTo>
                  <a:lnTo>
                    <a:pt x="809" y="481"/>
                  </a:lnTo>
                  <a:lnTo>
                    <a:pt x="809" y="332"/>
                  </a:lnTo>
                  <a:lnTo>
                    <a:pt x="809" y="319"/>
                  </a:lnTo>
                  <a:lnTo>
                    <a:pt x="796" y="319"/>
                  </a:lnTo>
                  <a:lnTo>
                    <a:pt x="694" y="319"/>
                  </a:lnTo>
                  <a:lnTo>
                    <a:pt x="694" y="319"/>
                  </a:lnTo>
                  <a:cubicBezTo>
                    <a:pt x="688" y="299"/>
                    <a:pt x="680" y="279"/>
                    <a:pt x="670" y="260"/>
                  </a:cubicBezTo>
                  <a:lnTo>
                    <a:pt x="742" y="188"/>
                  </a:lnTo>
                  <a:lnTo>
                    <a:pt x="751" y="179"/>
                  </a:lnTo>
                  <a:lnTo>
                    <a:pt x="742" y="170"/>
                  </a:lnTo>
                  <a:lnTo>
                    <a:pt x="636" y="64"/>
                  </a:lnTo>
                  <a:lnTo>
                    <a:pt x="627" y="55"/>
                  </a:lnTo>
                  <a:lnTo>
                    <a:pt x="618" y="64"/>
                  </a:lnTo>
                  <a:lnTo>
                    <a:pt x="546" y="136"/>
                  </a:lnTo>
                  <a:lnTo>
                    <a:pt x="546" y="136"/>
                  </a:lnTo>
                  <a:cubicBezTo>
                    <a:pt x="528" y="126"/>
                    <a:pt x="509" y="119"/>
                    <a:pt x="490" y="113"/>
                  </a:cubicBezTo>
                  <a:lnTo>
                    <a:pt x="490" y="13"/>
                  </a:lnTo>
                  <a:lnTo>
                    <a:pt x="490" y="0"/>
                  </a:lnTo>
                  <a:lnTo>
                    <a:pt x="477" y="0"/>
                  </a:lnTo>
                  <a:lnTo>
                    <a:pt x="327" y="0"/>
                  </a:lnTo>
                  <a:lnTo>
                    <a:pt x="314" y="0"/>
                  </a:lnTo>
                  <a:lnTo>
                    <a:pt x="314" y="13"/>
                  </a:lnTo>
                  <a:lnTo>
                    <a:pt x="314" y="113"/>
                  </a:lnTo>
                  <a:lnTo>
                    <a:pt x="314" y="113"/>
                  </a:lnTo>
                  <a:cubicBezTo>
                    <a:pt x="296" y="119"/>
                    <a:pt x="279" y="126"/>
                    <a:pt x="262" y="135"/>
                  </a:cubicBezTo>
                  <a:lnTo>
                    <a:pt x="191" y="64"/>
                  </a:lnTo>
                  <a:lnTo>
                    <a:pt x="182" y="55"/>
                  </a:lnTo>
                  <a:lnTo>
                    <a:pt x="173" y="64"/>
                  </a:lnTo>
                  <a:lnTo>
                    <a:pt x="67" y="170"/>
                  </a:lnTo>
                  <a:lnTo>
                    <a:pt x="58" y="179"/>
                  </a:lnTo>
                  <a:lnTo>
                    <a:pt x="67" y="188"/>
                  </a:lnTo>
                  <a:lnTo>
                    <a:pt x="136" y="257"/>
                  </a:lnTo>
                  <a:lnTo>
                    <a:pt x="136" y="257"/>
                  </a:lnTo>
                  <a:cubicBezTo>
                    <a:pt x="126" y="276"/>
                    <a:pt x="118" y="294"/>
                    <a:pt x="112" y="314"/>
                  </a:cubicBezTo>
                  <a:lnTo>
                    <a:pt x="13" y="314"/>
                  </a:lnTo>
                  <a:lnTo>
                    <a:pt x="0" y="314"/>
                  </a:lnTo>
                  <a:lnTo>
                    <a:pt x="0" y="327"/>
                  </a:lnTo>
                  <a:lnTo>
                    <a:pt x="0" y="477"/>
                  </a:lnTo>
                  <a:lnTo>
                    <a:pt x="0" y="490"/>
                  </a:lnTo>
                  <a:lnTo>
                    <a:pt x="13" y="490"/>
                  </a:lnTo>
                  <a:lnTo>
                    <a:pt x="111" y="490"/>
                  </a:lnTo>
                  <a:lnTo>
                    <a:pt x="111" y="490"/>
                  </a:lnTo>
                  <a:cubicBezTo>
                    <a:pt x="117" y="511"/>
                    <a:pt x="125" y="532"/>
                    <a:pt x="136" y="552"/>
                  </a:cubicBezTo>
                  <a:lnTo>
                    <a:pt x="67" y="621"/>
                  </a:lnTo>
                  <a:lnTo>
                    <a:pt x="58" y="630"/>
                  </a:lnTo>
                  <a:lnTo>
                    <a:pt x="67" y="639"/>
                  </a:lnTo>
                  <a:lnTo>
                    <a:pt x="173" y="745"/>
                  </a:lnTo>
                  <a:lnTo>
                    <a:pt x="182" y="754"/>
                  </a:lnTo>
                  <a:lnTo>
                    <a:pt x="191" y="745"/>
                  </a:lnTo>
                  <a:lnTo>
                    <a:pt x="262" y="674"/>
                  </a:lnTo>
                  <a:lnTo>
                    <a:pt x="262" y="674"/>
                  </a:lnTo>
                  <a:cubicBezTo>
                    <a:pt x="280" y="684"/>
                    <a:pt x="299" y="692"/>
                    <a:pt x="319" y="697"/>
                  </a:cubicBezTo>
                  <a:lnTo>
                    <a:pt x="319" y="796"/>
                  </a:lnTo>
                  <a:lnTo>
                    <a:pt x="319" y="809"/>
                  </a:lnTo>
                  <a:lnTo>
                    <a:pt x="332" y="809"/>
                  </a:lnTo>
                  <a:lnTo>
                    <a:pt x="481" y="809"/>
                  </a:lnTo>
                  <a:lnTo>
                    <a:pt x="494" y="809"/>
                  </a:lnTo>
                  <a:lnTo>
                    <a:pt x="494" y="796"/>
                  </a:lnTo>
                  <a:lnTo>
                    <a:pt x="494" y="694"/>
                  </a:lnTo>
                  <a:lnTo>
                    <a:pt x="494" y="694"/>
                  </a:lnTo>
                  <a:cubicBezTo>
                    <a:pt x="512" y="688"/>
                    <a:pt x="529" y="682"/>
                    <a:pt x="546" y="673"/>
                  </a:cubicBezTo>
                  <a:lnTo>
                    <a:pt x="618" y="745"/>
                  </a:lnTo>
                  <a:lnTo>
                    <a:pt x="627" y="754"/>
                  </a:lnTo>
                  <a:lnTo>
                    <a:pt x="636" y="745"/>
                  </a:lnTo>
                  <a:lnTo>
                    <a:pt x="742" y="639"/>
                  </a:lnTo>
                  <a:lnTo>
                    <a:pt x="751" y="630"/>
                  </a:lnTo>
                  <a:lnTo>
                    <a:pt x="742" y="621"/>
                  </a:lnTo>
                  <a:lnTo>
                    <a:pt x="670" y="549"/>
                  </a:lnTo>
                  <a:lnTo>
                    <a:pt x="670" y="549"/>
                  </a:lnTo>
                  <a:cubicBezTo>
                    <a:pt x="680" y="532"/>
                    <a:pt x="687" y="513"/>
                    <a:pt x="693" y="494"/>
                  </a:cubicBezTo>
                  <a:lnTo>
                    <a:pt x="796" y="4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6C65C3C4-8331-B246-AAC2-F3ED07FD2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4244975"/>
              <a:ext cx="661988" cy="661988"/>
            </a:xfrm>
            <a:custGeom>
              <a:avLst/>
              <a:gdLst>
                <a:gd name="T0" fmla="*/ 1328 w 1841"/>
                <a:gd name="T1" fmla="*/ 920 h 1841"/>
                <a:gd name="T2" fmla="*/ 915 w 1841"/>
                <a:gd name="T3" fmla="*/ 1333 h 1841"/>
                <a:gd name="T4" fmla="*/ 502 w 1841"/>
                <a:gd name="T5" fmla="*/ 920 h 1841"/>
                <a:gd name="T6" fmla="*/ 915 w 1841"/>
                <a:gd name="T7" fmla="*/ 507 h 1841"/>
                <a:gd name="T8" fmla="*/ 1810 w 1841"/>
                <a:gd name="T9" fmla="*/ 1124 h 1841"/>
                <a:gd name="T10" fmla="*/ 1840 w 1841"/>
                <a:gd name="T11" fmla="*/ 1095 h 1841"/>
                <a:gd name="T12" fmla="*/ 1840 w 1841"/>
                <a:gd name="T13" fmla="*/ 725 h 1841"/>
                <a:gd name="T14" fmla="*/ 1579 w 1841"/>
                <a:gd name="T15" fmla="*/ 725 h 1841"/>
                <a:gd name="T16" fmla="*/ 1523 w 1841"/>
                <a:gd name="T17" fmla="*/ 590 h 1841"/>
                <a:gd name="T18" fmla="*/ 1708 w 1841"/>
                <a:gd name="T19" fmla="*/ 407 h 1841"/>
                <a:gd name="T20" fmla="*/ 1446 w 1841"/>
                <a:gd name="T21" fmla="*/ 145 h 1841"/>
                <a:gd name="T22" fmla="*/ 1405 w 1841"/>
                <a:gd name="T23" fmla="*/ 145 h 1841"/>
                <a:gd name="T24" fmla="*/ 1241 w 1841"/>
                <a:gd name="T25" fmla="*/ 309 h 1841"/>
                <a:gd name="T26" fmla="*/ 1114 w 1841"/>
                <a:gd name="T27" fmla="*/ 29 h 1841"/>
                <a:gd name="T28" fmla="*/ 1085 w 1841"/>
                <a:gd name="T29" fmla="*/ 0 h 1841"/>
                <a:gd name="T30" fmla="*/ 716 w 1841"/>
                <a:gd name="T31" fmla="*/ 0 h 1841"/>
                <a:gd name="T32" fmla="*/ 716 w 1841"/>
                <a:gd name="T33" fmla="*/ 257 h 1841"/>
                <a:gd name="T34" fmla="*/ 596 w 1841"/>
                <a:gd name="T35" fmla="*/ 306 h 1841"/>
                <a:gd name="T36" fmla="*/ 414 w 1841"/>
                <a:gd name="T37" fmla="*/ 125 h 1841"/>
                <a:gd name="T38" fmla="*/ 153 w 1841"/>
                <a:gd name="T39" fmla="*/ 386 h 1841"/>
                <a:gd name="T40" fmla="*/ 153 w 1841"/>
                <a:gd name="T41" fmla="*/ 427 h 1841"/>
                <a:gd name="T42" fmla="*/ 310 w 1841"/>
                <a:gd name="T43" fmla="*/ 585 h 1841"/>
                <a:gd name="T44" fmla="*/ 30 w 1841"/>
                <a:gd name="T45" fmla="*/ 716 h 1841"/>
                <a:gd name="T46" fmla="*/ 0 w 1841"/>
                <a:gd name="T47" fmla="*/ 744 h 1841"/>
                <a:gd name="T48" fmla="*/ 0 w 1841"/>
                <a:gd name="T49" fmla="*/ 1114 h 1841"/>
                <a:gd name="T50" fmla="*/ 251 w 1841"/>
                <a:gd name="T51" fmla="*/ 1114 h 1841"/>
                <a:gd name="T52" fmla="*/ 310 w 1841"/>
                <a:gd name="T53" fmla="*/ 1255 h 1841"/>
                <a:gd name="T54" fmla="*/ 132 w 1841"/>
                <a:gd name="T55" fmla="*/ 1433 h 1841"/>
                <a:gd name="T56" fmla="*/ 394 w 1841"/>
                <a:gd name="T57" fmla="*/ 1694 h 1841"/>
                <a:gd name="T58" fmla="*/ 435 w 1841"/>
                <a:gd name="T59" fmla="*/ 1694 h 1841"/>
                <a:gd name="T60" fmla="*/ 596 w 1841"/>
                <a:gd name="T61" fmla="*/ 1533 h 1841"/>
                <a:gd name="T62" fmla="*/ 726 w 1841"/>
                <a:gd name="T63" fmla="*/ 1811 h 1841"/>
                <a:gd name="T64" fmla="*/ 755 w 1841"/>
                <a:gd name="T65" fmla="*/ 1840 h 1841"/>
                <a:gd name="T66" fmla="*/ 1124 w 1841"/>
                <a:gd name="T67" fmla="*/ 1840 h 1841"/>
                <a:gd name="T68" fmla="*/ 1124 w 1841"/>
                <a:gd name="T69" fmla="*/ 1580 h 1841"/>
                <a:gd name="T70" fmla="*/ 1241 w 1841"/>
                <a:gd name="T71" fmla="*/ 1530 h 1841"/>
                <a:gd name="T72" fmla="*/ 1426 w 1841"/>
                <a:gd name="T73" fmla="*/ 1715 h 1841"/>
                <a:gd name="T74" fmla="*/ 1687 w 1841"/>
                <a:gd name="T75" fmla="*/ 1453 h 1841"/>
                <a:gd name="T76" fmla="*/ 1687 w 1841"/>
                <a:gd name="T77" fmla="*/ 1412 h 1841"/>
                <a:gd name="T78" fmla="*/ 1523 w 1841"/>
                <a:gd name="T79" fmla="*/ 1249 h 1841"/>
                <a:gd name="T80" fmla="*/ 1810 w 1841"/>
                <a:gd name="T81" fmla="*/ 1124 h 1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41" h="1841">
                  <a:moveTo>
                    <a:pt x="1328" y="920"/>
                  </a:moveTo>
                  <a:lnTo>
                    <a:pt x="1328" y="920"/>
                  </a:lnTo>
                  <a:cubicBezTo>
                    <a:pt x="1328" y="1147"/>
                    <a:pt x="1143" y="1333"/>
                    <a:pt x="915" y="1333"/>
                  </a:cubicBezTo>
                  <a:lnTo>
                    <a:pt x="915" y="1333"/>
                  </a:lnTo>
                  <a:cubicBezTo>
                    <a:pt x="688" y="1333"/>
                    <a:pt x="502" y="1147"/>
                    <a:pt x="502" y="920"/>
                  </a:cubicBezTo>
                  <a:lnTo>
                    <a:pt x="502" y="920"/>
                  </a:lnTo>
                  <a:cubicBezTo>
                    <a:pt x="502" y="692"/>
                    <a:pt x="688" y="507"/>
                    <a:pt x="915" y="507"/>
                  </a:cubicBezTo>
                  <a:lnTo>
                    <a:pt x="915" y="507"/>
                  </a:lnTo>
                  <a:cubicBezTo>
                    <a:pt x="1143" y="507"/>
                    <a:pt x="1328" y="692"/>
                    <a:pt x="1328" y="920"/>
                  </a:cubicBezTo>
                  <a:close/>
                  <a:moveTo>
                    <a:pt x="1810" y="1124"/>
                  </a:moveTo>
                  <a:lnTo>
                    <a:pt x="1840" y="1124"/>
                  </a:lnTo>
                  <a:lnTo>
                    <a:pt x="1840" y="1095"/>
                  </a:lnTo>
                  <a:lnTo>
                    <a:pt x="1840" y="754"/>
                  </a:lnTo>
                  <a:lnTo>
                    <a:pt x="1840" y="725"/>
                  </a:lnTo>
                  <a:lnTo>
                    <a:pt x="1810" y="725"/>
                  </a:lnTo>
                  <a:lnTo>
                    <a:pt x="1579" y="725"/>
                  </a:lnTo>
                  <a:lnTo>
                    <a:pt x="1579" y="725"/>
                  </a:lnTo>
                  <a:cubicBezTo>
                    <a:pt x="1565" y="679"/>
                    <a:pt x="1547" y="633"/>
                    <a:pt x="1523" y="590"/>
                  </a:cubicBezTo>
                  <a:lnTo>
                    <a:pt x="1687" y="427"/>
                  </a:lnTo>
                  <a:lnTo>
                    <a:pt x="1708" y="407"/>
                  </a:lnTo>
                  <a:lnTo>
                    <a:pt x="1687" y="386"/>
                  </a:lnTo>
                  <a:lnTo>
                    <a:pt x="1446" y="145"/>
                  </a:lnTo>
                  <a:lnTo>
                    <a:pt x="1426" y="125"/>
                  </a:lnTo>
                  <a:lnTo>
                    <a:pt x="1405" y="145"/>
                  </a:lnTo>
                  <a:lnTo>
                    <a:pt x="1241" y="309"/>
                  </a:lnTo>
                  <a:lnTo>
                    <a:pt x="1241" y="309"/>
                  </a:lnTo>
                  <a:cubicBezTo>
                    <a:pt x="1200" y="287"/>
                    <a:pt x="1158" y="270"/>
                    <a:pt x="1114" y="257"/>
                  </a:cubicBezTo>
                  <a:lnTo>
                    <a:pt x="1114" y="29"/>
                  </a:lnTo>
                  <a:lnTo>
                    <a:pt x="1114" y="0"/>
                  </a:lnTo>
                  <a:lnTo>
                    <a:pt x="1085" y="0"/>
                  </a:lnTo>
                  <a:lnTo>
                    <a:pt x="745" y="0"/>
                  </a:lnTo>
                  <a:lnTo>
                    <a:pt x="716" y="0"/>
                  </a:lnTo>
                  <a:lnTo>
                    <a:pt x="716" y="29"/>
                  </a:lnTo>
                  <a:lnTo>
                    <a:pt x="716" y="257"/>
                  </a:lnTo>
                  <a:lnTo>
                    <a:pt x="716" y="257"/>
                  </a:lnTo>
                  <a:cubicBezTo>
                    <a:pt x="674" y="269"/>
                    <a:pt x="634" y="286"/>
                    <a:pt x="596" y="306"/>
                  </a:cubicBezTo>
                  <a:lnTo>
                    <a:pt x="435" y="145"/>
                  </a:lnTo>
                  <a:lnTo>
                    <a:pt x="414" y="125"/>
                  </a:lnTo>
                  <a:lnTo>
                    <a:pt x="394" y="145"/>
                  </a:lnTo>
                  <a:lnTo>
                    <a:pt x="153" y="386"/>
                  </a:lnTo>
                  <a:lnTo>
                    <a:pt x="132" y="407"/>
                  </a:lnTo>
                  <a:lnTo>
                    <a:pt x="153" y="427"/>
                  </a:lnTo>
                  <a:lnTo>
                    <a:pt x="310" y="585"/>
                  </a:lnTo>
                  <a:lnTo>
                    <a:pt x="310" y="585"/>
                  </a:lnTo>
                  <a:cubicBezTo>
                    <a:pt x="287" y="627"/>
                    <a:pt x="268" y="670"/>
                    <a:pt x="254" y="716"/>
                  </a:cubicBezTo>
                  <a:lnTo>
                    <a:pt x="30" y="716"/>
                  </a:lnTo>
                  <a:lnTo>
                    <a:pt x="0" y="716"/>
                  </a:lnTo>
                  <a:lnTo>
                    <a:pt x="0" y="744"/>
                  </a:lnTo>
                  <a:lnTo>
                    <a:pt x="0" y="1085"/>
                  </a:lnTo>
                  <a:lnTo>
                    <a:pt x="0" y="1114"/>
                  </a:lnTo>
                  <a:lnTo>
                    <a:pt x="30" y="1114"/>
                  </a:lnTo>
                  <a:lnTo>
                    <a:pt x="251" y="1114"/>
                  </a:lnTo>
                  <a:lnTo>
                    <a:pt x="251" y="1114"/>
                  </a:lnTo>
                  <a:cubicBezTo>
                    <a:pt x="266" y="1163"/>
                    <a:pt x="286" y="1210"/>
                    <a:pt x="310" y="1255"/>
                  </a:cubicBezTo>
                  <a:lnTo>
                    <a:pt x="153" y="1412"/>
                  </a:lnTo>
                  <a:lnTo>
                    <a:pt x="132" y="1433"/>
                  </a:lnTo>
                  <a:lnTo>
                    <a:pt x="153" y="1453"/>
                  </a:lnTo>
                  <a:lnTo>
                    <a:pt x="394" y="1694"/>
                  </a:lnTo>
                  <a:lnTo>
                    <a:pt x="414" y="1715"/>
                  </a:lnTo>
                  <a:lnTo>
                    <a:pt x="435" y="1694"/>
                  </a:lnTo>
                  <a:lnTo>
                    <a:pt x="596" y="1533"/>
                  </a:lnTo>
                  <a:lnTo>
                    <a:pt x="596" y="1533"/>
                  </a:lnTo>
                  <a:cubicBezTo>
                    <a:pt x="637" y="1555"/>
                    <a:pt x="681" y="1572"/>
                    <a:pt x="726" y="1586"/>
                  </a:cubicBezTo>
                  <a:lnTo>
                    <a:pt x="726" y="1811"/>
                  </a:lnTo>
                  <a:lnTo>
                    <a:pt x="726" y="1840"/>
                  </a:lnTo>
                  <a:lnTo>
                    <a:pt x="755" y="1840"/>
                  </a:lnTo>
                  <a:lnTo>
                    <a:pt x="1095" y="1840"/>
                  </a:lnTo>
                  <a:lnTo>
                    <a:pt x="1124" y="1840"/>
                  </a:lnTo>
                  <a:lnTo>
                    <a:pt x="1124" y="1811"/>
                  </a:lnTo>
                  <a:lnTo>
                    <a:pt x="1124" y="1580"/>
                  </a:lnTo>
                  <a:lnTo>
                    <a:pt x="1124" y="1580"/>
                  </a:lnTo>
                  <a:cubicBezTo>
                    <a:pt x="1164" y="1567"/>
                    <a:pt x="1203" y="1550"/>
                    <a:pt x="1241" y="1530"/>
                  </a:cubicBezTo>
                  <a:lnTo>
                    <a:pt x="1405" y="1694"/>
                  </a:lnTo>
                  <a:lnTo>
                    <a:pt x="1426" y="1715"/>
                  </a:lnTo>
                  <a:lnTo>
                    <a:pt x="1446" y="1694"/>
                  </a:lnTo>
                  <a:lnTo>
                    <a:pt x="1687" y="1453"/>
                  </a:lnTo>
                  <a:lnTo>
                    <a:pt x="1708" y="1433"/>
                  </a:lnTo>
                  <a:lnTo>
                    <a:pt x="1687" y="1412"/>
                  </a:lnTo>
                  <a:lnTo>
                    <a:pt x="1523" y="1249"/>
                  </a:lnTo>
                  <a:lnTo>
                    <a:pt x="1523" y="1249"/>
                  </a:lnTo>
                  <a:cubicBezTo>
                    <a:pt x="1545" y="1209"/>
                    <a:pt x="1562" y="1167"/>
                    <a:pt x="1576" y="1124"/>
                  </a:cubicBezTo>
                  <a:lnTo>
                    <a:pt x="1810" y="112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D49F5106-581E-8842-90BC-2CF428A80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3163" y="4732338"/>
              <a:ext cx="330200" cy="330200"/>
            </a:xfrm>
            <a:custGeom>
              <a:avLst/>
              <a:gdLst>
                <a:gd name="T0" fmla="*/ 662 w 918"/>
                <a:gd name="T1" fmla="*/ 458 h 917"/>
                <a:gd name="T2" fmla="*/ 456 w 918"/>
                <a:gd name="T3" fmla="*/ 664 h 917"/>
                <a:gd name="T4" fmla="*/ 251 w 918"/>
                <a:gd name="T5" fmla="*/ 458 h 917"/>
                <a:gd name="T6" fmla="*/ 456 w 918"/>
                <a:gd name="T7" fmla="*/ 253 h 917"/>
                <a:gd name="T8" fmla="*/ 902 w 918"/>
                <a:gd name="T9" fmla="*/ 560 h 917"/>
                <a:gd name="T10" fmla="*/ 917 w 918"/>
                <a:gd name="T11" fmla="*/ 545 h 917"/>
                <a:gd name="T12" fmla="*/ 917 w 918"/>
                <a:gd name="T13" fmla="*/ 361 h 917"/>
                <a:gd name="T14" fmla="*/ 787 w 918"/>
                <a:gd name="T15" fmla="*/ 361 h 917"/>
                <a:gd name="T16" fmla="*/ 759 w 918"/>
                <a:gd name="T17" fmla="*/ 294 h 917"/>
                <a:gd name="T18" fmla="*/ 851 w 918"/>
                <a:gd name="T19" fmla="*/ 203 h 917"/>
                <a:gd name="T20" fmla="*/ 721 w 918"/>
                <a:gd name="T21" fmla="*/ 72 h 917"/>
                <a:gd name="T22" fmla="*/ 700 w 918"/>
                <a:gd name="T23" fmla="*/ 72 h 917"/>
                <a:gd name="T24" fmla="*/ 619 w 918"/>
                <a:gd name="T25" fmla="*/ 155 h 917"/>
                <a:gd name="T26" fmla="*/ 555 w 918"/>
                <a:gd name="T27" fmla="*/ 15 h 917"/>
                <a:gd name="T28" fmla="*/ 541 w 918"/>
                <a:gd name="T29" fmla="*/ 0 h 917"/>
                <a:gd name="T30" fmla="*/ 357 w 918"/>
                <a:gd name="T31" fmla="*/ 0 h 917"/>
                <a:gd name="T32" fmla="*/ 357 w 918"/>
                <a:gd name="T33" fmla="*/ 128 h 917"/>
                <a:gd name="T34" fmla="*/ 297 w 918"/>
                <a:gd name="T35" fmla="*/ 153 h 917"/>
                <a:gd name="T36" fmla="*/ 206 w 918"/>
                <a:gd name="T37" fmla="*/ 62 h 917"/>
                <a:gd name="T38" fmla="*/ 77 w 918"/>
                <a:gd name="T39" fmla="*/ 192 h 917"/>
                <a:gd name="T40" fmla="*/ 77 w 918"/>
                <a:gd name="T41" fmla="*/ 213 h 917"/>
                <a:gd name="T42" fmla="*/ 155 w 918"/>
                <a:gd name="T43" fmla="*/ 291 h 917"/>
                <a:gd name="T44" fmla="*/ 15 w 918"/>
                <a:gd name="T45" fmla="*/ 357 h 917"/>
                <a:gd name="T46" fmla="*/ 0 w 918"/>
                <a:gd name="T47" fmla="*/ 371 h 917"/>
                <a:gd name="T48" fmla="*/ 0 w 918"/>
                <a:gd name="T49" fmla="*/ 555 h 917"/>
                <a:gd name="T50" fmla="*/ 125 w 918"/>
                <a:gd name="T51" fmla="*/ 555 h 917"/>
                <a:gd name="T52" fmla="*/ 155 w 918"/>
                <a:gd name="T53" fmla="*/ 625 h 917"/>
                <a:gd name="T54" fmla="*/ 66 w 918"/>
                <a:gd name="T55" fmla="*/ 714 h 917"/>
                <a:gd name="T56" fmla="*/ 196 w 918"/>
                <a:gd name="T57" fmla="*/ 844 h 917"/>
                <a:gd name="T58" fmla="*/ 217 w 918"/>
                <a:gd name="T59" fmla="*/ 844 h 917"/>
                <a:gd name="T60" fmla="*/ 297 w 918"/>
                <a:gd name="T61" fmla="*/ 764 h 917"/>
                <a:gd name="T62" fmla="*/ 362 w 918"/>
                <a:gd name="T63" fmla="*/ 902 h 917"/>
                <a:gd name="T64" fmla="*/ 376 w 918"/>
                <a:gd name="T65" fmla="*/ 916 h 917"/>
                <a:gd name="T66" fmla="*/ 560 w 918"/>
                <a:gd name="T67" fmla="*/ 916 h 917"/>
                <a:gd name="T68" fmla="*/ 560 w 918"/>
                <a:gd name="T69" fmla="*/ 786 h 917"/>
                <a:gd name="T70" fmla="*/ 619 w 918"/>
                <a:gd name="T71" fmla="*/ 762 h 917"/>
                <a:gd name="T72" fmla="*/ 710 w 918"/>
                <a:gd name="T73" fmla="*/ 854 h 917"/>
                <a:gd name="T74" fmla="*/ 841 w 918"/>
                <a:gd name="T75" fmla="*/ 724 h 917"/>
                <a:gd name="T76" fmla="*/ 841 w 918"/>
                <a:gd name="T77" fmla="*/ 703 h 917"/>
                <a:gd name="T78" fmla="*/ 759 w 918"/>
                <a:gd name="T79" fmla="*/ 622 h 917"/>
                <a:gd name="T80" fmla="*/ 902 w 918"/>
                <a:gd name="T81" fmla="*/ 56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18" h="917">
                  <a:moveTo>
                    <a:pt x="662" y="458"/>
                  </a:moveTo>
                  <a:lnTo>
                    <a:pt x="662" y="458"/>
                  </a:lnTo>
                  <a:cubicBezTo>
                    <a:pt x="662" y="572"/>
                    <a:pt x="569" y="664"/>
                    <a:pt x="456" y="664"/>
                  </a:cubicBezTo>
                  <a:lnTo>
                    <a:pt x="456" y="664"/>
                  </a:lnTo>
                  <a:cubicBezTo>
                    <a:pt x="343" y="664"/>
                    <a:pt x="251" y="572"/>
                    <a:pt x="251" y="458"/>
                  </a:cubicBezTo>
                  <a:lnTo>
                    <a:pt x="251" y="458"/>
                  </a:lnTo>
                  <a:cubicBezTo>
                    <a:pt x="251" y="345"/>
                    <a:pt x="343" y="253"/>
                    <a:pt x="456" y="253"/>
                  </a:cubicBezTo>
                  <a:lnTo>
                    <a:pt x="456" y="253"/>
                  </a:lnTo>
                  <a:cubicBezTo>
                    <a:pt x="569" y="253"/>
                    <a:pt x="662" y="345"/>
                    <a:pt x="662" y="458"/>
                  </a:cubicBezTo>
                  <a:close/>
                  <a:moveTo>
                    <a:pt x="902" y="560"/>
                  </a:moveTo>
                  <a:lnTo>
                    <a:pt x="917" y="560"/>
                  </a:lnTo>
                  <a:lnTo>
                    <a:pt x="917" y="545"/>
                  </a:lnTo>
                  <a:lnTo>
                    <a:pt x="917" y="376"/>
                  </a:lnTo>
                  <a:lnTo>
                    <a:pt x="917" y="361"/>
                  </a:lnTo>
                  <a:lnTo>
                    <a:pt x="902" y="361"/>
                  </a:lnTo>
                  <a:lnTo>
                    <a:pt x="787" y="361"/>
                  </a:lnTo>
                  <a:lnTo>
                    <a:pt x="787" y="361"/>
                  </a:lnTo>
                  <a:cubicBezTo>
                    <a:pt x="780" y="338"/>
                    <a:pt x="771" y="316"/>
                    <a:pt x="759" y="294"/>
                  </a:cubicBezTo>
                  <a:lnTo>
                    <a:pt x="841" y="213"/>
                  </a:lnTo>
                  <a:lnTo>
                    <a:pt x="851" y="203"/>
                  </a:lnTo>
                  <a:lnTo>
                    <a:pt x="841" y="192"/>
                  </a:lnTo>
                  <a:lnTo>
                    <a:pt x="721" y="72"/>
                  </a:lnTo>
                  <a:lnTo>
                    <a:pt x="710" y="62"/>
                  </a:lnTo>
                  <a:lnTo>
                    <a:pt x="700" y="72"/>
                  </a:lnTo>
                  <a:lnTo>
                    <a:pt x="619" y="155"/>
                  </a:lnTo>
                  <a:lnTo>
                    <a:pt x="619" y="155"/>
                  </a:lnTo>
                  <a:cubicBezTo>
                    <a:pt x="598" y="144"/>
                    <a:pt x="577" y="135"/>
                    <a:pt x="555" y="128"/>
                  </a:cubicBezTo>
                  <a:lnTo>
                    <a:pt x="555" y="15"/>
                  </a:lnTo>
                  <a:lnTo>
                    <a:pt x="555" y="0"/>
                  </a:lnTo>
                  <a:lnTo>
                    <a:pt x="541" y="0"/>
                  </a:lnTo>
                  <a:lnTo>
                    <a:pt x="372" y="0"/>
                  </a:lnTo>
                  <a:lnTo>
                    <a:pt x="357" y="0"/>
                  </a:lnTo>
                  <a:lnTo>
                    <a:pt x="357" y="15"/>
                  </a:lnTo>
                  <a:lnTo>
                    <a:pt x="357" y="128"/>
                  </a:lnTo>
                  <a:lnTo>
                    <a:pt x="357" y="128"/>
                  </a:lnTo>
                  <a:cubicBezTo>
                    <a:pt x="336" y="135"/>
                    <a:pt x="316" y="143"/>
                    <a:pt x="297" y="153"/>
                  </a:cubicBezTo>
                  <a:lnTo>
                    <a:pt x="217" y="72"/>
                  </a:lnTo>
                  <a:lnTo>
                    <a:pt x="206" y="62"/>
                  </a:lnTo>
                  <a:lnTo>
                    <a:pt x="196" y="72"/>
                  </a:lnTo>
                  <a:lnTo>
                    <a:pt x="77" y="192"/>
                  </a:lnTo>
                  <a:lnTo>
                    <a:pt x="66" y="203"/>
                  </a:lnTo>
                  <a:lnTo>
                    <a:pt x="77" y="213"/>
                  </a:lnTo>
                  <a:lnTo>
                    <a:pt x="155" y="291"/>
                  </a:lnTo>
                  <a:lnTo>
                    <a:pt x="155" y="291"/>
                  </a:lnTo>
                  <a:cubicBezTo>
                    <a:pt x="143" y="312"/>
                    <a:pt x="134" y="334"/>
                    <a:pt x="127" y="357"/>
                  </a:cubicBezTo>
                  <a:lnTo>
                    <a:pt x="15" y="357"/>
                  </a:lnTo>
                  <a:lnTo>
                    <a:pt x="0" y="357"/>
                  </a:lnTo>
                  <a:lnTo>
                    <a:pt x="0" y="371"/>
                  </a:lnTo>
                  <a:lnTo>
                    <a:pt x="0" y="540"/>
                  </a:lnTo>
                  <a:lnTo>
                    <a:pt x="0" y="555"/>
                  </a:lnTo>
                  <a:lnTo>
                    <a:pt x="15" y="555"/>
                  </a:lnTo>
                  <a:lnTo>
                    <a:pt x="125" y="555"/>
                  </a:lnTo>
                  <a:lnTo>
                    <a:pt x="125" y="555"/>
                  </a:lnTo>
                  <a:cubicBezTo>
                    <a:pt x="132" y="579"/>
                    <a:pt x="142" y="603"/>
                    <a:pt x="155" y="625"/>
                  </a:cubicBezTo>
                  <a:lnTo>
                    <a:pt x="77" y="703"/>
                  </a:lnTo>
                  <a:lnTo>
                    <a:pt x="66" y="714"/>
                  </a:lnTo>
                  <a:lnTo>
                    <a:pt x="77" y="724"/>
                  </a:lnTo>
                  <a:lnTo>
                    <a:pt x="196" y="844"/>
                  </a:lnTo>
                  <a:lnTo>
                    <a:pt x="206" y="854"/>
                  </a:lnTo>
                  <a:lnTo>
                    <a:pt x="217" y="844"/>
                  </a:lnTo>
                  <a:lnTo>
                    <a:pt x="297" y="764"/>
                  </a:lnTo>
                  <a:lnTo>
                    <a:pt x="297" y="764"/>
                  </a:lnTo>
                  <a:cubicBezTo>
                    <a:pt x="317" y="775"/>
                    <a:pt x="339" y="783"/>
                    <a:pt x="362" y="790"/>
                  </a:cubicBezTo>
                  <a:lnTo>
                    <a:pt x="362" y="902"/>
                  </a:lnTo>
                  <a:lnTo>
                    <a:pt x="362" y="916"/>
                  </a:lnTo>
                  <a:lnTo>
                    <a:pt x="376" y="916"/>
                  </a:lnTo>
                  <a:lnTo>
                    <a:pt x="546" y="916"/>
                  </a:lnTo>
                  <a:lnTo>
                    <a:pt x="560" y="916"/>
                  </a:lnTo>
                  <a:lnTo>
                    <a:pt x="560" y="902"/>
                  </a:lnTo>
                  <a:lnTo>
                    <a:pt x="560" y="786"/>
                  </a:lnTo>
                  <a:lnTo>
                    <a:pt x="560" y="786"/>
                  </a:lnTo>
                  <a:cubicBezTo>
                    <a:pt x="580" y="780"/>
                    <a:pt x="600" y="772"/>
                    <a:pt x="619" y="762"/>
                  </a:cubicBezTo>
                  <a:lnTo>
                    <a:pt x="700" y="844"/>
                  </a:lnTo>
                  <a:lnTo>
                    <a:pt x="710" y="854"/>
                  </a:lnTo>
                  <a:lnTo>
                    <a:pt x="721" y="844"/>
                  </a:lnTo>
                  <a:lnTo>
                    <a:pt x="841" y="724"/>
                  </a:lnTo>
                  <a:lnTo>
                    <a:pt x="851" y="714"/>
                  </a:lnTo>
                  <a:lnTo>
                    <a:pt x="841" y="703"/>
                  </a:lnTo>
                  <a:lnTo>
                    <a:pt x="759" y="622"/>
                  </a:lnTo>
                  <a:lnTo>
                    <a:pt x="759" y="622"/>
                  </a:lnTo>
                  <a:cubicBezTo>
                    <a:pt x="770" y="602"/>
                    <a:pt x="779" y="581"/>
                    <a:pt x="786" y="560"/>
                  </a:cubicBezTo>
                  <a:lnTo>
                    <a:pt x="902" y="56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A0E58D71-AC10-7043-90CC-058F493DA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113" y="4943475"/>
              <a:ext cx="350837" cy="350838"/>
            </a:xfrm>
            <a:custGeom>
              <a:avLst/>
              <a:gdLst>
                <a:gd name="T0" fmla="*/ 702 w 974"/>
                <a:gd name="T1" fmla="*/ 486 h 973"/>
                <a:gd name="T2" fmla="*/ 484 w 974"/>
                <a:gd name="T3" fmla="*/ 705 h 973"/>
                <a:gd name="T4" fmla="*/ 265 w 974"/>
                <a:gd name="T5" fmla="*/ 486 h 973"/>
                <a:gd name="T6" fmla="*/ 484 w 974"/>
                <a:gd name="T7" fmla="*/ 268 h 973"/>
                <a:gd name="T8" fmla="*/ 957 w 974"/>
                <a:gd name="T9" fmla="*/ 594 h 973"/>
                <a:gd name="T10" fmla="*/ 973 w 974"/>
                <a:gd name="T11" fmla="*/ 579 h 973"/>
                <a:gd name="T12" fmla="*/ 973 w 974"/>
                <a:gd name="T13" fmla="*/ 383 h 973"/>
                <a:gd name="T14" fmla="*/ 835 w 974"/>
                <a:gd name="T15" fmla="*/ 383 h 973"/>
                <a:gd name="T16" fmla="*/ 806 w 974"/>
                <a:gd name="T17" fmla="*/ 312 h 973"/>
                <a:gd name="T18" fmla="*/ 903 w 974"/>
                <a:gd name="T19" fmla="*/ 215 h 973"/>
                <a:gd name="T20" fmla="*/ 765 w 974"/>
                <a:gd name="T21" fmla="*/ 77 h 973"/>
                <a:gd name="T22" fmla="*/ 743 w 974"/>
                <a:gd name="T23" fmla="*/ 77 h 973"/>
                <a:gd name="T24" fmla="*/ 656 w 974"/>
                <a:gd name="T25" fmla="*/ 164 h 973"/>
                <a:gd name="T26" fmla="*/ 589 w 974"/>
                <a:gd name="T27" fmla="*/ 15 h 973"/>
                <a:gd name="T28" fmla="*/ 573 w 974"/>
                <a:gd name="T29" fmla="*/ 0 h 973"/>
                <a:gd name="T30" fmla="*/ 379 w 974"/>
                <a:gd name="T31" fmla="*/ 0 h 973"/>
                <a:gd name="T32" fmla="*/ 379 w 974"/>
                <a:gd name="T33" fmla="*/ 136 h 973"/>
                <a:gd name="T34" fmla="*/ 315 w 974"/>
                <a:gd name="T35" fmla="*/ 162 h 973"/>
                <a:gd name="T36" fmla="*/ 219 w 974"/>
                <a:gd name="T37" fmla="*/ 66 h 973"/>
                <a:gd name="T38" fmla="*/ 81 w 974"/>
                <a:gd name="T39" fmla="*/ 204 h 973"/>
                <a:gd name="T40" fmla="*/ 81 w 974"/>
                <a:gd name="T41" fmla="*/ 226 h 973"/>
                <a:gd name="T42" fmla="*/ 164 w 974"/>
                <a:gd name="T43" fmla="*/ 309 h 973"/>
                <a:gd name="T44" fmla="*/ 15 w 974"/>
                <a:gd name="T45" fmla="*/ 378 h 973"/>
                <a:gd name="T46" fmla="*/ 0 w 974"/>
                <a:gd name="T47" fmla="*/ 394 h 973"/>
                <a:gd name="T48" fmla="*/ 0 w 974"/>
                <a:gd name="T49" fmla="*/ 589 h 973"/>
                <a:gd name="T50" fmla="*/ 133 w 974"/>
                <a:gd name="T51" fmla="*/ 589 h 973"/>
                <a:gd name="T52" fmla="*/ 164 w 974"/>
                <a:gd name="T53" fmla="*/ 664 h 973"/>
                <a:gd name="T54" fmla="*/ 70 w 974"/>
                <a:gd name="T55" fmla="*/ 758 h 973"/>
                <a:gd name="T56" fmla="*/ 208 w 974"/>
                <a:gd name="T57" fmla="*/ 896 h 973"/>
                <a:gd name="T58" fmla="*/ 229 w 974"/>
                <a:gd name="T59" fmla="*/ 896 h 973"/>
                <a:gd name="T60" fmla="*/ 315 w 974"/>
                <a:gd name="T61" fmla="*/ 811 h 973"/>
                <a:gd name="T62" fmla="*/ 383 w 974"/>
                <a:gd name="T63" fmla="*/ 957 h 973"/>
                <a:gd name="T64" fmla="*/ 399 w 974"/>
                <a:gd name="T65" fmla="*/ 972 h 973"/>
                <a:gd name="T66" fmla="*/ 594 w 974"/>
                <a:gd name="T67" fmla="*/ 972 h 973"/>
                <a:gd name="T68" fmla="*/ 594 w 974"/>
                <a:gd name="T69" fmla="*/ 835 h 973"/>
                <a:gd name="T70" fmla="*/ 656 w 974"/>
                <a:gd name="T71" fmla="*/ 809 h 973"/>
                <a:gd name="T72" fmla="*/ 754 w 974"/>
                <a:gd name="T73" fmla="*/ 907 h 973"/>
                <a:gd name="T74" fmla="*/ 892 w 974"/>
                <a:gd name="T75" fmla="*/ 769 h 973"/>
                <a:gd name="T76" fmla="*/ 892 w 974"/>
                <a:gd name="T77" fmla="*/ 747 h 973"/>
                <a:gd name="T78" fmla="*/ 806 w 974"/>
                <a:gd name="T79" fmla="*/ 660 h 973"/>
                <a:gd name="T80" fmla="*/ 957 w 974"/>
                <a:gd name="T81" fmla="*/ 594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4" h="973">
                  <a:moveTo>
                    <a:pt x="702" y="486"/>
                  </a:moveTo>
                  <a:lnTo>
                    <a:pt x="702" y="486"/>
                  </a:lnTo>
                  <a:cubicBezTo>
                    <a:pt x="702" y="607"/>
                    <a:pt x="604" y="705"/>
                    <a:pt x="484" y="705"/>
                  </a:cubicBezTo>
                  <a:lnTo>
                    <a:pt x="484" y="705"/>
                  </a:lnTo>
                  <a:cubicBezTo>
                    <a:pt x="363" y="705"/>
                    <a:pt x="265" y="607"/>
                    <a:pt x="265" y="486"/>
                  </a:cubicBezTo>
                  <a:lnTo>
                    <a:pt x="265" y="486"/>
                  </a:lnTo>
                  <a:cubicBezTo>
                    <a:pt x="265" y="366"/>
                    <a:pt x="363" y="268"/>
                    <a:pt x="484" y="268"/>
                  </a:cubicBezTo>
                  <a:lnTo>
                    <a:pt x="484" y="268"/>
                  </a:lnTo>
                  <a:cubicBezTo>
                    <a:pt x="604" y="268"/>
                    <a:pt x="702" y="366"/>
                    <a:pt x="702" y="486"/>
                  </a:cubicBezTo>
                  <a:close/>
                  <a:moveTo>
                    <a:pt x="957" y="594"/>
                  </a:moveTo>
                  <a:lnTo>
                    <a:pt x="973" y="594"/>
                  </a:lnTo>
                  <a:lnTo>
                    <a:pt x="973" y="579"/>
                  </a:lnTo>
                  <a:lnTo>
                    <a:pt x="973" y="399"/>
                  </a:lnTo>
                  <a:lnTo>
                    <a:pt x="973" y="383"/>
                  </a:lnTo>
                  <a:lnTo>
                    <a:pt x="957" y="383"/>
                  </a:lnTo>
                  <a:lnTo>
                    <a:pt x="835" y="383"/>
                  </a:lnTo>
                  <a:lnTo>
                    <a:pt x="835" y="383"/>
                  </a:lnTo>
                  <a:cubicBezTo>
                    <a:pt x="828" y="359"/>
                    <a:pt x="818" y="335"/>
                    <a:pt x="806" y="312"/>
                  </a:cubicBezTo>
                  <a:lnTo>
                    <a:pt x="892" y="226"/>
                  </a:lnTo>
                  <a:lnTo>
                    <a:pt x="903" y="215"/>
                  </a:lnTo>
                  <a:lnTo>
                    <a:pt x="892" y="204"/>
                  </a:lnTo>
                  <a:lnTo>
                    <a:pt x="765" y="77"/>
                  </a:lnTo>
                  <a:lnTo>
                    <a:pt x="754" y="66"/>
                  </a:lnTo>
                  <a:lnTo>
                    <a:pt x="743" y="77"/>
                  </a:lnTo>
                  <a:lnTo>
                    <a:pt x="656" y="164"/>
                  </a:lnTo>
                  <a:lnTo>
                    <a:pt x="656" y="164"/>
                  </a:lnTo>
                  <a:cubicBezTo>
                    <a:pt x="635" y="152"/>
                    <a:pt x="612" y="143"/>
                    <a:pt x="589" y="136"/>
                  </a:cubicBezTo>
                  <a:lnTo>
                    <a:pt x="589" y="15"/>
                  </a:lnTo>
                  <a:lnTo>
                    <a:pt x="589" y="0"/>
                  </a:lnTo>
                  <a:lnTo>
                    <a:pt x="573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79" y="15"/>
                  </a:lnTo>
                  <a:lnTo>
                    <a:pt x="379" y="136"/>
                  </a:lnTo>
                  <a:lnTo>
                    <a:pt x="379" y="136"/>
                  </a:lnTo>
                  <a:cubicBezTo>
                    <a:pt x="356" y="143"/>
                    <a:pt x="335" y="151"/>
                    <a:pt x="315" y="162"/>
                  </a:cubicBezTo>
                  <a:lnTo>
                    <a:pt x="229" y="77"/>
                  </a:lnTo>
                  <a:lnTo>
                    <a:pt x="219" y="66"/>
                  </a:lnTo>
                  <a:lnTo>
                    <a:pt x="208" y="77"/>
                  </a:lnTo>
                  <a:lnTo>
                    <a:pt x="81" y="204"/>
                  </a:lnTo>
                  <a:lnTo>
                    <a:pt x="70" y="215"/>
                  </a:lnTo>
                  <a:lnTo>
                    <a:pt x="81" y="226"/>
                  </a:lnTo>
                  <a:lnTo>
                    <a:pt x="164" y="309"/>
                  </a:lnTo>
                  <a:lnTo>
                    <a:pt x="164" y="309"/>
                  </a:lnTo>
                  <a:cubicBezTo>
                    <a:pt x="151" y="331"/>
                    <a:pt x="141" y="355"/>
                    <a:pt x="134" y="378"/>
                  </a:cubicBezTo>
                  <a:lnTo>
                    <a:pt x="15" y="378"/>
                  </a:lnTo>
                  <a:lnTo>
                    <a:pt x="0" y="378"/>
                  </a:lnTo>
                  <a:lnTo>
                    <a:pt x="0" y="394"/>
                  </a:lnTo>
                  <a:lnTo>
                    <a:pt x="0" y="574"/>
                  </a:lnTo>
                  <a:lnTo>
                    <a:pt x="0" y="589"/>
                  </a:lnTo>
                  <a:lnTo>
                    <a:pt x="15" y="589"/>
                  </a:lnTo>
                  <a:lnTo>
                    <a:pt x="133" y="589"/>
                  </a:lnTo>
                  <a:lnTo>
                    <a:pt x="133" y="589"/>
                  </a:lnTo>
                  <a:cubicBezTo>
                    <a:pt x="140" y="615"/>
                    <a:pt x="151" y="640"/>
                    <a:pt x="164" y="664"/>
                  </a:cubicBezTo>
                  <a:lnTo>
                    <a:pt x="81" y="747"/>
                  </a:lnTo>
                  <a:lnTo>
                    <a:pt x="70" y="758"/>
                  </a:lnTo>
                  <a:lnTo>
                    <a:pt x="81" y="769"/>
                  </a:lnTo>
                  <a:lnTo>
                    <a:pt x="208" y="896"/>
                  </a:lnTo>
                  <a:lnTo>
                    <a:pt x="219" y="907"/>
                  </a:lnTo>
                  <a:lnTo>
                    <a:pt x="229" y="896"/>
                  </a:lnTo>
                  <a:lnTo>
                    <a:pt x="315" y="811"/>
                  </a:lnTo>
                  <a:lnTo>
                    <a:pt x="315" y="811"/>
                  </a:lnTo>
                  <a:cubicBezTo>
                    <a:pt x="336" y="822"/>
                    <a:pt x="360" y="832"/>
                    <a:pt x="383" y="838"/>
                  </a:cubicBezTo>
                  <a:lnTo>
                    <a:pt x="383" y="957"/>
                  </a:lnTo>
                  <a:lnTo>
                    <a:pt x="383" y="972"/>
                  </a:lnTo>
                  <a:lnTo>
                    <a:pt x="399" y="972"/>
                  </a:lnTo>
                  <a:lnTo>
                    <a:pt x="579" y="972"/>
                  </a:lnTo>
                  <a:lnTo>
                    <a:pt x="594" y="972"/>
                  </a:lnTo>
                  <a:lnTo>
                    <a:pt x="594" y="957"/>
                  </a:lnTo>
                  <a:lnTo>
                    <a:pt x="594" y="835"/>
                  </a:lnTo>
                  <a:lnTo>
                    <a:pt x="594" y="835"/>
                  </a:lnTo>
                  <a:cubicBezTo>
                    <a:pt x="616" y="829"/>
                    <a:pt x="636" y="820"/>
                    <a:pt x="656" y="809"/>
                  </a:cubicBezTo>
                  <a:lnTo>
                    <a:pt x="743" y="896"/>
                  </a:lnTo>
                  <a:lnTo>
                    <a:pt x="754" y="907"/>
                  </a:lnTo>
                  <a:lnTo>
                    <a:pt x="765" y="896"/>
                  </a:lnTo>
                  <a:lnTo>
                    <a:pt x="892" y="769"/>
                  </a:lnTo>
                  <a:lnTo>
                    <a:pt x="903" y="758"/>
                  </a:lnTo>
                  <a:lnTo>
                    <a:pt x="892" y="747"/>
                  </a:lnTo>
                  <a:lnTo>
                    <a:pt x="806" y="660"/>
                  </a:lnTo>
                  <a:lnTo>
                    <a:pt x="806" y="660"/>
                  </a:lnTo>
                  <a:cubicBezTo>
                    <a:pt x="817" y="639"/>
                    <a:pt x="826" y="617"/>
                    <a:pt x="833" y="594"/>
                  </a:cubicBezTo>
                  <a:lnTo>
                    <a:pt x="957" y="59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67A0BC0A-2B9C-7140-A267-143558FC2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0113" y="3197225"/>
              <a:ext cx="476250" cy="476250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F5FCFC6-D420-4045-A17D-9AF67DDC0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975" y="508000"/>
              <a:ext cx="1569678" cy="1569678"/>
            </a:xfrm>
            <a:custGeom>
              <a:avLst/>
              <a:gdLst>
                <a:gd name="connsiteX0" fmla="*/ 784046 w 1569678"/>
                <a:gd name="connsiteY0" fmla="*/ 560388 h 1569678"/>
                <a:gd name="connsiteX1" fmla="*/ 1007704 w 1569678"/>
                <a:gd name="connsiteY1" fmla="*/ 784839 h 1569678"/>
                <a:gd name="connsiteX2" fmla="*/ 784046 w 1569678"/>
                <a:gd name="connsiteY2" fmla="*/ 1009290 h 1569678"/>
                <a:gd name="connsiteX3" fmla="*/ 560388 w 1569678"/>
                <a:gd name="connsiteY3" fmla="*/ 784839 h 1569678"/>
                <a:gd name="connsiteX4" fmla="*/ 784046 w 1569678"/>
                <a:gd name="connsiteY4" fmla="*/ 560388 h 1569678"/>
                <a:gd name="connsiteX5" fmla="*/ 785019 w 1569678"/>
                <a:gd name="connsiteY5" fmla="*/ 343457 h 1569678"/>
                <a:gd name="connsiteX6" fmla="*/ 343536 w 1569678"/>
                <a:gd name="connsiteY6" fmla="*/ 784839 h 1569678"/>
                <a:gd name="connsiteX7" fmla="*/ 785019 w 1569678"/>
                <a:gd name="connsiteY7" fmla="*/ 1226581 h 1569678"/>
                <a:gd name="connsiteX8" fmla="*/ 1226502 w 1569678"/>
                <a:gd name="connsiteY8" fmla="*/ 784839 h 1569678"/>
                <a:gd name="connsiteX9" fmla="*/ 785019 w 1569678"/>
                <a:gd name="connsiteY9" fmla="*/ 343457 h 1569678"/>
                <a:gd name="connsiteX10" fmla="*/ 687072 w 1569678"/>
                <a:gd name="connsiteY10" fmla="*/ 0 h 1569678"/>
                <a:gd name="connsiteX11" fmla="*/ 882967 w 1569678"/>
                <a:gd name="connsiteY11" fmla="*/ 0 h 1569678"/>
                <a:gd name="connsiteX12" fmla="*/ 882967 w 1569678"/>
                <a:gd name="connsiteY12" fmla="*/ 155528 h 1569678"/>
                <a:gd name="connsiteX13" fmla="*/ 1014763 w 1569678"/>
                <a:gd name="connsiteY13" fmla="*/ 190450 h 1569678"/>
                <a:gd name="connsiteX14" fmla="*/ 1092185 w 1569678"/>
                <a:gd name="connsiteY14" fmla="*/ 56163 h 1569678"/>
                <a:gd name="connsiteX15" fmla="*/ 1262152 w 1569678"/>
                <a:gd name="connsiteY15" fmla="*/ 154088 h 1569678"/>
                <a:gd name="connsiteX16" fmla="*/ 1184731 w 1569678"/>
                <a:gd name="connsiteY16" fmla="*/ 288374 h 1569678"/>
                <a:gd name="connsiteX17" fmla="*/ 1281238 w 1569678"/>
                <a:gd name="connsiteY17" fmla="*/ 384859 h 1569678"/>
                <a:gd name="connsiteX18" fmla="*/ 1415555 w 1569678"/>
                <a:gd name="connsiteY18" fmla="*/ 307455 h 1569678"/>
                <a:gd name="connsiteX19" fmla="*/ 1513502 w 1569678"/>
                <a:gd name="connsiteY19" fmla="*/ 477744 h 1569678"/>
                <a:gd name="connsiteX20" fmla="*/ 1379185 w 1569678"/>
                <a:gd name="connsiteY20" fmla="*/ 555148 h 1569678"/>
                <a:gd name="connsiteX21" fmla="*/ 1414475 w 1569678"/>
                <a:gd name="connsiteY21" fmla="*/ 686914 h 1569678"/>
                <a:gd name="connsiteX22" fmla="*/ 1569678 w 1569678"/>
                <a:gd name="connsiteY22" fmla="*/ 686914 h 1569678"/>
                <a:gd name="connsiteX23" fmla="*/ 1569678 w 1569678"/>
                <a:gd name="connsiteY23" fmla="*/ 883124 h 1569678"/>
                <a:gd name="connsiteX24" fmla="*/ 1414475 w 1569678"/>
                <a:gd name="connsiteY24" fmla="*/ 883124 h 1569678"/>
                <a:gd name="connsiteX25" fmla="*/ 1379185 w 1569678"/>
                <a:gd name="connsiteY25" fmla="*/ 1014891 h 1569678"/>
                <a:gd name="connsiteX26" fmla="*/ 1513502 w 1569678"/>
                <a:gd name="connsiteY26" fmla="*/ 1092294 h 1569678"/>
                <a:gd name="connsiteX27" fmla="*/ 1415555 w 1569678"/>
                <a:gd name="connsiteY27" fmla="*/ 1262223 h 1569678"/>
                <a:gd name="connsiteX28" fmla="*/ 1281238 w 1569678"/>
                <a:gd name="connsiteY28" fmla="*/ 1184819 h 1569678"/>
                <a:gd name="connsiteX29" fmla="*/ 1184731 w 1569678"/>
                <a:gd name="connsiteY29" fmla="*/ 1281304 h 1569678"/>
                <a:gd name="connsiteX30" fmla="*/ 1262152 w 1569678"/>
                <a:gd name="connsiteY30" fmla="*/ 1415590 h 1569678"/>
                <a:gd name="connsiteX31" fmla="*/ 1092185 w 1569678"/>
                <a:gd name="connsiteY31" fmla="*/ 1513515 h 1569678"/>
                <a:gd name="connsiteX32" fmla="*/ 1014763 w 1569678"/>
                <a:gd name="connsiteY32" fmla="*/ 1379229 h 1569678"/>
                <a:gd name="connsiteX33" fmla="*/ 882967 w 1569678"/>
                <a:gd name="connsiteY33" fmla="*/ 1414150 h 1569678"/>
                <a:gd name="connsiteX34" fmla="*/ 882967 w 1569678"/>
                <a:gd name="connsiteY34" fmla="*/ 1569678 h 1569678"/>
                <a:gd name="connsiteX35" fmla="*/ 687072 w 1569678"/>
                <a:gd name="connsiteY35" fmla="*/ 1569678 h 1569678"/>
                <a:gd name="connsiteX36" fmla="*/ 687072 w 1569678"/>
                <a:gd name="connsiteY36" fmla="*/ 1414150 h 1569678"/>
                <a:gd name="connsiteX37" fmla="*/ 555275 w 1569678"/>
                <a:gd name="connsiteY37" fmla="*/ 1379229 h 1569678"/>
                <a:gd name="connsiteX38" fmla="*/ 477493 w 1569678"/>
                <a:gd name="connsiteY38" fmla="*/ 1513515 h 1569678"/>
                <a:gd name="connsiteX39" fmla="*/ 307526 w 1569678"/>
                <a:gd name="connsiteY39" fmla="*/ 1415590 h 1569678"/>
                <a:gd name="connsiteX40" fmla="*/ 385308 w 1569678"/>
                <a:gd name="connsiteY40" fmla="*/ 1281304 h 1569678"/>
                <a:gd name="connsiteX41" fmla="*/ 288801 w 1569678"/>
                <a:gd name="connsiteY41" fmla="*/ 1184819 h 1569678"/>
                <a:gd name="connsiteX42" fmla="*/ 154123 w 1569678"/>
                <a:gd name="connsiteY42" fmla="*/ 1262583 h 1569678"/>
                <a:gd name="connsiteX43" fmla="*/ 56176 w 1569678"/>
                <a:gd name="connsiteY43" fmla="*/ 1092294 h 1569678"/>
                <a:gd name="connsiteX44" fmla="*/ 190853 w 1569678"/>
                <a:gd name="connsiteY44" fmla="*/ 1014891 h 1569678"/>
                <a:gd name="connsiteX45" fmla="*/ 155564 w 1569678"/>
                <a:gd name="connsiteY45" fmla="*/ 883124 h 1569678"/>
                <a:gd name="connsiteX46" fmla="*/ 0 w 1569678"/>
                <a:gd name="connsiteY46" fmla="*/ 883124 h 1569678"/>
                <a:gd name="connsiteX47" fmla="*/ 0 w 1569678"/>
                <a:gd name="connsiteY47" fmla="*/ 686914 h 1569678"/>
                <a:gd name="connsiteX48" fmla="*/ 155564 w 1569678"/>
                <a:gd name="connsiteY48" fmla="*/ 686914 h 1569678"/>
                <a:gd name="connsiteX49" fmla="*/ 190853 w 1569678"/>
                <a:gd name="connsiteY49" fmla="*/ 555148 h 1569678"/>
                <a:gd name="connsiteX50" fmla="*/ 56176 w 1569678"/>
                <a:gd name="connsiteY50" fmla="*/ 477384 h 1569678"/>
                <a:gd name="connsiteX51" fmla="*/ 154123 w 1569678"/>
                <a:gd name="connsiteY51" fmla="*/ 307455 h 1569678"/>
                <a:gd name="connsiteX52" fmla="*/ 288801 w 1569678"/>
                <a:gd name="connsiteY52" fmla="*/ 384859 h 1569678"/>
                <a:gd name="connsiteX53" fmla="*/ 384948 w 1569678"/>
                <a:gd name="connsiteY53" fmla="*/ 288374 h 1569678"/>
                <a:gd name="connsiteX54" fmla="*/ 307526 w 1569678"/>
                <a:gd name="connsiteY54" fmla="*/ 154088 h 1569678"/>
                <a:gd name="connsiteX55" fmla="*/ 477493 w 1569678"/>
                <a:gd name="connsiteY55" fmla="*/ 56163 h 1569678"/>
                <a:gd name="connsiteX56" fmla="*/ 555275 w 1569678"/>
                <a:gd name="connsiteY56" fmla="*/ 190450 h 1569678"/>
                <a:gd name="connsiteX57" fmla="*/ 687072 w 1569678"/>
                <a:gd name="connsiteY57" fmla="*/ 155528 h 156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569678" h="1569678">
                  <a:moveTo>
                    <a:pt x="784046" y="560388"/>
                  </a:moveTo>
                  <a:cubicBezTo>
                    <a:pt x="907381" y="560388"/>
                    <a:pt x="1007704" y="660905"/>
                    <a:pt x="1007704" y="784839"/>
                  </a:cubicBezTo>
                  <a:cubicBezTo>
                    <a:pt x="1007704" y="908773"/>
                    <a:pt x="907381" y="1009290"/>
                    <a:pt x="784046" y="1009290"/>
                  </a:cubicBezTo>
                  <a:cubicBezTo>
                    <a:pt x="660351" y="1009290"/>
                    <a:pt x="560388" y="908773"/>
                    <a:pt x="560388" y="784839"/>
                  </a:cubicBezTo>
                  <a:cubicBezTo>
                    <a:pt x="560388" y="660905"/>
                    <a:pt x="660351" y="560388"/>
                    <a:pt x="784046" y="560388"/>
                  </a:cubicBezTo>
                  <a:close/>
                  <a:moveTo>
                    <a:pt x="785019" y="343457"/>
                  </a:moveTo>
                  <a:cubicBezTo>
                    <a:pt x="541231" y="343457"/>
                    <a:pt x="343536" y="541107"/>
                    <a:pt x="343536" y="784839"/>
                  </a:cubicBezTo>
                  <a:cubicBezTo>
                    <a:pt x="343536" y="1028931"/>
                    <a:pt x="541231" y="1226581"/>
                    <a:pt x="785019" y="1226581"/>
                  </a:cubicBezTo>
                  <a:cubicBezTo>
                    <a:pt x="1028807" y="1226581"/>
                    <a:pt x="1226502" y="1028931"/>
                    <a:pt x="1226502" y="784839"/>
                  </a:cubicBezTo>
                  <a:cubicBezTo>
                    <a:pt x="1226502" y="541107"/>
                    <a:pt x="1028807" y="343457"/>
                    <a:pt x="785019" y="343457"/>
                  </a:cubicBezTo>
                  <a:close/>
                  <a:moveTo>
                    <a:pt x="687072" y="0"/>
                  </a:moveTo>
                  <a:lnTo>
                    <a:pt x="882967" y="0"/>
                  </a:lnTo>
                  <a:lnTo>
                    <a:pt x="882967" y="155528"/>
                  </a:lnTo>
                  <a:cubicBezTo>
                    <a:pt x="928699" y="162368"/>
                    <a:pt x="972632" y="174249"/>
                    <a:pt x="1014763" y="190450"/>
                  </a:cubicBezTo>
                  <a:lnTo>
                    <a:pt x="1092185" y="56163"/>
                  </a:lnTo>
                  <a:lnTo>
                    <a:pt x="1262152" y="154088"/>
                  </a:lnTo>
                  <a:lnTo>
                    <a:pt x="1184731" y="288374"/>
                  </a:lnTo>
                  <a:cubicBezTo>
                    <a:pt x="1220381" y="317176"/>
                    <a:pt x="1252430" y="349577"/>
                    <a:pt x="1281238" y="384859"/>
                  </a:cubicBezTo>
                  <a:lnTo>
                    <a:pt x="1415555" y="307455"/>
                  </a:lnTo>
                  <a:lnTo>
                    <a:pt x="1513502" y="477744"/>
                  </a:lnTo>
                  <a:lnTo>
                    <a:pt x="1379185" y="555148"/>
                  </a:lnTo>
                  <a:cubicBezTo>
                    <a:pt x="1395389" y="596910"/>
                    <a:pt x="1407273" y="641192"/>
                    <a:pt x="1414475" y="686914"/>
                  </a:cubicBezTo>
                  <a:lnTo>
                    <a:pt x="1569678" y="686914"/>
                  </a:lnTo>
                  <a:lnTo>
                    <a:pt x="1569678" y="883124"/>
                  </a:lnTo>
                  <a:lnTo>
                    <a:pt x="1414475" y="883124"/>
                  </a:lnTo>
                  <a:cubicBezTo>
                    <a:pt x="1407273" y="928846"/>
                    <a:pt x="1395389" y="972768"/>
                    <a:pt x="1379185" y="1014891"/>
                  </a:cubicBezTo>
                  <a:lnTo>
                    <a:pt x="1513502" y="1092294"/>
                  </a:lnTo>
                  <a:lnTo>
                    <a:pt x="1415555" y="1262223"/>
                  </a:lnTo>
                  <a:lnTo>
                    <a:pt x="1281238" y="1184819"/>
                  </a:lnTo>
                  <a:cubicBezTo>
                    <a:pt x="1252430" y="1220461"/>
                    <a:pt x="1220381" y="1252502"/>
                    <a:pt x="1184731" y="1281304"/>
                  </a:cubicBezTo>
                  <a:lnTo>
                    <a:pt x="1262152" y="1415590"/>
                  </a:lnTo>
                  <a:lnTo>
                    <a:pt x="1092185" y="1513515"/>
                  </a:lnTo>
                  <a:lnTo>
                    <a:pt x="1014763" y="1379229"/>
                  </a:lnTo>
                  <a:cubicBezTo>
                    <a:pt x="972632" y="1395789"/>
                    <a:pt x="928699" y="1407310"/>
                    <a:pt x="882967" y="1414150"/>
                  </a:cubicBezTo>
                  <a:lnTo>
                    <a:pt x="882967" y="1569678"/>
                  </a:lnTo>
                  <a:lnTo>
                    <a:pt x="687072" y="1569678"/>
                  </a:lnTo>
                  <a:lnTo>
                    <a:pt x="687072" y="1414150"/>
                  </a:lnTo>
                  <a:cubicBezTo>
                    <a:pt x="641339" y="1407310"/>
                    <a:pt x="597407" y="1395789"/>
                    <a:pt x="555275" y="1379229"/>
                  </a:cubicBezTo>
                  <a:lnTo>
                    <a:pt x="477493" y="1513515"/>
                  </a:lnTo>
                  <a:lnTo>
                    <a:pt x="307526" y="1415590"/>
                  </a:lnTo>
                  <a:lnTo>
                    <a:pt x="385308" y="1281304"/>
                  </a:lnTo>
                  <a:cubicBezTo>
                    <a:pt x="349658" y="1252502"/>
                    <a:pt x="317249" y="1220461"/>
                    <a:pt x="288801" y="1184819"/>
                  </a:cubicBezTo>
                  <a:lnTo>
                    <a:pt x="154123" y="1262583"/>
                  </a:lnTo>
                  <a:lnTo>
                    <a:pt x="56176" y="1092294"/>
                  </a:lnTo>
                  <a:lnTo>
                    <a:pt x="190853" y="1014891"/>
                  </a:lnTo>
                  <a:cubicBezTo>
                    <a:pt x="174649" y="972768"/>
                    <a:pt x="162766" y="928846"/>
                    <a:pt x="155564" y="883124"/>
                  </a:cubicBezTo>
                  <a:lnTo>
                    <a:pt x="0" y="883124"/>
                  </a:lnTo>
                  <a:lnTo>
                    <a:pt x="0" y="686914"/>
                  </a:lnTo>
                  <a:lnTo>
                    <a:pt x="155564" y="686914"/>
                  </a:lnTo>
                  <a:cubicBezTo>
                    <a:pt x="162766" y="641192"/>
                    <a:pt x="174649" y="596910"/>
                    <a:pt x="190853" y="555148"/>
                  </a:cubicBezTo>
                  <a:lnTo>
                    <a:pt x="56176" y="477384"/>
                  </a:lnTo>
                  <a:lnTo>
                    <a:pt x="154123" y="307455"/>
                  </a:lnTo>
                  <a:lnTo>
                    <a:pt x="288801" y="384859"/>
                  </a:lnTo>
                  <a:cubicBezTo>
                    <a:pt x="317249" y="349577"/>
                    <a:pt x="349658" y="317176"/>
                    <a:pt x="384948" y="288374"/>
                  </a:cubicBezTo>
                  <a:lnTo>
                    <a:pt x="307526" y="154088"/>
                  </a:lnTo>
                  <a:lnTo>
                    <a:pt x="477493" y="56163"/>
                  </a:lnTo>
                  <a:lnTo>
                    <a:pt x="555275" y="190450"/>
                  </a:lnTo>
                  <a:cubicBezTo>
                    <a:pt x="597407" y="174249"/>
                    <a:pt x="641339" y="162368"/>
                    <a:pt x="687072" y="155528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D232B2-2C90-A24B-8013-4EEDFE72B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825" y="1828800"/>
              <a:ext cx="1349015" cy="1349015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A6AAD715-01EA-1743-9873-04F5BD166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313" y="2792413"/>
              <a:ext cx="631465" cy="631465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AF3B5D19-EDD5-0E49-973A-2E3980050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013" y="4162425"/>
              <a:ext cx="580665" cy="580665"/>
            </a:xfrm>
            <a:custGeom>
              <a:avLst/>
              <a:gdLst>
                <a:gd name="connsiteX0" fmla="*/ 284871 w 580665"/>
                <a:gd name="connsiteY0" fmla="*/ 208894 h 580665"/>
                <a:gd name="connsiteX1" fmla="*/ 371418 w 580665"/>
                <a:gd name="connsiteY1" fmla="*/ 286628 h 580665"/>
                <a:gd name="connsiteX2" fmla="*/ 294208 w 580665"/>
                <a:gd name="connsiteY2" fmla="*/ 373359 h 580665"/>
                <a:gd name="connsiteX3" fmla="*/ 207660 w 580665"/>
                <a:gd name="connsiteY3" fmla="*/ 295625 h 580665"/>
                <a:gd name="connsiteX4" fmla="*/ 284871 w 580665"/>
                <a:gd name="connsiteY4" fmla="*/ 208894 h 580665"/>
                <a:gd name="connsiteX5" fmla="*/ 281327 w 580665"/>
                <a:gd name="connsiteY5" fmla="*/ 128236 h 580665"/>
                <a:gd name="connsiteX6" fmla="*/ 128236 w 580665"/>
                <a:gd name="connsiteY6" fmla="*/ 299698 h 580665"/>
                <a:gd name="connsiteX7" fmla="*/ 299698 w 580665"/>
                <a:gd name="connsiteY7" fmla="*/ 452069 h 580665"/>
                <a:gd name="connsiteX8" fmla="*/ 452789 w 580665"/>
                <a:gd name="connsiteY8" fmla="*/ 280967 h 580665"/>
                <a:gd name="connsiteX9" fmla="*/ 281327 w 580665"/>
                <a:gd name="connsiteY9" fmla="*/ 128236 h 580665"/>
                <a:gd name="connsiteX10" fmla="*/ 310144 w 580665"/>
                <a:gd name="connsiteY10" fmla="*/ 0 h 580665"/>
                <a:gd name="connsiteX11" fmla="*/ 313386 w 580665"/>
                <a:gd name="connsiteY11" fmla="*/ 56914 h 580665"/>
                <a:gd name="connsiteX12" fmla="*/ 362375 w 580665"/>
                <a:gd name="connsiteY12" fmla="*/ 67360 h 580665"/>
                <a:gd name="connsiteX13" fmla="*/ 387951 w 580665"/>
                <a:gd name="connsiteY13" fmla="*/ 16209 h 580665"/>
                <a:gd name="connsiteX14" fmla="*/ 452789 w 580665"/>
                <a:gd name="connsiteY14" fmla="*/ 48989 h 580665"/>
                <a:gd name="connsiteX15" fmla="*/ 426854 w 580665"/>
                <a:gd name="connsiteY15" fmla="*/ 99779 h 580665"/>
                <a:gd name="connsiteX16" fmla="*/ 464316 w 580665"/>
                <a:gd name="connsiteY16" fmla="*/ 132919 h 580665"/>
                <a:gd name="connsiteX17" fmla="*/ 511864 w 580665"/>
                <a:gd name="connsiteY17" fmla="*/ 101580 h 580665"/>
                <a:gd name="connsiteX18" fmla="*/ 551488 w 580665"/>
                <a:gd name="connsiteY18" fmla="*/ 162096 h 580665"/>
                <a:gd name="connsiteX19" fmla="*/ 503939 w 580665"/>
                <a:gd name="connsiteY19" fmla="*/ 193435 h 580665"/>
                <a:gd name="connsiteX20" fmla="*/ 519429 w 580665"/>
                <a:gd name="connsiteY20" fmla="*/ 240983 h 580665"/>
                <a:gd name="connsiteX21" fmla="*/ 576703 w 580665"/>
                <a:gd name="connsiteY21" fmla="*/ 238102 h 580665"/>
                <a:gd name="connsiteX22" fmla="*/ 580665 w 580665"/>
                <a:gd name="connsiteY22" fmla="*/ 309784 h 580665"/>
                <a:gd name="connsiteX23" fmla="*/ 523391 w 580665"/>
                <a:gd name="connsiteY23" fmla="*/ 313026 h 580665"/>
                <a:gd name="connsiteX24" fmla="*/ 513665 w 580665"/>
                <a:gd name="connsiteY24" fmla="*/ 362375 h 580665"/>
                <a:gd name="connsiteX25" fmla="*/ 564455 w 580665"/>
                <a:gd name="connsiteY25" fmla="*/ 387951 h 580665"/>
                <a:gd name="connsiteX26" fmla="*/ 532036 w 580665"/>
                <a:gd name="connsiteY26" fmla="*/ 452429 h 580665"/>
                <a:gd name="connsiteX27" fmla="*/ 480886 w 580665"/>
                <a:gd name="connsiteY27" fmla="*/ 426493 h 580665"/>
                <a:gd name="connsiteX28" fmla="*/ 447386 w 580665"/>
                <a:gd name="connsiteY28" fmla="*/ 464316 h 580665"/>
                <a:gd name="connsiteX29" fmla="*/ 478724 w 580665"/>
                <a:gd name="connsiteY29" fmla="*/ 511864 h 580665"/>
                <a:gd name="connsiteX30" fmla="*/ 418569 w 580665"/>
                <a:gd name="connsiteY30" fmla="*/ 551488 h 580665"/>
                <a:gd name="connsiteX31" fmla="*/ 387230 w 580665"/>
                <a:gd name="connsiteY31" fmla="*/ 503579 h 580665"/>
                <a:gd name="connsiteX32" fmla="*/ 339322 w 580665"/>
                <a:gd name="connsiteY32" fmla="*/ 519429 h 580665"/>
                <a:gd name="connsiteX33" fmla="*/ 342924 w 580665"/>
                <a:gd name="connsiteY33" fmla="*/ 576342 h 580665"/>
                <a:gd name="connsiteX34" fmla="*/ 270521 w 580665"/>
                <a:gd name="connsiteY34" fmla="*/ 580665 h 580665"/>
                <a:gd name="connsiteX35" fmla="*/ 267639 w 580665"/>
                <a:gd name="connsiteY35" fmla="*/ 523391 h 580665"/>
                <a:gd name="connsiteX36" fmla="*/ 218290 w 580665"/>
                <a:gd name="connsiteY36" fmla="*/ 513305 h 580665"/>
                <a:gd name="connsiteX37" fmla="*/ 192714 w 580665"/>
                <a:gd name="connsiteY37" fmla="*/ 564095 h 580665"/>
                <a:gd name="connsiteX38" fmla="*/ 128236 w 580665"/>
                <a:gd name="connsiteY38" fmla="*/ 531676 h 580665"/>
                <a:gd name="connsiteX39" fmla="*/ 153811 w 580665"/>
                <a:gd name="connsiteY39" fmla="*/ 480886 h 580665"/>
                <a:gd name="connsiteX40" fmla="*/ 116349 w 580665"/>
                <a:gd name="connsiteY40" fmla="*/ 447386 h 580665"/>
                <a:gd name="connsiteX41" fmla="*/ 68801 w 580665"/>
                <a:gd name="connsiteY41" fmla="*/ 478724 h 580665"/>
                <a:gd name="connsiteX42" fmla="*/ 29177 w 580665"/>
                <a:gd name="connsiteY42" fmla="*/ 418209 h 580665"/>
                <a:gd name="connsiteX43" fmla="*/ 76725 w 580665"/>
                <a:gd name="connsiteY43" fmla="*/ 387230 h 580665"/>
                <a:gd name="connsiteX44" fmla="*/ 61596 w 580665"/>
                <a:gd name="connsiteY44" fmla="*/ 339322 h 580665"/>
                <a:gd name="connsiteX45" fmla="*/ 4322 w 580665"/>
                <a:gd name="connsiteY45" fmla="*/ 342564 h 580665"/>
                <a:gd name="connsiteX46" fmla="*/ 0 w 580665"/>
                <a:gd name="connsiteY46" fmla="*/ 270521 h 580665"/>
                <a:gd name="connsiteX47" fmla="*/ 57274 w 580665"/>
                <a:gd name="connsiteY47" fmla="*/ 267279 h 580665"/>
                <a:gd name="connsiteX48" fmla="*/ 67360 w 580665"/>
                <a:gd name="connsiteY48" fmla="*/ 218290 h 580665"/>
                <a:gd name="connsiteX49" fmla="*/ 16209 w 580665"/>
                <a:gd name="connsiteY49" fmla="*/ 192354 h 580665"/>
                <a:gd name="connsiteX50" fmla="*/ 48989 w 580665"/>
                <a:gd name="connsiteY50" fmla="*/ 127876 h 580665"/>
                <a:gd name="connsiteX51" fmla="*/ 99779 w 580665"/>
                <a:gd name="connsiteY51" fmla="*/ 153811 h 580665"/>
                <a:gd name="connsiteX52" fmla="*/ 133279 w 580665"/>
                <a:gd name="connsiteY52" fmla="*/ 116349 h 580665"/>
                <a:gd name="connsiteX53" fmla="*/ 101940 w 580665"/>
                <a:gd name="connsiteY53" fmla="*/ 68801 h 580665"/>
                <a:gd name="connsiteX54" fmla="*/ 162456 w 580665"/>
                <a:gd name="connsiteY54" fmla="*/ 28817 h 580665"/>
                <a:gd name="connsiteX55" fmla="*/ 193795 w 580665"/>
                <a:gd name="connsiteY55" fmla="*/ 76725 h 580665"/>
                <a:gd name="connsiteX56" fmla="*/ 241344 w 580665"/>
                <a:gd name="connsiteY56" fmla="*/ 60876 h 580665"/>
                <a:gd name="connsiteX57" fmla="*/ 238102 w 580665"/>
                <a:gd name="connsiteY57" fmla="*/ 3962 h 5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80665" h="580665">
                  <a:moveTo>
                    <a:pt x="284871" y="208894"/>
                  </a:moveTo>
                  <a:cubicBezTo>
                    <a:pt x="330120" y="206375"/>
                    <a:pt x="368904" y="240924"/>
                    <a:pt x="371418" y="286628"/>
                  </a:cubicBezTo>
                  <a:cubicBezTo>
                    <a:pt x="374291" y="331973"/>
                    <a:pt x="339457" y="370840"/>
                    <a:pt x="294208" y="373359"/>
                  </a:cubicBezTo>
                  <a:cubicBezTo>
                    <a:pt x="248959" y="375878"/>
                    <a:pt x="210174" y="341330"/>
                    <a:pt x="207660" y="295625"/>
                  </a:cubicBezTo>
                  <a:cubicBezTo>
                    <a:pt x="204787" y="250281"/>
                    <a:pt x="239622" y="211414"/>
                    <a:pt x="284871" y="208894"/>
                  </a:cubicBezTo>
                  <a:close/>
                  <a:moveTo>
                    <a:pt x="281327" y="128236"/>
                  </a:moveTo>
                  <a:cubicBezTo>
                    <a:pt x="191634" y="133279"/>
                    <a:pt x="123193" y="209645"/>
                    <a:pt x="128236" y="299698"/>
                  </a:cubicBezTo>
                  <a:cubicBezTo>
                    <a:pt x="133279" y="389031"/>
                    <a:pt x="210005" y="457472"/>
                    <a:pt x="299698" y="452069"/>
                  </a:cubicBezTo>
                  <a:cubicBezTo>
                    <a:pt x="389031" y="447026"/>
                    <a:pt x="457472" y="370660"/>
                    <a:pt x="452789" y="280967"/>
                  </a:cubicBezTo>
                  <a:cubicBezTo>
                    <a:pt x="447386" y="191273"/>
                    <a:pt x="370660" y="123193"/>
                    <a:pt x="281327" y="128236"/>
                  </a:cubicBezTo>
                  <a:close/>
                  <a:moveTo>
                    <a:pt x="310144" y="0"/>
                  </a:moveTo>
                  <a:lnTo>
                    <a:pt x="313386" y="56914"/>
                  </a:lnTo>
                  <a:cubicBezTo>
                    <a:pt x="330316" y="58715"/>
                    <a:pt x="346526" y="61957"/>
                    <a:pt x="362375" y="67360"/>
                  </a:cubicBezTo>
                  <a:lnTo>
                    <a:pt x="387951" y="16209"/>
                  </a:lnTo>
                  <a:lnTo>
                    <a:pt x="452789" y="48989"/>
                  </a:lnTo>
                  <a:lnTo>
                    <a:pt x="426854" y="99779"/>
                  </a:lnTo>
                  <a:cubicBezTo>
                    <a:pt x="440542" y="109145"/>
                    <a:pt x="453149" y="120671"/>
                    <a:pt x="464316" y="132919"/>
                  </a:cubicBezTo>
                  <a:lnTo>
                    <a:pt x="511864" y="101580"/>
                  </a:lnTo>
                  <a:lnTo>
                    <a:pt x="551488" y="162096"/>
                  </a:lnTo>
                  <a:lnTo>
                    <a:pt x="503939" y="193435"/>
                  </a:lnTo>
                  <a:cubicBezTo>
                    <a:pt x="510784" y="208564"/>
                    <a:pt x="515827" y="224413"/>
                    <a:pt x="519429" y="240983"/>
                  </a:cubicBezTo>
                  <a:lnTo>
                    <a:pt x="576703" y="238102"/>
                  </a:lnTo>
                  <a:lnTo>
                    <a:pt x="580665" y="309784"/>
                  </a:lnTo>
                  <a:lnTo>
                    <a:pt x="523391" y="313026"/>
                  </a:lnTo>
                  <a:cubicBezTo>
                    <a:pt x="521950" y="329956"/>
                    <a:pt x="518708" y="346526"/>
                    <a:pt x="513665" y="362375"/>
                  </a:cubicBezTo>
                  <a:lnTo>
                    <a:pt x="564455" y="387951"/>
                  </a:lnTo>
                  <a:lnTo>
                    <a:pt x="532036" y="452429"/>
                  </a:lnTo>
                  <a:lnTo>
                    <a:pt x="480886" y="426493"/>
                  </a:lnTo>
                  <a:cubicBezTo>
                    <a:pt x="471160" y="440542"/>
                    <a:pt x="459993" y="452789"/>
                    <a:pt x="447386" y="464316"/>
                  </a:cubicBezTo>
                  <a:lnTo>
                    <a:pt x="478724" y="511864"/>
                  </a:lnTo>
                  <a:lnTo>
                    <a:pt x="418569" y="551488"/>
                  </a:lnTo>
                  <a:lnTo>
                    <a:pt x="387230" y="503579"/>
                  </a:lnTo>
                  <a:cubicBezTo>
                    <a:pt x="372101" y="510423"/>
                    <a:pt x="356252" y="515827"/>
                    <a:pt x="339322" y="519429"/>
                  </a:cubicBezTo>
                  <a:lnTo>
                    <a:pt x="342924" y="576342"/>
                  </a:lnTo>
                  <a:lnTo>
                    <a:pt x="270521" y="580665"/>
                  </a:lnTo>
                  <a:lnTo>
                    <a:pt x="267639" y="523391"/>
                  </a:lnTo>
                  <a:cubicBezTo>
                    <a:pt x="250709" y="521590"/>
                    <a:pt x="234139" y="518348"/>
                    <a:pt x="218290" y="513305"/>
                  </a:cubicBezTo>
                  <a:lnTo>
                    <a:pt x="192714" y="564095"/>
                  </a:lnTo>
                  <a:lnTo>
                    <a:pt x="128236" y="531676"/>
                  </a:lnTo>
                  <a:lnTo>
                    <a:pt x="153811" y="480886"/>
                  </a:lnTo>
                  <a:cubicBezTo>
                    <a:pt x="140123" y="471160"/>
                    <a:pt x="127515" y="459993"/>
                    <a:pt x="116349" y="447386"/>
                  </a:cubicBezTo>
                  <a:lnTo>
                    <a:pt x="68801" y="478724"/>
                  </a:lnTo>
                  <a:lnTo>
                    <a:pt x="29177" y="418209"/>
                  </a:lnTo>
                  <a:lnTo>
                    <a:pt x="76725" y="387230"/>
                  </a:lnTo>
                  <a:cubicBezTo>
                    <a:pt x="70241" y="371741"/>
                    <a:pt x="64838" y="355892"/>
                    <a:pt x="61596" y="339322"/>
                  </a:cubicBezTo>
                  <a:lnTo>
                    <a:pt x="4322" y="342564"/>
                  </a:lnTo>
                  <a:lnTo>
                    <a:pt x="0" y="270521"/>
                  </a:lnTo>
                  <a:lnTo>
                    <a:pt x="57274" y="267279"/>
                  </a:lnTo>
                  <a:cubicBezTo>
                    <a:pt x="59075" y="250349"/>
                    <a:pt x="62317" y="233779"/>
                    <a:pt x="67360" y="218290"/>
                  </a:cubicBezTo>
                  <a:lnTo>
                    <a:pt x="16209" y="192354"/>
                  </a:lnTo>
                  <a:lnTo>
                    <a:pt x="48989" y="127876"/>
                  </a:lnTo>
                  <a:lnTo>
                    <a:pt x="99779" y="153811"/>
                  </a:lnTo>
                  <a:cubicBezTo>
                    <a:pt x="109865" y="140123"/>
                    <a:pt x="121032" y="127515"/>
                    <a:pt x="133279" y="116349"/>
                  </a:cubicBezTo>
                  <a:lnTo>
                    <a:pt x="101940" y="68801"/>
                  </a:lnTo>
                  <a:lnTo>
                    <a:pt x="162456" y="28817"/>
                  </a:lnTo>
                  <a:lnTo>
                    <a:pt x="193795" y="76725"/>
                  </a:lnTo>
                  <a:cubicBezTo>
                    <a:pt x="208564" y="69881"/>
                    <a:pt x="224774" y="64478"/>
                    <a:pt x="241344" y="60876"/>
                  </a:cubicBezTo>
                  <a:lnTo>
                    <a:pt x="238102" y="39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A80157D6-73C7-C54D-9DB1-F6BE24C80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2125" y="4068763"/>
              <a:ext cx="239354" cy="23935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6BE62E13-E5D2-D346-B0D0-FF8C4625A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425" y="5027612"/>
              <a:ext cx="267929" cy="267928"/>
            </a:xfrm>
            <a:custGeom>
              <a:avLst/>
              <a:gdLst>
                <a:gd name="connsiteX0" fmla="*/ 132582 w 267929"/>
                <a:gd name="connsiteY0" fmla="*/ 96700 h 267928"/>
                <a:gd name="connsiteX1" fmla="*/ 173175 w 267929"/>
                <a:gd name="connsiteY1" fmla="*/ 132582 h 267928"/>
                <a:gd name="connsiteX2" fmla="*/ 136931 w 267929"/>
                <a:gd name="connsiteY2" fmla="*/ 173175 h 267928"/>
                <a:gd name="connsiteX3" fmla="*/ 96700 w 267929"/>
                <a:gd name="connsiteY3" fmla="*/ 136931 h 267928"/>
                <a:gd name="connsiteX4" fmla="*/ 132582 w 267929"/>
                <a:gd name="connsiteY4" fmla="*/ 96700 h 267928"/>
                <a:gd name="connsiteX5" fmla="*/ 129655 w 267929"/>
                <a:gd name="connsiteY5" fmla="*/ 59260 h 267928"/>
                <a:gd name="connsiteX6" fmla="*/ 59260 w 267929"/>
                <a:gd name="connsiteY6" fmla="*/ 138274 h 267928"/>
                <a:gd name="connsiteX7" fmla="*/ 138275 w 267929"/>
                <a:gd name="connsiteY7" fmla="*/ 208668 h 267928"/>
                <a:gd name="connsiteX8" fmla="*/ 208669 w 267929"/>
                <a:gd name="connsiteY8" fmla="*/ 129654 h 267928"/>
                <a:gd name="connsiteX9" fmla="*/ 129655 w 267929"/>
                <a:gd name="connsiteY9" fmla="*/ 59260 h 267928"/>
                <a:gd name="connsiteX10" fmla="*/ 143303 w 267929"/>
                <a:gd name="connsiteY10" fmla="*/ 0 h 267928"/>
                <a:gd name="connsiteX11" fmla="*/ 144739 w 267929"/>
                <a:gd name="connsiteY11" fmla="*/ 26577 h 267928"/>
                <a:gd name="connsiteX12" fmla="*/ 167007 w 267929"/>
                <a:gd name="connsiteY12" fmla="*/ 31246 h 267928"/>
                <a:gd name="connsiteX13" fmla="*/ 179218 w 267929"/>
                <a:gd name="connsiteY13" fmla="*/ 7542 h 267928"/>
                <a:gd name="connsiteX14" fmla="*/ 209028 w 267929"/>
                <a:gd name="connsiteY14" fmla="*/ 22626 h 267928"/>
                <a:gd name="connsiteX15" fmla="*/ 196817 w 267929"/>
                <a:gd name="connsiteY15" fmla="*/ 45971 h 267928"/>
                <a:gd name="connsiteX16" fmla="*/ 214056 w 267929"/>
                <a:gd name="connsiteY16" fmla="*/ 61415 h 267928"/>
                <a:gd name="connsiteX17" fmla="*/ 236324 w 267929"/>
                <a:gd name="connsiteY17" fmla="*/ 47049 h 267928"/>
                <a:gd name="connsiteX18" fmla="*/ 254281 w 267929"/>
                <a:gd name="connsiteY18" fmla="*/ 75063 h 267928"/>
                <a:gd name="connsiteX19" fmla="*/ 232373 w 267929"/>
                <a:gd name="connsiteY19" fmla="*/ 89429 h 267928"/>
                <a:gd name="connsiteX20" fmla="*/ 239556 w 267929"/>
                <a:gd name="connsiteY20" fmla="*/ 111338 h 267928"/>
                <a:gd name="connsiteX21" fmla="*/ 266133 w 267929"/>
                <a:gd name="connsiteY21" fmla="*/ 109901 h 267928"/>
                <a:gd name="connsiteX22" fmla="*/ 267929 w 267929"/>
                <a:gd name="connsiteY22" fmla="*/ 143302 h 267928"/>
                <a:gd name="connsiteX23" fmla="*/ 241711 w 267929"/>
                <a:gd name="connsiteY23" fmla="*/ 144739 h 267928"/>
                <a:gd name="connsiteX24" fmla="*/ 237042 w 267929"/>
                <a:gd name="connsiteY24" fmla="*/ 167006 h 267928"/>
                <a:gd name="connsiteX25" fmla="*/ 260387 w 267929"/>
                <a:gd name="connsiteY25" fmla="*/ 179217 h 267928"/>
                <a:gd name="connsiteX26" fmla="*/ 245302 w 267929"/>
                <a:gd name="connsiteY26" fmla="*/ 208668 h 267928"/>
                <a:gd name="connsiteX27" fmla="*/ 221957 w 267929"/>
                <a:gd name="connsiteY27" fmla="*/ 196816 h 267928"/>
                <a:gd name="connsiteX28" fmla="*/ 206514 w 267929"/>
                <a:gd name="connsiteY28" fmla="*/ 214055 h 267928"/>
                <a:gd name="connsiteX29" fmla="*/ 220880 w 267929"/>
                <a:gd name="connsiteY29" fmla="*/ 235964 h 267928"/>
                <a:gd name="connsiteX30" fmla="*/ 193225 w 267929"/>
                <a:gd name="connsiteY30" fmla="*/ 254639 h 267928"/>
                <a:gd name="connsiteX31" fmla="*/ 178859 w 267929"/>
                <a:gd name="connsiteY31" fmla="*/ 232372 h 267928"/>
                <a:gd name="connsiteX32" fmla="*/ 156591 w 267929"/>
                <a:gd name="connsiteY32" fmla="*/ 239555 h 267928"/>
                <a:gd name="connsiteX33" fmla="*/ 158028 w 267929"/>
                <a:gd name="connsiteY33" fmla="*/ 266132 h 267928"/>
                <a:gd name="connsiteX34" fmla="*/ 124986 w 267929"/>
                <a:gd name="connsiteY34" fmla="*/ 267928 h 267928"/>
                <a:gd name="connsiteX35" fmla="*/ 123549 w 267929"/>
                <a:gd name="connsiteY35" fmla="*/ 241710 h 267928"/>
                <a:gd name="connsiteX36" fmla="*/ 100563 w 267929"/>
                <a:gd name="connsiteY36" fmla="*/ 237041 h 267928"/>
                <a:gd name="connsiteX37" fmla="*/ 89070 w 267929"/>
                <a:gd name="connsiteY37" fmla="*/ 260386 h 267928"/>
                <a:gd name="connsiteX38" fmla="*/ 59260 w 267929"/>
                <a:gd name="connsiteY38" fmla="*/ 245301 h 267928"/>
                <a:gd name="connsiteX39" fmla="*/ 71112 w 267929"/>
                <a:gd name="connsiteY39" fmla="*/ 221957 h 267928"/>
                <a:gd name="connsiteX40" fmla="*/ 53873 w 267929"/>
                <a:gd name="connsiteY40" fmla="*/ 206513 h 267928"/>
                <a:gd name="connsiteX41" fmla="*/ 31605 w 267929"/>
                <a:gd name="connsiteY41" fmla="*/ 220879 h 267928"/>
                <a:gd name="connsiteX42" fmla="*/ 13648 w 267929"/>
                <a:gd name="connsiteY42" fmla="*/ 193224 h 267928"/>
                <a:gd name="connsiteX43" fmla="*/ 35556 w 267929"/>
                <a:gd name="connsiteY43" fmla="*/ 178499 h 267928"/>
                <a:gd name="connsiteX44" fmla="*/ 28373 w 267929"/>
                <a:gd name="connsiteY44" fmla="*/ 156591 h 267928"/>
                <a:gd name="connsiteX45" fmla="*/ 2155 w 267929"/>
                <a:gd name="connsiteY45" fmla="*/ 158027 h 267928"/>
                <a:gd name="connsiteX46" fmla="*/ 0 w 267929"/>
                <a:gd name="connsiteY46" fmla="*/ 124985 h 267928"/>
                <a:gd name="connsiteX47" fmla="*/ 26577 w 267929"/>
                <a:gd name="connsiteY47" fmla="*/ 123549 h 267928"/>
                <a:gd name="connsiteX48" fmla="*/ 31246 w 267929"/>
                <a:gd name="connsiteY48" fmla="*/ 100563 h 267928"/>
                <a:gd name="connsiteX49" fmla="*/ 7542 w 267929"/>
                <a:gd name="connsiteY49" fmla="*/ 89070 h 267928"/>
                <a:gd name="connsiteX50" fmla="*/ 22626 w 267929"/>
                <a:gd name="connsiteY50" fmla="*/ 59260 h 267928"/>
                <a:gd name="connsiteX51" fmla="*/ 45971 w 267929"/>
                <a:gd name="connsiteY51" fmla="*/ 71112 h 267928"/>
                <a:gd name="connsiteX52" fmla="*/ 61415 w 267929"/>
                <a:gd name="connsiteY52" fmla="*/ 53513 h 267928"/>
                <a:gd name="connsiteX53" fmla="*/ 47049 w 267929"/>
                <a:gd name="connsiteY53" fmla="*/ 31605 h 267928"/>
                <a:gd name="connsiteX54" fmla="*/ 75063 w 267929"/>
                <a:gd name="connsiteY54" fmla="*/ 13648 h 267928"/>
                <a:gd name="connsiteX55" fmla="*/ 89429 w 267929"/>
                <a:gd name="connsiteY55" fmla="*/ 35556 h 267928"/>
                <a:gd name="connsiteX56" fmla="*/ 111338 w 267929"/>
                <a:gd name="connsiteY56" fmla="*/ 28373 h 267928"/>
                <a:gd name="connsiteX57" fmla="*/ 109901 w 267929"/>
                <a:gd name="connsiteY57" fmla="*/ 2155 h 267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7929" h="267928">
                  <a:moveTo>
                    <a:pt x="132582" y="96700"/>
                  </a:moveTo>
                  <a:cubicBezTo>
                    <a:pt x="153604" y="95250"/>
                    <a:pt x="171726" y="111560"/>
                    <a:pt x="173175" y="132582"/>
                  </a:cubicBezTo>
                  <a:cubicBezTo>
                    <a:pt x="174263" y="153604"/>
                    <a:pt x="157953" y="171726"/>
                    <a:pt x="136931" y="173175"/>
                  </a:cubicBezTo>
                  <a:cubicBezTo>
                    <a:pt x="115909" y="174263"/>
                    <a:pt x="97425" y="157953"/>
                    <a:pt x="96700" y="136931"/>
                  </a:cubicBezTo>
                  <a:cubicBezTo>
                    <a:pt x="95250" y="115909"/>
                    <a:pt x="111560" y="97425"/>
                    <a:pt x="132582" y="96700"/>
                  </a:cubicBezTo>
                  <a:close/>
                  <a:moveTo>
                    <a:pt x="129655" y="59260"/>
                  </a:moveTo>
                  <a:cubicBezTo>
                    <a:pt x="88352" y="61415"/>
                    <a:pt x="56746" y="96971"/>
                    <a:pt x="59260" y="138274"/>
                  </a:cubicBezTo>
                  <a:cubicBezTo>
                    <a:pt x="61415" y="179577"/>
                    <a:pt x="96972" y="211182"/>
                    <a:pt x="138275" y="208668"/>
                  </a:cubicBezTo>
                  <a:cubicBezTo>
                    <a:pt x="179577" y="206513"/>
                    <a:pt x="211183" y="170957"/>
                    <a:pt x="208669" y="129654"/>
                  </a:cubicBezTo>
                  <a:cubicBezTo>
                    <a:pt x="206514" y="88351"/>
                    <a:pt x="171317" y="56746"/>
                    <a:pt x="129655" y="59260"/>
                  </a:cubicBezTo>
                  <a:close/>
                  <a:moveTo>
                    <a:pt x="143303" y="0"/>
                  </a:moveTo>
                  <a:lnTo>
                    <a:pt x="144739" y="26577"/>
                  </a:lnTo>
                  <a:cubicBezTo>
                    <a:pt x="152282" y="27295"/>
                    <a:pt x="159824" y="28732"/>
                    <a:pt x="167007" y="31246"/>
                  </a:cubicBezTo>
                  <a:lnTo>
                    <a:pt x="179218" y="7542"/>
                  </a:lnTo>
                  <a:lnTo>
                    <a:pt x="209028" y="22626"/>
                  </a:lnTo>
                  <a:lnTo>
                    <a:pt x="196817" y="45971"/>
                  </a:lnTo>
                  <a:cubicBezTo>
                    <a:pt x="203281" y="50640"/>
                    <a:pt x="209028" y="55668"/>
                    <a:pt x="214056" y="61415"/>
                  </a:cubicBezTo>
                  <a:lnTo>
                    <a:pt x="236324" y="47049"/>
                  </a:lnTo>
                  <a:lnTo>
                    <a:pt x="254281" y="75063"/>
                  </a:lnTo>
                  <a:lnTo>
                    <a:pt x="232373" y="89429"/>
                  </a:lnTo>
                  <a:cubicBezTo>
                    <a:pt x="235605" y="96253"/>
                    <a:pt x="238119" y="103795"/>
                    <a:pt x="239556" y="111338"/>
                  </a:cubicBezTo>
                  <a:lnTo>
                    <a:pt x="266133" y="109901"/>
                  </a:lnTo>
                  <a:lnTo>
                    <a:pt x="267929" y="143302"/>
                  </a:lnTo>
                  <a:lnTo>
                    <a:pt x="241711" y="144739"/>
                  </a:lnTo>
                  <a:cubicBezTo>
                    <a:pt x="240633" y="152281"/>
                    <a:pt x="239197" y="159823"/>
                    <a:pt x="237042" y="167006"/>
                  </a:cubicBezTo>
                  <a:lnTo>
                    <a:pt x="260387" y="179217"/>
                  </a:lnTo>
                  <a:lnTo>
                    <a:pt x="245302" y="208668"/>
                  </a:lnTo>
                  <a:lnTo>
                    <a:pt x="221957" y="196816"/>
                  </a:lnTo>
                  <a:cubicBezTo>
                    <a:pt x="217288" y="203281"/>
                    <a:pt x="212260" y="209027"/>
                    <a:pt x="206514" y="214055"/>
                  </a:cubicBezTo>
                  <a:lnTo>
                    <a:pt x="220880" y="235964"/>
                  </a:lnTo>
                  <a:lnTo>
                    <a:pt x="193225" y="254639"/>
                  </a:lnTo>
                  <a:lnTo>
                    <a:pt x="178859" y="232372"/>
                  </a:lnTo>
                  <a:cubicBezTo>
                    <a:pt x="171676" y="235604"/>
                    <a:pt x="164493" y="238118"/>
                    <a:pt x="156591" y="239555"/>
                  </a:cubicBezTo>
                  <a:lnTo>
                    <a:pt x="158028" y="266132"/>
                  </a:lnTo>
                  <a:lnTo>
                    <a:pt x="124986" y="267928"/>
                  </a:lnTo>
                  <a:lnTo>
                    <a:pt x="123549" y="241710"/>
                  </a:lnTo>
                  <a:cubicBezTo>
                    <a:pt x="115648" y="240632"/>
                    <a:pt x="108106" y="239196"/>
                    <a:pt x="100563" y="237041"/>
                  </a:cubicBezTo>
                  <a:lnTo>
                    <a:pt x="89070" y="260386"/>
                  </a:lnTo>
                  <a:lnTo>
                    <a:pt x="59260" y="245301"/>
                  </a:lnTo>
                  <a:lnTo>
                    <a:pt x="71112" y="221957"/>
                  </a:lnTo>
                  <a:cubicBezTo>
                    <a:pt x="64647" y="217288"/>
                    <a:pt x="58901" y="212259"/>
                    <a:pt x="53873" y="206513"/>
                  </a:cubicBezTo>
                  <a:lnTo>
                    <a:pt x="31605" y="220879"/>
                  </a:lnTo>
                  <a:lnTo>
                    <a:pt x="13648" y="193224"/>
                  </a:lnTo>
                  <a:lnTo>
                    <a:pt x="35556" y="178499"/>
                  </a:lnTo>
                  <a:cubicBezTo>
                    <a:pt x="32324" y="171675"/>
                    <a:pt x="30169" y="164492"/>
                    <a:pt x="28373" y="156591"/>
                  </a:cubicBezTo>
                  <a:lnTo>
                    <a:pt x="2155" y="158027"/>
                  </a:lnTo>
                  <a:lnTo>
                    <a:pt x="0" y="124985"/>
                  </a:lnTo>
                  <a:lnTo>
                    <a:pt x="26577" y="123549"/>
                  </a:lnTo>
                  <a:cubicBezTo>
                    <a:pt x="27295" y="115647"/>
                    <a:pt x="28732" y="108105"/>
                    <a:pt x="31246" y="100563"/>
                  </a:cubicBezTo>
                  <a:lnTo>
                    <a:pt x="7542" y="89070"/>
                  </a:lnTo>
                  <a:lnTo>
                    <a:pt x="22626" y="59260"/>
                  </a:lnTo>
                  <a:lnTo>
                    <a:pt x="45971" y="71112"/>
                  </a:lnTo>
                  <a:cubicBezTo>
                    <a:pt x="50640" y="64647"/>
                    <a:pt x="55669" y="58901"/>
                    <a:pt x="61415" y="53513"/>
                  </a:cubicBezTo>
                  <a:lnTo>
                    <a:pt x="47049" y="31605"/>
                  </a:lnTo>
                  <a:lnTo>
                    <a:pt x="75063" y="13648"/>
                  </a:lnTo>
                  <a:lnTo>
                    <a:pt x="89429" y="35556"/>
                  </a:lnTo>
                  <a:cubicBezTo>
                    <a:pt x="96254" y="32323"/>
                    <a:pt x="103796" y="29809"/>
                    <a:pt x="111338" y="28373"/>
                  </a:cubicBezTo>
                  <a:lnTo>
                    <a:pt x="109901" y="21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255C4B5-89AA-3140-95FF-CF3D1E5A8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825" y="4676776"/>
              <a:ext cx="221890" cy="22188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EAA6C859-047F-2D4B-A4C8-9B5B6719F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37" y="3892550"/>
              <a:ext cx="293328" cy="294915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C0278AF-3428-A144-8AF5-353ECDC8817B}"/>
              </a:ext>
            </a:extLst>
          </p:cNvPr>
          <p:cNvGrpSpPr/>
          <p:nvPr userDrawn="1"/>
        </p:nvGrpSpPr>
        <p:grpSpPr>
          <a:xfrm rot="20372092" flipH="1">
            <a:off x="9820007" y="2901310"/>
            <a:ext cx="2606400" cy="4009662"/>
            <a:chOff x="2616200" y="463550"/>
            <a:chExt cx="4190640" cy="6459178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9C9CB19C-81CD-F84A-8E6B-A2061EDD7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0" y="5329238"/>
              <a:ext cx="1695090" cy="1593490"/>
            </a:xfrm>
            <a:custGeom>
              <a:avLst/>
              <a:gdLst>
                <a:gd name="connsiteX0" fmla="*/ 315913 w 1695090"/>
                <a:gd name="connsiteY0" fmla="*/ 1131887 h 1593490"/>
                <a:gd name="connsiteX1" fmla="*/ 1377590 w 1695090"/>
                <a:gd name="connsiteY1" fmla="*/ 1131887 h 1593490"/>
                <a:gd name="connsiteX2" fmla="*/ 1377590 w 1695090"/>
                <a:gd name="connsiteY2" fmla="*/ 1216208 h 1593490"/>
                <a:gd name="connsiteX3" fmla="*/ 1000425 w 1695090"/>
                <a:gd name="connsiteY3" fmla="*/ 1593490 h 1593490"/>
                <a:gd name="connsiteX4" fmla="*/ 693079 w 1695090"/>
                <a:gd name="connsiteY4" fmla="*/ 1593490 h 1593490"/>
                <a:gd name="connsiteX5" fmla="*/ 315913 w 1695090"/>
                <a:gd name="connsiteY5" fmla="*/ 1216208 h 1593490"/>
                <a:gd name="connsiteX6" fmla="*/ 145818 w 1695090"/>
                <a:gd name="connsiteY6" fmla="*/ 750887 h 1593490"/>
                <a:gd name="connsiteX7" fmla="*/ 1549272 w 1695090"/>
                <a:gd name="connsiteY7" fmla="*/ 750887 h 1593490"/>
                <a:gd name="connsiteX8" fmla="*/ 1695090 w 1695090"/>
                <a:gd name="connsiteY8" fmla="*/ 896937 h 1593490"/>
                <a:gd name="connsiteX9" fmla="*/ 1549272 w 1695090"/>
                <a:gd name="connsiteY9" fmla="*/ 1042628 h 1593490"/>
                <a:gd name="connsiteX10" fmla="*/ 145818 w 1695090"/>
                <a:gd name="connsiteY10" fmla="*/ 1042628 h 1593490"/>
                <a:gd name="connsiteX11" fmla="*/ 0 w 1695090"/>
                <a:gd name="connsiteY11" fmla="*/ 896937 h 1593490"/>
                <a:gd name="connsiteX12" fmla="*/ 145818 w 1695090"/>
                <a:gd name="connsiteY12" fmla="*/ 750887 h 1593490"/>
                <a:gd name="connsiteX13" fmla="*/ 145818 w 1695090"/>
                <a:gd name="connsiteY13" fmla="*/ 376237 h 1593490"/>
                <a:gd name="connsiteX14" fmla="*/ 1549272 w 1695090"/>
                <a:gd name="connsiteY14" fmla="*/ 376237 h 1593490"/>
                <a:gd name="connsiteX15" fmla="*/ 1695090 w 1695090"/>
                <a:gd name="connsiteY15" fmla="*/ 521747 h 1593490"/>
                <a:gd name="connsiteX16" fmla="*/ 1549272 w 1695090"/>
                <a:gd name="connsiteY16" fmla="*/ 667977 h 1593490"/>
                <a:gd name="connsiteX17" fmla="*/ 145818 w 1695090"/>
                <a:gd name="connsiteY17" fmla="*/ 667977 h 1593490"/>
                <a:gd name="connsiteX18" fmla="*/ 0 w 1695090"/>
                <a:gd name="connsiteY18" fmla="*/ 521747 h 1593490"/>
                <a:gd name="connsiteX19" fmla="*/ 145818 w 1695090"/>
                <a:gd name="connsiteY19" fmla="*/ 376237 h 1593490"/>
                <a:gd name="connsiteX20" fmla="*/ 145818 w 1695090"/>
                <a:gd name="connsiteY20" fmla="*/ 0 h 1593490"/>
                <a:gd name="connsiteX21" fmla="*/ 1549272 w 1695090"/>
                <a:gd name="connsiteY21" fmla="*/ 0 h 1593490"/>
                <a:gd name="connsiteX22" fmla="*/ 1695090 w 1695090"/>
                <a:gd name="connsiteY22" fmla="*/ 146230 h 1593490"/>
                <a:gd name="connsiteX23" fmla="*/ 1549272 w 1695090"/>
                <a:gd name="connsiteY23" fmla="*/ 291740 h 1593490"/>
                <a:gd name="connsiteX24" fmla="*/ 145818 w 1695090"/>
                <a:gd name="connsiteY24" fmla="*/ 291740 h 1593490"/>
                <a:gd name="connsiteX25" fmla="*/ 0 w 1695090"/>
                <a:gd name="connsiteY25" fmla="*/ 146230 h 1593490"/>
                <a:gd name="connsiteX26" fmla="*/ 145818 w 1695090"/>
                <a:gd name="connsiteY26" fmla="*/ 0 h 159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95090" h="1593490">
                  <a:moveTo>
                    <a:pt x="315913" y="1131887"/>
                  </a:moveTo>
                  <a:lnTo>
                    <a:pt x="1377590" y="1131887"/>
                  </a:lnTo>
                  <a:lnTo>
                    <a:pt x="1377590" y="1216208"/>
                  </a:lnTo>
                  <a:cubicBezTo>
                    <a:pt x="1377590" y="1424488"/>
                    <a:pt x="1208802" y="1593490"/>
                    <a:pt x="1000425" y="1593490"/>
                  </a:cubicBezTo>
                  <a:lnTo>
                    <a:pt x="693079" y="1593490"/>
                  </a:lnTo>
                  <a:cubicBezTo>
                    <a:pt x="484702" y="1593490"/>
                    <a:pt x="315913" y="1424488"/>
                    <a:pt x="315913" y="1216208"/>
                  </a:cubicBezTo>
                  <a:close/>
                  <a:moveTo>
                    <a:pt x="145818" y="750887"/>
                  </a:moveTo>
                  <a:lnTo>
                    <a:pt x="1549272" y="750887"/>
                  </a:lnTo>
                  <a:cubicBezTo>
                    <a:pt x="1629922" y="750887"/>
                    <a:pt x="1695090" y="816358"/>
                    <a:pt x="1695090" y="896937"/>
                  </a:cubicBezTo>
                  <a:cubicBezTo>
                    <a:pt x="1695090" y="977157"/>
                    <a:pt x="1629922" y="1042628"/>
                    <a:pt x="1549272" y="1042628"/>
                  </a:cubicBezTo>
                  <a:lnTo>
                    <a:pt x="145818" y="1042628"/>
                  </a:lnTo>
                  <a:cubicBezTo>
                    <a:pt x="65168" y="1042628"/>
                    <a:pt x="0" y="977157"/>
                    <a:pt x="0" y="896937"/>
                  </a:cubicBezTo>
                  <a:cubicBezTo>
                    <a:pt x="0" y="816358"/>
                    <a:pt x="65168" y="750887"/>
                    <a:pt x="145818" y="750887"/>
                  </a:cubicBezTo>
                  <a:close/>
                  <a:moveTo>
                    <a:pt x="145818" y="376237"/>
                  </a:moveTo>
                  <a:lnTo>
                    <a:pt x="1549272" y="376237"/>
                  </a:lnTo>
                  <a:cubicBezTo>
                    <a:pt x="1629922" y="376237"/>
                    <a:pt x="1695090" y="441428"/>
                    <a:pt x="1695090" y="521747"/>
                  </a:cubicBezTo>
                  <a:cubicBezTo>
                    <a:pt x="1695090" y="602426"/>
                    <a:pt x="1629922" y="667977"/>
                    <a:pt x="1549272" y="667977"/>
                  </a:cubicBezTo>
                  <a:lnTo>
                    <a:pt x="145818" y="667977"/>
                  </a:lnTo>
                  <a:cubicBezTo>
                    <a:pt x="65168" y="667977"/>
                    <a:pt x="0" y="602426"/>
                    <a:pt x="0" y="521747"/>
                  </a:cubicBezTo>
                  <a:cubicBezTo>
                    <a:pt x="0" y="441428"/>
                    <a:pt x="65168" y="376237"/>
                    <a:pt x="145818" y="376237"/>
                  </a:cubicBezTo>
                  <a:close/>
                  <a:moveTo>
                    <a:pt x="145818" y="0"/>
                  </a:moveTo>
                  <a:lnTo>
                    <a:pt x="1549272" y="0"/>
                  </a:lnTo>
                  <a:cubicBezTo>
                    <a:pt x="1629922" y="0"/>
                    <a:pt x="1695090" y="65552"/>
                    <a:pt x="1695090" y="146230"/>
                  </a:cubicBezTo>
                  <a:cubicBezTo>
                    <a:pt x="1695090" y="226549"/>
                    <a:pt x="1629922" y="291740"/>
                    <a:pt x="1549272" y="291740"/>
                  </a:cubicBezTo>
                  <a:lnTo>
                    <a:pt x="145818" y="291740"/>
                  </a:lnTo>
                  <a:cubicBezTo>
                    <a:pt x="65168" y="291740"/>
                    <a:pt x="0" y="226549"/>
                    <a:pt x="0" y="146230"/>
                  </a:cubicBezTo>
                  <a:cubicBezTo>
                    <a:pt x="0" y="65552"/>
                    <a:pt x="65168" y="0"/>
                    <a:pt x="145818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F0AA62E5-B267-F842-9F98-F4A3EC40C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425" y="2962275"/>
              <a:ext cx="1147763" cy="1147763"/>
            </a:xfrm>
            <a:custGeom>
              <a:avLst/>
              <a:gdLst>
                <a:gd name="T0" fmla="*/ 1595 w 3190"/>
                <a:gd name="T1" fmla="*/ 2491 h 3190"/>
                <a:gd name="T2" fmla="*/ 697 w 3190"/>
                <a:gd name="T3" fmla="*/ 1595 h 3190"/>
                <a:gd name="T4" fmla="*/ 1595 w 3190"/>
                <a:gd name="T5" fmla="*/ 698 h 3190"/>
                <a:gd name="T6" fmla="*/ 2492 w 3190"/>
                <a:gd name="T7" fmla="*/ 1595 h 3190"/>
                <a:gd name="T8" fmla="*/ 3189 w 3190"/>
                <a:gd name="T9" fmla="*/ 1795 h 3190"/>
                <a:gd name="T10" fmla="*/ 2874 w 3190"/>
                <a:gd name="T11" fmla="*/ 1396 h 3190"/>
                <a:gd name="T12" fmla="*/ 2802 w 3190"/>
                <a:gd name="T13" fmla="*/ 1128 h 3190"/>
                <a:gd name="T14" fmla="*/ 2876 w 3190"/>
                <a:gd name="T15" fmla="*/ 625 h 3190"/>
                <a:gd name="T16" fmla="*/ 2604 w 3190"/>
                <a:gd name="T17" fmla="*/ 783 h 3190"/>
                <a:gd name="T18" fmla="*/ 2565 w 3190"/>
                <a:gd name="T19" fmla="*/ 314 h 3190"/>
                <a:gd name="T20" fmla="*/ 2062 w 3190"/>
                <a:gd name="T21" fmla="*/ 388 h 3190"/>
                <a:gd name="T22" fmla="*/ 1794 w 3190"/>
                <a:gd name="T23" fmla="*/ 316 h 3190"/>
                <a:gd name="T24" fmla="*/ 1395 w 3190"/>
                <a:gd name="T25" fmla="*/ 0 h 3190"/>
                <a:gd name="T26" fmla="*/ 1395 w 3190"/>
                <a:gd name="T27" fmla="*/ 316 h 3190"/>
                <a:gd name="T28" fmla="*/ 970 w 3190"/>
                <a:gd name="T29" fmla="*/ 114 h 3190"/>
                <a:gd name="T30" fmla="*/ 782 w 3190"/>
                <a:gd name="T31" fmla="*/ 587 h 3190"/>
                <a:gd name="T32" fmla="*/ 586 w 3190"/>
                <a:gd name="T33" fmla="*/ 783 h 3190"/>
                <a:gd name="T34" fmla="*/ 114 w 3190"/>
                <a:gd name="T35" fmla="*/ 970 h 3190"/>
                <a:gd name="T36" fmla="*/ 387 w 3190"/>
                <a:gd name="T37" fmla="*/ 1128 h 3190"/>
                <a:gd name="T38" fmla="*/ 0 w 3190"/>
                <a:gd name="T39" fmla="*/ 1396 h 3190"/>
                <a:gd name="T40" fmla="*/ 316 w 3190"/>
                <a:gd name="T41" fmla="*/ 1795 h 3190"/>
                <a:gd name="T42" fmla="*/ 387 w 3190"/>
                <a:gd name="T43" fmla="*/ 2063 h 3190"/>
                <a:gd name="T44" fmla="*/ 313 w 3190"/>
                <a:gd name="T45" fmla="*/ 2564 h 3190"/>
                <a:gd name="T46" fmla="*/ 586 w 3190"/>
                <a:gd name="T47" fmla="*/ 2408 h 3190"/>
                <a:gd name="T48" fmla="*/ 624 w 3190"/>
                <a:gd name="T49" fmla="*/ 2876 h 3190"/>
                <a:gd name="T50" fmla="*/ 1128 w 3190"/>
                <a:gd name="T51" fmla="*/ 2802 h 3190"/>
                <a:gd name="T52" fmla="*/ 1395 w 3190"/>
                <a:gd name="T53" fmla="*/ 2873 h 3190"/>
                <a:gd name="T54" fmla="*/ 1794 w 3190"/>
                <a:gd name="T55" fmla="*/ 3189 h 3190"/>
                <a:gd name="T56" fmla="*/ 1794 w 3190"/>
                <a:gd name="T57" fmla="*/ 2873 h 3190"/>
                <a:gd name="T58" fmla="*/ 2220 w 3190"/>
                <a:gd name="T59" fmla="*/ 3075 h 3190"/>
                <a:gd name="T60" fmla="*/ 2407 w 3190"/>
                <a:gd name="T61" fmla="*/ 2603 h 3190"/>
                <a:gd name="T62" fmla="*/ 2604 w 3190"/>
                <a:gd name="T63" fmla="*/ 2408 h 3190"/>
                <a:gd name="T64" fmla="*/ 3075 w 3190"/>
                <a:gd name="T65" fmla="*/ 2220 h 3190"/>
                <a:gd name="T66" fmla="*/ 2802 w 3190"/>
                <a:gd name="T67" fmla="*/ 2063 h 3190"/>
                <a:gd name="T68" fmla="*/ 3189 w 3190"/>
                <a:gd name="T69" fmla="*/ 1795 h 3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90" h="3190">
                  <a:moveTo>
                    <a:pt x="1595" y="2491"/>
                  </a:moveTo>
                  <a:lnTo>
                    <a:pt x="1595" y="2491"/>
                  </a:lnTo>
                  <a:cubicBezTo>
                    <a:pt x="1099" y="2491"/>
                    <a:pt x="697" y="2091"/>
                    <a:pt x="697" y="1595"/>
                  </a:cubicBezTo>
                  <a:lnTo>
                    <a:pt x="697" y="1595"/>
                  </a:lnTo>
                  <a:cubicBezTo>
                    <a:pt x="697" y="1100"/>
                    <a:pt x="1099" y="698"/>
                    <a:pt x="1595" y="698"/>
                  </a:cubicBezTo>
                  <a:lnTo>
                    <a:pt x="1595" y="698"/>
                  </a:lnTo>
                  <a:cubicBezTo>
                    <a:pt x="2090" y="698"/>
                    <a:pt x="2492" y="1100"/>
                    <a:pt x="2492" y="1595"/>
                  </a:cubicBezTo>
                  <a:lnTo>
                    <a:pt x="2492" y="1595"/>
                  </a:lnTo>
                  <a:cubicBezTo>
                    <a:pt x="2492" y="2091"/>
                    <a:pt x="2090" y="2491"/>
                    <a:pt x="1595" y="2491"/>
                  </a:cubicBezTo>
                  <a:close/>
                  <a:moveTo>
                    <a:pt x="3189" y="1795"/>
                  </a:moveTo>
                  <a:lnTo>
                    <a:pt x="3189" y="1396"/>
                  </a:lnTo>
                  <a:lnTo>
                    <a:pt x="2874" y="1396"/>
                  </a:lnTo>
                  <a:lnTo>
                    <a:pt x="2874" y="1396"/>
                  </a:lnTo>
                  <a:cubicBezTo>
                    <a:pt x="2859" y="1303"/>
                    <a:pt x="2836" y="1213"/>
                    <a:pt x="2802" y="1128"/>
                  </a:cubicBezTo>
                  <a:lnTo>
                    <a:pt x="3075" y="971"/>
                  </a:lnTo>
                  <a:lnTo>
                    <a:pt x="2876" y="625"/>
                  </a:lnTo>
                  <a:lnTo>
                    <a:pt x="2604" y="783"/>
                  </a:lnTo>
                  <a:lnTo>
                    <a:pt x="2604" y="783"/>
                  </a:lnTo>
                  <a:cubicBezTo>
                    <a:pt x="2545" y="711"/>
                    <a:pt x="2480" y="645"/>
                    <a:pt x="2407" y="587"/>
                  </a:cubicBezTo>
                  <a:lnTo>
                    <a:pt x="2565" y="314"/>
                  </a:lnTo>
                  <a:lnTo>
                    <a:pt x="2220" y="114"/>
                  </a:lnTo>
                  <a:lnTo>
                    <a:pt x="2062" y="388"/>
                  </a:lnTo>
                  <a:lnTo>
                    <a:pt x="2062" y="388"/>
                  </a:lnTo>
                  <a:cubicBezTo>
                    <a:pt x="1977" y="355"/>
                    <a:pt x="1887" y="331"/>
                    <a:pt x="1794" y="316"/>
                  </a:cubicBezTo>
                  <a:lnTo>
                    <a:pt x="1794" y="0"/>
                  </a:lnTo>
                  <a:lnTo>
                    <a:pt x="1395" y="0"/>
                  </a:lnTo>
                  <a:lnTo>
                    <a:pt x="1395" y="316"/>
                  </a:lnTo>
                  <a:lnTo>
                    <a:pt x="1395" y="316"/>
                  </a:lnTo>
                  <a:cubicBezTo>
                    <a:pt x="1302" y="331"/>
                    <a:pt x="1213" y="355"/>
                    <a:pt x="1128" y="388"/>
                  </a:cubicBezTo>
                  <a:lnTo>
                    <a:pt x="970" y="114"/>
                  </a:lnTo>
                  <a:lnTo>
                    <a:pt x="624" y="314"/>
                  </a:lnTo>
                  <a:lnTo>
                    <a:pt x="782" y="587"/>
                  </a:lnTo>
                  <a:lnTo>
                    <a:pt x="782" y="587"/>
                  </a:lnTo>
                  <a:cubicBezTo>
                    <a:pt x="710" y="645"/>
                    <a:pt x="644" y="711"/>
                    <a:pt x="586" y="783"/>
                  </a:cubicBezTo>
                  <a:lnTo>
                    <a:pt x="313" y="625"/>
                  </a:lnTo>
                  <a:lnTo>
                    <a:pt x="114" y="970"/>
                  </a:lnTo>
                  <a:lnTo>
                    <a:pt x="387" y="1128"/>
                  </a:lnTo>
                  <a:lnTo>
                    <a:pt x="387" y="1128"/>
                  </a:lnTo>
                  <a:cubicBezTo>
                    <a:pt x="354" y="1213"/>
                    <a:pt x="330" y="1303"/>
                    <a:pt x="316" y="1396"/>
                  </a:cubicBezTo>
                  <a:lnTo>
                    <a:pt x="0" y="1396"/>
                  </a:lnTo>
                  <a:lnTo>
                    <a:pt x="0" y="1795"/>
                  </a:lnTo>
                  <a:lnTo>
                    <a:pt x="316" y="1795"/>
                  </a:lnTo>
                  <a:lnTo>
                    <a:pt x="316" y="1795"/>
                  </a:lnTo>
                  <a:cubicBezTo>
                    <a:pt x="330" y="1888"/>
                    <a:pt x="354" y="1977"/>
                    <a:pt x="387" y="2063"/>
                  </a:cubicBezTo>
                  <a:lnTo>
                    <a:pt x="114" y="2220"/>
                  </a:lnTo>
                  <a:lnTo>
                    <a:pt x="313" y="2564"/>
                  </a:lnTo>
                  <a:lnTo>
                    <a:pt x="586" y="2408"/>
                  </a:lnTo>
                  <a:lnTo>
                    <a:pt x="586" y="2408"/>
                  </a:lnTo>
                  <a:cubicBezTo>
                    <a:pt x="644" y="2479"/>
                    <a:pt x="710" y="2545"/>
                    <a:pt x="782" y="2603"/>
                  </a:cubicBezTo>
                  <a:lnTo>
                    <a:pt x="624" y="2876"/>
                  </a:lnTo>
                  <a:lnTo>
                    <a:pt x="970" y="3075"/>
                  </a:lnTo>
                  <a:lnTo>
                    <a:pt x="1128" y="2802"/>
                  </a:lnTo>
                  <a:lnTo>
                    <a:pt x="1128" y="2802"/>
                  </a:lnTo>
                  <a:cubicBezTo>
                    <a:pt x="1213" y="2835"/>
                    <a:pt x="1302" y="2859"/>
                    <a:pt x="1395" y="2873"/>
                  </a:cubicBezTo>
                  <a:lnTo>
                    <a:pt x="1395" y="3189"/>
                  </a:lnTo>
                  <a:lnTo>
                    <a:pt x="1794" y="3189"/>
                  </a:lnTo>
                  <a:lnTo>
                    <a:pt x="1794" y="2873"/>
                  </a:lnTo>
                  <a:lnTo>
                    <a:pt x="1794" y="2873"/>
                  </a:lnTo>
                  <a:cubicBezTo>
                    <a:pt x="1887" y="2859"/>
                    <a:pt x="1977" y="2835"/>
                    <a:pt x="2062" y="2802"/>
                  </a:cubicBezTo>
                  <a:lnTo>
                    <a:pt x="2220" y="3075"/>
                  </a:lnTo>
                  <a:lnTo>
                    <a:pt x="2565" y="2876"/>
                  </a:lnTo>
                  <a:lnTo>
                    <a:pt x="2407" y="2603"/>
                  </a:lnTo>
                  <a:lnTo>
                    <a:pt x="2407" y="2603"/>
                  </a:lnTo>
                  <a:cubicBezTo>
                    <a:pt x="2480" y="2545"/>
                    <a:pt x="2545" y="2479"/>
                    <a:pt x="2604" y="2408"/>
                  </a:cubicBezTo>
                  <a:lnTo>
                    <a:pt x="2876" y="2564"/>
                  </a:lnTo>
                  <a:lnTo>
                    <a:pt x="3075" y="2220"/>
                  </a:lnTo>
                  <a:lnTo>
                    <a:pt x="2802" y="2063"/>
                  </a:lnTo>
                  <a:lnTo>
                    <a:pt x="2802" y="2063"/>
                  </a:lnTo>
                  <a:cubicBezTo>
                    <a:pt x="2836" y="1977"/>
                    <a:pt x="2859" y="1888"/>
                    <a:pt x="2874" y="1795"/>
                  </a:cubicBezTo>
                  <a:lnTo>
                    <a:pt x="3189" y="17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B773A36E-9BAE-E441-94F1-23419C0D9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225" y="4932363"/>
              <a:ext cx="312738" cy="312737"/>
            </a:xfrm>
            <a:custGeom>
              <a:avLst/>
              <a:gdLst>
                <a:gd name="T0" fmla="*/ 434 w 870"/>
                <a:gd name="T1" fmla="*/ 678 h 870"/>
                <a:gd name="T2" fmla="*/ 191 w 870"/>
                <a:gd name="T3" fmla="*/ 434 h 870"/>
                <a:gd name="T4" fmla="*/ 434 w 870"/>
                <a:gd name="T5" fmla="*/ 190 h 870"/>
                <a:gd name="T6" fmla="*/ 679 w 870"/>
                <a:gd name="T7" fmla="*/ 434 h 870"/>
                <a:gd name="T8" fmla="*/ 869 w 870"/>
                <a:gd name="T9" fmla="*/ 489 h 870"/>
                <a:gd name="T10" fmla="*/ 782 w 870"/>
                <a:gd name="T11" fmla="*/ 380 h 870"/>
                <a:gd name="T12" fmla="*/ 763 w 870"/>
                <a:gd name="T13" fmla="*/ 307 h 870"/>
                <a:gd name="T14" fmla="*/ 783 w 870"/>
                <a:gd name="T15" fmla="*/ 170 h 870"/>
                <a:gd name="T16" fmla="*/ 709 w 870"/>
                <a:gd name="T17" fmla="*/ 213 h 870"/>
                <a:gd name="T18" fmla="*/ 698 w 870"/>
                <a:gd name="T19" fmla="*/ 86 h 870"/>
                <a:gd name="T20" fmla="*/ 562 w 870"/>
                <a:gd name="T21" fmla="*/ 106 h 870"/>
                <a:gd name="T22" fmla="*/ 489 w 870"/>
                <a:gd name="T23" fmla="*/ 86 h 870"/>
                <a:gd name="T24" fmla="*/ 380 w 870"/>
                <a:gd name="T25" fmla="*/ 0 h 870"/>
                <a:gd name="T26" fmla="*/ 380 w 870"/>
                <a:gd name="T27" fmla="*/ 86 h 870"/>
                <a:gd name="T28" fmla="*/ 264 w 870"/>
                <a:gd name="T29" fmla="*/ 31 h 870"/>
                <a:gd name="T30" fmla="*/ 213 w 870"/>
                <a:gd name="T31" fmla="*/ 160 h 870"/>
                <a:gd name="T32" fmla="*/ 160 w 870"/>
                <a:gd name="T33" fmla="*/ 213 h 870"/>
                <a:gd name="T34" fmla="*/ 31 w 870"/>
                <a:gd name="T35" fmla="*/ 264 h 870"/>
                <a:gd name="T36" fmla="*/ 106 w 870"/>
                <a:gd name="T37" fmla="*/ 307 h 870"/>
                <a:gd name="T38" fmla="*/ 0 w 870"/>
                <a:gd name="T39" fmla="*/ 380 h 870"/>
                <a:gd name="T40" fmla="*/ 87 w 870"/>
                <a:gd name="T41" fmla="*/ 489 h 870"/>
                <a:gd name="T42" fmla="*/ 106 w 870"/>
                <a:gd name="T43" fmla="*/ 562 h 870"/>
                <a:gd name="T44" fmla="*/ 86 w 870"/>
                <a:gd name="T45" fmla="*/ 698 h 870"/>
                <a:gd name="T46" fmla="*/ 160 w 870"/>
                <a:gd name="T47" fmla="*/ 655 h 870"/>
                <a:gd name="T48" fmla="*/ 171 w 870"/>
                <a:gd name="T49" fmla="*/ 784 h 870"/>
                <a:gd name="T50" fmla="*/ 307 w 870"/>
                <a:gd name="T51" fmla="*/ 763 h 870"/>
                <a:gd name="T52" fmla="*/ 380 w 870"/>
                <a:gd name="T53" fmla="*/ 782 h 870"/>
                <a:gd name="T54" fmla="*/ 489 w 870"/>
                <a:gd name="T55" fmla="*/ 869 h 870"/>
                <a:gd name="T56" fmla="*/ 489 w 870"/>
                <a:gd name="T57" fmla="*/ 782 h 870"/>
                <a:gd name="T58" fmla="*/ 605 w 870"/>
                <a:gd name="T59" fmla="*/ 838 h 870"/>
                <a:gd name="T60" fmla="*/ 656 w 870"/>
                <a:gd name="T61" fmla="*/ 709 h 870"/>
                <a:gd name="T62" fmla="*/ 709 w 870"/>
                <a:gd name="T63" fmla="*/ 655 h 870"/>
                <a:gd name="T64" fmla="*/ 838 w 870"/>
                <a:gd name="T65" fmla="*/ 604 h 870"/>
                <a:gd name="T66" fmla="*/ 763 w 870"/>
                <a:gd name="T67" fmla="*/ 562 h 870"/>
                <a:gd name="T68" fmla="*/ 869 w 870"/>
                <a:gd name="T69" fmla="*/ 489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0" h="870">
                  <a:moveTo>
                    <a:pt x="434" y="678"/>
                  </a:moveTo>
                  <a:lnTo>
                    <a:pt x="434" y="678"/>
                  </a:lnTo>
                  <a:cubicBezTo>
                    <a:pt x="300" y="678"/>
                    <a:pt x="191" y="569"/>
                    <a:pt x="191" y="434"/>
                  </a:cubicBezTo>
                  <a:lnTo>
                    <a:pt x="191" y="434"/>
                  </a:lnTo>
                  <a:cubicBezTo>
                    <a:pt x="191" y="300"/>
                    <a:pt x="300" y="190"/>
                    <a:pt x="434" y="190"/>
                  </a:cubicBezTo>
                  <a:lnTo>
                    <a:pt x="434" y="190"/>
                  </a:lnTo>
                  <a:cubicBezTo>
                    <a:pt x="569" y="190"/>
                    <a:pt x="679" y="300"/>
                    <a:pt x="679" y="434"/>
                  </a:cubicBezTo>
                  <a:lnTo>
                    <a:pt x="679" y="434"/>
                  </a:lnTo>
                  <a:cubicBezTo>
                    <a:pt x="679" y="569"/>
                    <a:pt x="569" y="678"/>
                    <a:pt x="434" y="678"/>
                  </a:cubicBezTo>
                  <a:close/>
                  <a:moveTo>
                    <a:pt x="869" y="489"/>
                  </a:moveTo>
                  <a:lnTo>
                    <a:pt x="869" y="380"/>
                  </a:lnTo>
                  <a:lnTo>
                    <a:pt x="782" y="380"/>
                  </a:lnTo>
                  <a:lnTo>
                    <a:pt x="782" y="380"/>
                  </a:lnTo>
                  <a:cubicBezTo>
                    <a:pt x="779" y="355"/>
                    <a:pt x="772" y="331"/>
                    <a:pt x="763" y="307"/>
                  </a:cubicBezTo>
                  <a:lnTo>
                    <a:pt x="838" y="264"/>
                  </a:lnTo>
                  <a:lnTo>
                    <a:pt x="783" y="170"/>
                  </a:lnTo>
                  <a:lnTo>
                    <a:pt x="709" y="213"/>
                  </a:lnTo>
                  <a:lnTo>
                    <a:pt x="709" y="213"/>
                  </a:lnTo>
                  <a:cubicBezTo>
                    <a:pt x="693" y="194"/>
                    <a:pt x="676" y="176"/>
                    <a:pt x="656" y="160"/>
                  </a:cubicBezTo>
                  <a:lnTo>
                    <a:pt x="698" y="86"/>
                  </a:lnTo>
                  <a:lnTo>
                    <a:pt x="605" y="31"/>
                  </a:lnTo>
                  <a:lnTo>
                    <a:pt x="562" y="106"/>
                  </a:lnTo>
                  <a:lnTo>
                    <a:pt x="562" y="106"/>
                  </a:lnTo>
                  <a:cubicBezTo>
                    <a:pt x="538" y="97"/>
                    <a:pt x="514" y="90"/>
                    <a:pt x="489" y="86"/>
                  </a:cubicBezTo>
                  <a:lnTo>
                    <a:pt x="489" y="0"/>
                  </a:lnTo>
                  <a:lnTo>
                    <a:pt x="380" y="0"/>
                  </a:lnTo>
                  <a:lnTo>
                    <a:pt x="380" y="86"/>
                  </a:lnTo>
                  <a:lnTo>
                    <a:pt x="380" y="86"/>
                  </a:lnTo>
                  <a:cubicBezTo>
                    <a:pt x="355" y="90"/>
                    <a:pt x="331" y="97"/>
                    <a:pt x="307" y="106"/>
                  </a:cubicBezTo>
                  <a:lnTo>
                    <a:pt x="264" y="31"/>
                  </a:lnTo>
                  <a:lnTo>
                    <a:pt x="171" y="86"/>
                  </a:lnTo>
                  <a:lnTo>
                    <a:pt x="213" y="160"/>
                  </a:lnTo>
                  <a:lnTo>
                    <a:pt x="213" y="160"/>
                  </a:lnTo>
                  <a:cubicBezTo>
                    <a:pt x="193" y="176"/>
                    <a:pt x="176" y="194"/>
                    <a:pt x="160" y="213"/>
                  </a:cubicBezTo>
                  <a:lnTo>
                    <a:pt x="86" y="170"/>
                  </a:lnTo>
                  <a:lnTo>
                    <a:pt x="31" y="264"/>
                  </a:lnTo>
                  <a:lnTo>
                    <a:pt x="106" y="307"/>
                  </a:lnTo>
                  <a:lnTo>
                    <a:pt x="106" y="307"/>
                  </a:lnTo>
                  <a:cubicBezTo>
                    <a:pt x="97" y="331"/>
                    <a:pt x="90" y="355"/>
                    <a:pt x="87" y="380"/>
                  </a:cubicBezTo>
                  <a:lnTo>
                    <a:pt x="0" y="380"/>
                  </a:lnTo>
                  <a:lnTo>
                    <a:pt x="0" y="489"/>
                  </a:lnTo>
                  <a:lnTo>
                    <a:pt x="87" y="489"/>
                  </a:lnTo>
                  <a:lnTo>
                    <a:pt x="87" y="489"/>
                  </a:lnTo>
                  <a:cubicBezTo>
                    <a:pt x="90" y="514"/>
                    <a:pt x="97" y="539"/>
                    <a:pt x="106" y="562"/>
                  </a:cubicBezTo>
                  <a:lnTo>
                    <a:pt x="31" y="604"/>
                  </a:lnTo>
                  <a:lnTo>
                    <a:pt x="86" y="698"/>
                  </a:lnTo>
                  <a:lnTo>
                    <a:pt x="160" y="655"/>
                  </a:lnTo>
                  <a:lnTo>
                    <a:pt x="160" y="655"/>
                  </a:lnTo>
                  <a:cubicBezTo>
                    <a:pt x="176" y="675"/>
                    <a:pt x="193" y="693"/>
                    <a:pt x="213" y="709"/>
                  </a:cubicBezTo>
                  <a:lnTo>
                    <a:pt x="171" y="784"/>
                  </a:lnTo>
                  <a:lnTo>
                    <a:pt x="264" y="838"/>
                  </a:lnTo>
                  <a:lnTo>
                    <a:pt x="307" y="763"/>
                  </a:lnTo>
                  <a:lnTo>
                    <a:pt x="307" y="763"/>
                  </a:lnTo>
                  <a:cubicBezTo>
                    <a:pt x="331" y="772"/>
                    <a:pt x="355" y="779"/>
                    <a:pt x="380" y="782"/>
                  </a:cubicBezTo>
                  <a:lnTo>
                    <a:pt x="380" y="869"/>
                  </a:lnTo>
                  <a:lnTo>
                    <a:pt x="489" y="869"/>
                  </a:lnTo>
                  <a:lnTo>
                    <a:pt x="489" y="782"/>
                  </a:lnTo>
                  <a:lnTo>
                    <a:pt x="489" y="782"/>
                  </a:lnTo>
                  <a:cubicBezTo>
                    <a:pt x="514" y="779"/>
                    <a:pt x="538" y="772"/>
                    <a:pt x="562" y="763"/>
                  </a:cubicBezTo>
                  <a:lnTo>
                    <a:pt x="605" y="838"/>
                  </a:lnTo>
                  <a:lnTo>
                    <a:pt x="698" y="784"/>
                  </a:lnTo>
                  <a:lnTo>
                    <a:pt x="656" y="709"/>
                  </a:lnTo>
                  <a:lnTo>
                    <a:pt x="656" y="709"/>
                  </a:lnTo>
                  <a:cubicBezTo>
                    <a:pt x="676" y="693"/>
                    <a:pt x="693" y="675"/>
                    <a:pt x="709" y="655"/>
                  </a:cubicBezTo>
                  <a:lnTo>
                    <a:pt x="783" y="698"/>
                  </a:lnTo>
                  <a:lnTo>
                    <a:pt x="838" y="604"/>
                  </a:lnTo>
                  <a:lnTo>
                    <a:pt x="763" y="562"/>
                  </a:lnTo>
                  <a:lnTo>
                    <a:pt x="763" y="562"/>
                  </a:lnTo>
                  <a:cubicBezTo>
                    <a:pt x="772" y="539"/>
                    <a:pt x="779" y="514"/>
                    <a:pt x="782" y="489"/>
                  </a:cubicBezTo>
                  <a:lnTo>
                    <a:pt x="869" y="48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55BB76AE-AF25-8841-BD85-B9C2FB291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425" y="3700463"/>
              <a:ext cx="280988" cy="280987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4E822AF9-FC02-F047-80D1-B33442234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800" y="3970338"/>
              <a:ext cx="280988" cy="280987"/>
            </a:xfrm>
            <a:custGeom>
              <a:avLst/>
              <a:gdLst>
                <a:gd name="T0" fmla="*/ 390 w 782"/>
                <a:gd name="T1" fmla="*/ 610 h 782"/>
                <a:gd name="T2" fmla="*/ 171 w 782"/>
                <a:gd name="T3" fmla="*/ 390 h 782"/>
                <a:gd name="T4" fmla="*/ 390 w 782"/>
                <a:gd name="T5" fmla="*/ 171 h 782"/>
                <a:gd name="T6" fmla="*/ 610 w 782"/>
                <a:gd name="T7" fmla="*/ 390 h 782"/>
                <a:gd name="T8" fmla="*/ 781 w 782"/>
                <a:gd name="T9" fmla="*/ 439 h 782"/>
                <a:gd name="T10" fmla="*/ 703 w 782"/>
                <a:gd name="T11" fmla="*/ 342 h 782"/>
                <a:gd name="T12" fmla="*/ 686 w 782"/>
                <a:gd name="T13" fmla="*/ 276 h 782"/>
                <a:gd name="T14" fmla="*/ 704 w 782"/>
                <a:gd name="T15" fmla="*/ 153 h 782"/>
                <a:gd name="T16" fmla="*/ 638 w 782"/>
                <a:gd name="T17" fmla="*/ 191 h 782"/>
                <a:gd name="T18" fmla="*/ 628 w 782"/>
                <a:gd name="T19" fmla="*/ 77 h 782"/>
                <a:gd name="T20" fmla="*/ 505 w 782"/>
                <a:gd name="T21" fmla="*/ 95 h 782"/>
                <a:gd name="T22" fmla="*/ 439 w 782"/>
                <a:gd name="T23" fmla="*/ 77 h 782"/>
                <a:gd name="T24" fmla="*/ 342 w 782"/>
                <a:gd name="T25" fmla="*/ 0 h 782"/>
                <a:gd name="T26" fmla="*/ 342 w 782"/>
                <a:gd name="T27" fmla="*/ 77 h 782"/>
                <a:gd name="T28" fmla="*/ 238 w 782"/>
                <a:gd name="T29" fmla="*/ 28 h 782"/>
                <a:gd name="T30" fmla="*/ 191 w 782"/>
                <a:gd name="T31" fmla="*/ 144 h 782"/>
                <a:gd name="T32" fmla="*/ 144 w 782"/>
                <a:gd name="T33" fmla="*/ 191 h 782"/>
                <a:gd name="T34" fmla="*/ 28 w 782"/>
                <a:gd name="T35" fmla="*/ 238 h 782"/>
                <a:gd name="T36" fmla="*/ 95 w 782"/>
                <a:gd name="T37" fmla="*/ 276 h 782"/>
                <a:gd name="T38" fmla="*/ 0 w 782"/>
                <a:gd name="T39" fmla="*/ 342 h 782"/>
                <a:gd name="T40" fmla="*/ 77 w 782"/>
                <a:gd name="T41" fmla="*/ 439 h 782"/>
                <a:gd name="T42" fmla="*/ 95 w 782"/>
                <a:gd name="T43" fmla="*/ 505 h 782"/>
                <a:gd name="T44" fmla="*/ 77 w 782"/>
                <a:gd name="T45" fmla="*/ 628 h 782"/>
                <a:gd name="T46" fmla="*/ 144 w 782"/>
                <a:gd name="T47" fmla="*/ 590 h 782"/>
                <a:gd name="T48" fmla="*/ 153 w 782"/>
                <a:gd name="T49" fmla="*/ 704 h 782"/>
                <a:gd name="T50" fmla="*/ 276 w 782"/>
                <a:gd name="T51" fmla="*/ 686 h 782"/>
                <a:gd name="T52" fmla="*/ 342 w 782"/>
                <a:gd name="T53" fmla="*/ 703 h 782"/>
                <a:gd name="T54" fmla="*/ 439 w 782"/>
                <a:gd name="T55" fmla="*/ 781 h 782"/>
                <a:gd name="T56" fmla="*/ 439 w 782"/>
                <a:gd name="T57" fmla="*/ 703 h 782"/>
                <a:gd name="T58" fmla="*/ 544 w 782"/>
                <a:gd name="T59" fmla="*/ 753 h 782"/>
                <a:gd name="T60" fmla="*/ 589 w 782"/>
                <a:gd name="T61" fmla="*/ 638 h 782"/>
                <a:gd name="T62" fmla="*/ 638 w 782"/>
                <a:gd name="T63" fmla="*/ 590 h 782"/>
                <a:gd name="T64" fmla="*/ 753 w 782"/>
                <a:gd name="T65" fmla="*/ 544 h 782"/>
                <a:gd name="T66" fmla="*/ 686 w 782"/>
                <a:gd name="T67" fmla="*/ 505 h 782"/>
                <a:gd name="T68" fmla="*/ 781 w 782"/>
                <a:gd name="T69" fmla="*/ 439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2">
                  <a:moveTo>
                    <a:pt x="390" y="610"/>
                  </a:moveTo>
                  <a:lnTo>
                    <a:pt x="390" y="610"/>
                  </a:lnTo>
                  <a:cubicBezTo>
                    <a:pt x="269" y="610"/>
                    <a:pt x="171" y="512"/>
                    <a:pt x="171" y="390"/>
                  </a:cubicBezTo>
                  <a:lnTo>
                    <a:pt x="171" y="390"/>
                  </a:lnTo>
                  <a:cubicBezTo>
                    <a:pt x="171" y="269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1" y="171"/>
                    <a:pt x="610" y="269"/>
                    <a:pt x="610" y="390"/>
                  </a:cubicBezTo>
                  <a:lnTo>
                    <a:pt x="610" y="390"/>
                  </a:lnTo>
                  <a:cubicBezTo>
                    <a:pt x="610" y="512"/>
                    <a:pt x="511" y="610"/>
                    <a:pt x="390" y="610"/>
                  </a:cubicBezTo>
                  <a:close/>
                  <a:moveTo>
                    <a:pt x="781" y="439"/>
                  </a:moveTo>
                  <a:lnTo>
                    <a:pt x="781" y="342"/>
                  </a:lnTo>
                  <a:lnTo>
                    <a:pt x="703" y="342"/>
                  </a:lnTo>
                  <a:lnTo>
                    <a:pt x="703" y="342"/>
                  </a:lnTo>
                  <a:cubicBezTo>
                    <a:pt x="700" y="319"/>
                    <a:pt x="694" y="297"/>
                    <a:pt x="686" y="276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1"/>
                  </a:lnTo>
                  <a:lnTo>
                    <a:pt x="638" y="191"/>
                  </a:lnTo>
                  <a:cubicBezTo>
                    <a:pt x="623" y="174"/>
                    <a:pt x="607" y="158"/>
                    <a:pt x="589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6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1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6"/>
                  </a:lnTo>
                  <a:lnTo>
                    <a:pt x="95" y="276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9"/>
                  </a:lnTo>
                  <a:lnTo>
                    <a:pt x="77" y="439"/>
                  </a:lnTo>
                  <a:lnTo>
                    <a:pt x="77" y="439"/>
                  </a:lnTo>
                  <a:cubicBezTo>
                    <a:pt x="81" y="462"/>
                    <a:pt x="87" y="484"/>
                    <a:pt x="95" y="505"/>
                  </a:cubicBezTo>
                  <a:lnTo>
                    <a:pt x="28" y="544"/>
                  </a:lnTo>
                  <a:lnTo>
                    <a:pt x="77" y="628"/>
                  </a:lnTo>
                  <a:lnTo>
                    <a:pt x="144" y="590"/>
                  </a:lnTo>
                  <a:lnTo>
                    <a:pt x="144" y="590"/>
                  </a:lnTo>
                  <a:cubicBezTo>
                    <a:pt x="158" y="607"/>
                    <a:pt x="174" y="623"/>
                    <a:pt x="191" y="638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6" y="686"/>
                  </a:lnTo>
                  <a:lnTo>
                    <a:pt x="276" y="686"/>
                  </a:lnTo>
                  <a:cubicBezTo>
                    <a:pt x="297" y="694"/>
                    <a:pt x="319" y="700"/>
                    <a:pt x="342" y="703"/>
                  </a:cubicBezTo>
                  <a:lnTo>
                    <a:pt x="342" y="781"/>
                  </a:lnTo>
                  <a:lnTo>
                    <a:pt x="439" y="781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700"/>
                    <a:pt x="484" y="694"/>
                    <a:pt x="505" y="686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89" y="638"/>
                  </a:lnTo>
                  <a:lnTo>
                    <a:pt x="589" y="638"/>
                  </a:lnTo>
                  <a:cubicBezTo>
                    <a:pt x="607" y="623"/>
                    <a:pt x="623" y="607"/>
                    <a:pt x="638" y="590"/>
                  </a:cubicBezTo>
                  <a:lnTo>
                    <a:pt x="704" y="628"/>
                  </a:lnTo>
                  <a:lnTo>
                    <a:pt x="753" y="544"/>
                  </a:lnTo>
                  <a:lnTo>
                    <a:pt x="686" y="505"/>
                  </a:lnTo>
                  <a:lnTo>
                    <a:pt x="686" y="505"/>
                  </a:lnTo>
                  <a:cubicBezTo>
                    <a:pt x="694" y="484"/>
                    <a:pt x="700" y="462"/>
                    <a:pt x="703" y="439"/>
                  </a:cubicBezTo>
                  <a:lnTo>
                    <a:pt x="781" y="43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E5A508BB-C964-184B-A5DC-2EBBE5004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839788"/>
              <a:ext cx="590550" cy="590550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F95A56ED-63E5-7344-9EF2-E101ED538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200" y="1465263"/>
              <a:ext cx="1274763" cy="1274762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AC67B330-F3E3-CC4A-857E-5908F0CF7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38" y="1430338"/>
              <a:ext cx="447675" cy="447675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7AAB2190-7878-714E-8040-23D618A7F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263" y="463550"/>
              <a:ext cx="350837" cy="350838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4162537-8FDD-D942-A754-0D8AC3646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463" y="4319588"/>
              <a:ext cx="514350" cy="515937"/>
            </a:xfrm>
            <a:custGeom>
              <a:avLst/>
              <a:gdLst>
                <a:gd name="T0" fmla="*/ 559 w 1430"/>
                <a:gd name="T1" fmla="*/ 542 h 1431"/>
                <a:gd name="T2" fmla="*/ 888 w 1430"/>
                <a:gd name="T3" fmla="*/ 559 h 1431"/>
                <a:gd name="T4" fmla="*/ 871 w 1430"/>
                <a:gd name="T5" fmla="*/ 888 h 1431"/>
                <a:gd name="T6" fmla="*/ 542 w 1430"/>
                <a:gd name="T7" fmla="*/ 871 h 1431"/>
                <a:gd name="T8" fmla="*/ 254 w 1430"/>
                <a:gd name="T9" fmla="*/ 364 h 1431"/>
                <a:gd name="T10" fmla="*/ 206 w 1430"/>
                <a:gd name="T11" fmla="*/ 437 h 1431"/>
                <a:gd name="T12" fmla="*/ 74 w 1430"/>
                <a:gd name="T13" fmla="*/ 394 h 1431"/>
                <a:gd name="T14" fmla="*/ 14 w 1430"/>
                <a:gd name="T15" fmla="*/ 578 h 1431"/>
                <a:gd name="T16" fmla="*/ 29 w 1430"/>
                <a:gd name="T17" fmla="*/ 606 h 1431"/>
                <a:gd name="T18" fmla="*/ 140 w 1430"/>
                <a:gd name="T19" fmla="*/ 642 h 1431"/>
                <a:gd name="T20" fmla="*/ 21 w 1430"/>
                <a:gd name="T21" fmla="*/ 753 h 1431"/>
                <a:gd name="T22" fmla="*/ 4 w 1430"/>
                <a:gd name="T23" fmla="*/ 778 h 1431"/>
                <a:gd name="T24" fmla="*/ 44 w 1430"/>
                <a:gd name="T25" fmla="*/ 968 h 1431"/>
                <a:gd name="T26" fmla="*/ 181 w 1430"/>
                <a:gd name="T27" fmla="*/ 939 h 1431"/>
                <a:gd name="T28" fmla="*/ 220 w 1430"/>
                <a:gd name="T29" fmla="*/ 1016 h 1431"/>
                <a:gd name="T30" fmla="*/ 117 w 1430"/>
                <a:gd name="T31" fmla="*/ 1109 h 1431"/>
                <a:gd name="T32" fmla="*/ 246 w 1430"/>
                <a:gd name="T33" fmla="*/ 1253 h 1431"/>
                <a:gd name="T34" fmla="*/ 277 w 1430"/>
                <a:gd name="T35" fmla="*/ 1254 h 1431"/>
                <a:gd name="T36" fmla="*/ 365 w 1430"/>
                <a:gd name="T37" fmla="*/ 1175 h 1431"/>
                <a:gd name="T38" fmla="*/ 400 w 1430"/>
                <a:gd name="T39" fmla="*/ 1334 h 1431"/>
                <a:gd name="T40" fmla="*/ 415 w 1430"/>
                <a:gd name="T41" fmla="*/ 1362 h 1431"/>
                <a:gd name="T42" fmla="*/ 599 w 1430"/>
                <a:gd name="T43" fmla="*/ 1422 h 1431"/>
                <a:gd name="T44" fmla="*/ 642 w 1430"/>
                <a:gd name="T45" fmla="*/ 1289 h 1431"/>
                <a:gd name="T46" fmla="*/ 728 w 1430"/>
                <a:gd name="T47" fmla="*/ 1294 h 1431"/>
                <a:gd name="T48" fmla="*/ 757 w 1430"/>
                <a:gd name="T49" fmla="*/ 1430 h 1431"/>
                <a:gd name="T50" fmla="*/ 946 w 1430"/>
                <a:gd name="T51" fmla="*/ 1389 h 1431"/>
                <a:gd name="T52" fmla="*/ 963 w 1430"/>
                <a:gd name="T53" fmla="*/ 1364 h 1431"/>
                <a:gd name="T54" fmla="*/ 939 w 1430"/>
                <a:gd name="T55" fmla="*/ 1249 h 1431"/>
                <a:gd name="T56" fmla="*/ 1094 w 1430"/>
                <a:gd name="T57" fmla="*/ 1296 h 1431"/>
                <a:gd name="T58" fmla="*/ 1125 w 1430"/>
                <a:gd name="T59" fmla="*/ 1298 h 1431"/>
                <a:gd name="T60" fmla="*/ 1269 w 1430"/>
                <a:gd name="T61" fmla="*/ 1169 h 1431"/>
                <a:gd name="T62" fmla="*/ 1176 w 1430"/>
                <a:gd name="T63" fmla="*/ 1065 h 1431"/>
                <a:gd name="T64" fmla="*/ 1223 w 1430"/>
                <a:gd name="T65" fmla="*/ 993 h 1431"/>
                <a:gd name="T66" fmla="*/ 1355 w 1430"/>
                <a:gd name="T67" fmla="*/ 1036 h 1431"/>
                <a:gd name="T68" fmla="*/ 1415 w 1430"/>
                <a:gd name="T69" fmla="*/ 851 h 1431"/>
                <a:gd name="T70" fmla="*/ 1400 w 1430"/>
                <a:gd name="T71" fmla="*/ 824 h 1431"/>
                <a:gd name="T72" fmla="*/ 1289 w 1430"/>
                <a:gd name="T73" fmla="*/ 788 h 1431"/>
                <a:gd name="T74" fmla="*/ 1408 w 1430"/>
                <a:gd name="T75" fmla="*/ 677 h 1431"/>
                <a:gd name="T76" fmla="*/ 1425 w 1430"/>
                <a:gd name="T77" fmla="*/ 651 h 1431"/>
                <a:gd name="T78" fmla="*/ 1385 w 1430"/>
                <a:gd name="T79" fmla="*/ 461 h 1431"/>
                <a:gd name="T80" fmla="*/ 1248 w 1430"/>
                <a:gd name="T81" fmla="*/ 491 h 1431"/>
                <a:gd name="T82" fmla="*/ 1209 w 1430"/>
                <a:gd name="T83" fmla="*/ 414 h 1431"/>
                <a:gd name="T84" fmla="*/ 1312 w 1430"/>
                <a:gd name="T85" fmla="*/ 320 h 1431"/>
                <a:gd name="T86" fmla="*/ 1183 w 1430"/>
                <a:gd name="T87" fmla="*/ 177 h 1431"/>
                <a:gd name="T88" fmla="*/ 1152 w 1430"/>
                <a:gd name="T89" fmla="*/ 175 h 1431"/>
                <a:gd name="T90" fmla="*/ 1065 w 1430"/>
                <a:gd name="T91" fmla="*/ 254 h 1431"/>
                <a:gd name="T92" fmla="*/ 1029 w 1430"/>
                <a:gd name="T93" fmla="*/ 96 h 1431"/>
                <a:gd name="T94" fmla="*/ 1015 w 1430"/>
                <a:gd name="T95" fmla="*/ 68 h 1431"/>
                <a:gd name="T96" fmla="*/ 830 w 1430"/>
                <a:gd name="T97" fmla="*/ 8 h 1431"/>
                <a:gd name="T98" fmla="*/ 787 w 1430"/>
                <a:gd name="T99" fmla="*/ 140 h 1431"/>
                <a:gd name="T100" fmla="*/ 701 w 1430"/>
                <a:gd name="T101" fmla="*/ 135 h 1431"/>
                <a:gd name="T102" fmla="*/ 672 w 1430"/>
                <a:gd name="T103" fmla="*/ 0 h 1431"/>
                <a:gd name="T104" fmla="*/ 483 w 1430"/>
                <a:gd name="T105" fmla="*/ 40 h 1431"/>
                <a:gd name="T106" fmla="*/ 466 w 1430"/>
                <a:gd name="T107" fmla="*/ 66 h 1431"/>
                <a:gd name="T108" fmla="*/ 491 w 1430"/>
                <a:gd name="T109" fmla="*/ 181 h 1431"/>
                <a:gd name="T110" fmla="*/ 335 w 1430"/>
                <a:gd name="T111" fmla="*/ 133 h 1431"/>
                <a:gd name="T112" fmla="*/ 304 w 1430"/>
                <a:gd name="T113" fmla="*/ 131 h 1431"/>
                <a:gd name="T114" fmla="*/ 160 w 1430"/>
                <a:gd name="T115" fmla="*/ 261 h 1431"/>
                <a:gd name="T116" fmla="*/ 254 w 1430"/>
                <a:gd name="T117" fmla="*/ 364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lnTo>
                    <a:pt x="888" y="559"/>
                  </a:lnTo>
                  <a:cubicBezTo>
                    <a:pt x="974" y="654"/>
                    <a:pt x="966" y="802"/>
                    <a:pt x="871" y="888"/>
                  </a:cubicBezTo>
                  <a:lnTo>
                    <a:pt x="871" y="888"/>
                  </a:lnTo>
                  <a:cubicBezTo>
                    <a:pt x="775" y="973"/>
                    <a:pt x="628" y="966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B455796E-252A-314E-9BCC-6BBE3E29C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638" y="3414713"/>
              <a:ext cx="515937" cy="515937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CF82A072-C285-2B4D-A9E3-9A2945937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775" y="2740025"/>
              <a:ext cx="515938" cy="515938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4B71D3AE-1B0B-E749-958C-1698418D3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700" y="2576513"/>
              <a:ext cx="328613" cy="32861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761CC616-036F-334F-9BCE-48BD0F48C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100" y="2076450"/>
              <a:ext cx="1184275" cy="1184275"/>
            </a:xfrm>
            <a:custGeom>
              <a:avLst/>
              <a:gdLst>
                <a:gd name="T0" fmla="*/ 1645 w 3290"/>
                <a:gd name="T1" fmla="*/ 2350 h 3291"/>
                <a:gd name="T2" fmla="*/ 1645 w 3290"/>
                <a:gd name="T3" fmla="*/ 2350 h 3291"/>
                <a:gd name="T4" fmla="*/ 940 w 3290"/>
                <a:gd name="T5" fmla="*/ 1645 h 3291"/>
                <a:gd name="T6" fmla="*/ 940 w 3290"/>
                <a:gd name="T7" fmla="*/ 1645 h 3291"/>
                <a:gd name="T8" fmla="*/ 1645 w 3290"/>
                <a:gd name="T9" fmla="*/ 940 h 3291"/>
                <a:gd name="T10" fmla="*/ 1645 w 3290"/>
                <a:gd name="T11" fmla="*/ 940 h 3291"/>
                <a:gd name="T12" fmla="*/ 2349 w 3290"/>
                <a:gd name="T13" fmla="*/ 1645 h 3291"/>
                <a:gd name="T14" fmla="*/ 2349 w 3290"/>
                <a:gd name="T15" fmla="*/ 1645 h 3291"/>
                <a:gd name="T16" fmla="*/ 1645 w 3290"/>
                <a:gd name="T17" fmla="*/ 2350 h 3291"/>
                <a:gd name="T18" fmla="*/ 3289 w 3290"/>
                <a:gd name="T19" fmla="*/ 1880 h 3291"/>
                <a:gd name="T20" fmla="*/ 3289 w 3290"/>
                <a:gd name="T21" fmla="*/ 1410 h 3291"/>
                <a:gd name="T22" fmla="*/ 2795 w 3290"/>
                <a:gd name="T23" fmla="*/ 1410 h 3291"/>
                <a:gd name="T24" fmla="*/ 2795 w 3290"/>
                <a:gd name="T25" fmla="*/ 1410 h 3291"/>
                <a:gd name="T26" fmla="*/ 2633 w 3290"/>
                <a:gd name="T27" fmla="*/ 1012 h 3291"/>
                <a:gd name="T28" fmla="*/ 2985 w 3290"/>
                <a:gd name="T29" fmla="*/ 660 h 3291"/>
                <a:gd name="T30" fmla="*/ 2652 w 3290"/>
                <a:gd name="T31" fmla="*/ 328 h 3291"/>
                <a:gd name="T32" fmla="*/ 2307 w 3290"/>
                <a:gd name="T33" fmla="*/ 675 h 3291"/>
                <a:gd name="T34" fmla="*/ 2307 w 3290"/>
                <a:gd name="T35" fmla="*/ 675 h 3291"/>
                <a:gd name="T36" fmla="*/ 1880 w 3290"/>
                <a:gd name="T37" fmla="*/ 494 h 3291"/>
                <a:gd name="T38" fmla="*/ 1880 w 3290"/>
                <a:gd name="T39" fmla="*/ 0 h 3291"/>
                <a:gd name="T40" fmla="*/ 1410 w 3290"/>
                <a:gd name="T41" fmla="*/ 0 h 3291"/>
                <a:gd name="T42" fmla="*/ 1410 w 3290"/>
                <a:gd name="T43" fmla="*/ 494 h 3291"/>
                <a:gd name="T44" fmla="*/ 1410 w 3290"/>
                <a:gd name="T45" fmla="*/ 494 h 3291"/>
                <a:gd name="T46" fmla="*/ 998 w 3290"/>
                <a:gd name="T47" fmla="*/ 666 h 3291"/>
                <a:gd name="T48" fmla="*/ 660 w 3290"/>
                <a:gd name="T49" fmla="*/ 328 h 3291"/>
                <a:gd name="T50" fmla="*/ 327 w 3290"/>
                <a:gd name="T51" fmla="*/ 660 h 3291"/>
                <a:gd name="T52" fmla="*/ 665 w 3290"/>
                <a:gd name="T53" fmla="*/ 998 h 3291"/>
                <a:gd name="T54" fmla="*/ 665 w 3290"/>
                <a:gd name="T55" fmla="*/ 998 h 3291"/>
                <a:gd name="T56" fmla="*/ 494 w 3290"/>
                <a:gd name="T57" fmla="*/ 1410 h 3291"/>
                <a:gd name="T58" fmla="*/ 0 w 3290"/>
                <a:gd name="T59" fmla="*/ 1410 h 3291"/>
                <a:gd name="T60" fmla="*/ 0 w 3290"/>
                <a:gd name="T61" fmla="*/ 1880 h 3291"/>
                <a:gd name="T62" fmla="*/ 494 w 3290"/>
                <a:gd name="T63" fmla="*/ 1880 h 3291"/>
                <a:gd name="T64" fmla="*/ 494 w 3290"/>
                <a:gd name="T65" fmla="*/ 1880 h 3291"/>
                <a:gd name="T66" fmla="*/ 675 w 3290"/>
                <a:gd name="T67" fmla="*/ 2307 h 3291"/>
                <a:gd name="T68" fmla="*/ 327 w 3290"/>
                <a:gd name="T69" fmla="*/ 2653 h 3291"/>
                <a:gd name="T70" fmla="*/ 660 w 3290"/>
                <a:gd name="T71" fmla="*/ 2986 h 3291"/>
                <a:gd name="T72" fmla="*/ 1012 w 3290"/>
                <a:gd name="T73" fmla="*/ 2634 h 3291"/>
                <a:gd name="T74" fmla="*/ 1012 w 3290"/>
                <a:gd name="T75" fmla="*/ 2634 h 3291"/>
                <a:gd name="T76" fmla="*/ 1410 w 3290"/>
                <a:gd name="T77" fmla="*/ 2796 h 3291"/>
                <a:gd name="T78" fmla="*/ 1410 w 3290"/>
                <a:gd name="T79" fmla="*/ 3290 h 3291"/>
                <a:gd name="T80" fmla="*/ 1880 w 3290"/>
                <a:gd name="T81" fmla="*/ 3290 h 3291"/>
                <a:gd name="T82" fmla="*/ 1880 w 3290"/>
                <a:gd name="T83" fmla="*/ 2796 h 3291"/>
                <a:gd name="T84" fmla="*/ 1880 w 3290"/>
                <a:gd name="T85" fmla="*/ 2796 h 3291"/>
                <a:gd name="T86" fmla="*/ 2293 w 3290"/>
                <a:gd name="T87" fmla="*/ 2625 h 3291"/>
                <a:gd name="T88" fmla="*/ 2653 w 3290"/>
                <a:gd name="T89" fmla="*/ 2986 h 3291"/>
                <a:gd name="T90" fmla="*/ 2985 w 3290"/>
                <a:gd name="T91" fmla="*/ 2653 h 3291"/>
                <a:gd name="T92" fmla="*/ 2624 w 3290"/>
                <a:gd name="T93" fmla="*/ 2292 h 3291"/>
                <a:gd name="T94" fmla="*/ 2624 w 3290"/>
                <a:gd name="T95" fmla="*/ 2292 h 3291"/>
                <a:gd name="T96" fmla="*/ 2795 w 3290"/>
                <a:gd name="T97" fmla="*/ 1880 h 3291"/>
                <a:gd name="T98" fmla="*/ 3289 w 3290"/>
                <a:gd name="T99" fmla="*/ 1880 h 3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1">
                  <a:moveTo>
                    <a:pt x="1645" y="2350"/>
                  </a:moveTo>
                  <a:lnTo>
                    <a:pt x="1645" y="2350"/>
                  </a:lnTo>
                  <a:cubicBezTo>
                    <a:pt x="1256" y="2349"/>
                    <a:pt x="941" y="2034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1"/>
                    <a:pt x="1645" y="940"/>
                  </a:cubicBezTo>
                  <a:lnTo>
                    <a:pt x="1645" y="940"/>
                  </a:lnTo>
                  <a:cubicBezTo>
                    <a:pt x="2034" y="941"/>
                    <a:pt x="2348" y="1256"/>
                    <a:pt x="2349" y="1645"/>
                  </a:cubicBezTo>
                  <a:lnTo>
                    <a:pt x="2349" y="1645"/>
                  </a:lnTo>
                  <a:cubicBezTo>
                    <a:pt x="2348" y="2035"/>
                    <a:pt x="2034" y="2349"/>
                    <a:pt x="1645" y="2350"/>
                  </a:cubicBezTo>
                  <a:close/>
                  <a:moveTo>
                    <a:pt x="3289" y="1880"/>
                  </a:moveTo>
                  <a:lnTo>
                    <a:pt x="3289" y="1410"/>
                  </a:lnTo>
                  <a:lnTo>
                    <a:pt x="2795" y="1410"/>
                  </a:lnTo>
                  <a:lnTo>
                    <a:pt x="2795" y="1410"/>
                  </a:lnTo>
                  <a:cubicBezTo>
                    <a:pt x="2766" y="1266"/>
                    <a:pt x="2710" y="1132"/>
                    <a:pt x="2633" y="1012"/>
                  </a:cubicBezTo>
                  <a:lnTo>
                    <a:pt x="2985" y="660"/>
                  </a:lnTo>
                  <a:lnTo>
                    <a:pt x="2652" y="328"/>
                  </a:lnTo>
                  <a:lnTo>
                    <a:pt x="2307" y="675"/>
                  </a:lnTo>
                  <a:lnTo>
                    <a:pt x="2307" y="675"/>
                  </a:lnTo>
                  <a:cubicBezTo>
                    <a:pt x="2180" y="588"/>
                    <a:pt x="2035" y="526"/>
                    <a:pt x="1880" y="494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4"/>
                  </a:lnTo>
                  <a:lnTo>
                    <a:pt x="1410" y="494"/>
                  </a:lnTo>
                  <a:cubicBezTo>
                    <a:pt x="1260" y="525"/>
                    <a:pt x="1121" y="584"/>
                    <a:pt x="998" y="666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4" y="1121"/>
                    <a:pt x="524" y="1261"/>
                    <a:pt x="494" y="1410"/>
                  </a:cubicBezTo>
                  <a:lnTo>
                    <a:pt x="0" y="1410"/>
                  </a:lnTo>
                  <a:lnTo>
                    <a:pt x="0" y="1880"/>
                  </a:lnTo>
                  <a:lnTo>
                    <a:pt x="494" y="1880"/>
                  </a:lnTo>
                  <a:lnTo>
                    <a:pt x="494" y="1880"/>
                  </a:lnTo>
                  <a:cubicBezTo>
                    <a:pt x="525" y="2036"/>
                    <a:pt x="588" y="2180"/>
                    <a:pt x="675" y="2307"/>
                  </a:cubicBezTo>
                  <a:lnTo>
                    <a:pt x="327" y="2653"/>
                  </a:lnTo>
                  <a:lnTo>
                    <a:pt x="660" y="2986"/>
                  </a:lnTo>
                  <a:lnTo>
                    <a:pt x="1012" y="2634"/>
                  </a:lnTo>
                  <a:lnTo>
                    <a:pt x="1012" y="2634"/>
                  </a:lnTo>
                  <a:cubicBezTo>
                    <a:pt x="1132" y="2711"/>
                    <a:pt x="1266" y="2767"/>
                    <a:pt x="1410" y="2796"/>
                  </a:cubicBezTo>
                  <a:lnTo>
                    <a:pt x="1410" y="3290"/>
                  </a:lnTo>
                  <a:lnTo>
                    <a:pt x="1880" y="3290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6"/>
                    <a:pt x="2169" y="2707"/>
                    <a:pt x="2293" y="2625"/>
                  </a:cubicBezTo>
                  <a:lnTo>
                    <a:pt x="2653" y="2986"/>
                  </a:lnTo>
                  <a:lnTo>
                    <a:pt x="2985" y="2653"/>
                  </a:lnTo>
                  <a:lnTo>
                    <a:pt x="2624" y="2292"/>
                  </a:lnTo>
                  <a:lnTo>
                    <a:pt x="2624" y="2292"/>
                  </a:lnTo>
                  <a:cubicBezTo>
                    <a:pt x="2706" y="2170"/>
                    <a:pt x="2765" y="2030"/>
                    <a:pt x="2795" y="1880"/>
                  </a:cubicBezTo>
                  <a:lnTo>
                    <a:pt x="3289" y="18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6A091CD7-829E-3B4B-8F48-BE7CFC173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3150" y="3178175"/>
              <a:ext cx="1184275" cy="1184275"/>
            </a:xfrm>
            <a:custGeom>
              <a:avLst/>
              <a:gdLst>
                <a:gd name="T0" fmla="*/ 1645 w 3290"/>
                <a:gd name="T1" fmla="*/ 2348 h 3290"/>
                <a:gd name="T2" fmla="*/ 1645 w 3290"/>
                <a:gd name="T3" fmla="*/ 2348 h 3290"/>
                <a:gd name="T4" fmla="*/ 940 w 3290"/>
                <a:gd name="T5" fmla="*/ 1645 h 3290"/>
                <a:gd name="T6" fmla="*/ 940 w 3290"/>
                <a:gd name="T7" fmla="*/ 1645 h 3290"/>
                <a:gd name="T8" fmla="*/ 1645 w 3290"/>
                <a:gd name="T9" fmla="*/ 940 h 3290"/>
                <a:gd name="T10" fmla="*/ 1645 w 3290"/>
                <a:gd name="T11" fmla="*/ 940 h 3290"/>
                <a:gd name="T12" fmla="*/ 2350 w 3290"/>
                <a:gd name="T13" fmla="*/ 1645 h 3290"/>
                <a:gd name="T14" fmla="*/ 2350 w 3290"/>
                <a:gd name="T15" fmla="*/ 1645 h 3290"/>
                <a:gd name="T16" fmla="*/ 1645 w 3290"/>
                <a:gd name="T17" fmla="*/ 2348 h 3290"/>
                <a:gd name="T18" fmla="*/ 3289 w 3290"/>
                <a:gd name="T19" fmla="*/ 1879 h 3290"/>
                <a:gd name="T20" fmla="*/ 3289 w 3290"/>
                <a:gd name="T21" fmla="*/ 1410 h 3290"/>
                <a:gd name="T22" fmla="*/ 2796 w 3290"/>
                <a:gd name="T23" fmla="*/ 1410 h 3290"/>
                <a:gd name="T24" fmla="*/ 2796 w 3290"/>
                <a:gd name="T25" fmla="*/ 1410 h 3290"/>
                <a:gd name="T26" fmla="*/ 2634 w 3290"/>
                <a:gd name="T27" fmla="*/ 1012 h 3290"/>
                <a:gd name="T28" fmla="*/ 2986 w 3290"/>
                <a:gd name="T29" fmla="*/ 660 h 3290"/>
                <a:gd name="T30" fmla="*/ 2654 w 3290"/>
                <a:gd name="T31" fmla="*/ 328 h 3290"/>
                <a:gd name="T32" fmla="*/ 2306 w 3290"/>
                <a:gd name="T33" fmla="*/ 674 h 3290"/>
                <a:gd name="T34" fmla="*/ 2306 w 3290"/>
                <a:gd name="T35" fmla="*/ 674 h 3290"/>
                <a:gd name="T36" fmla="*/ 1880 w 3290"/>
                <a:gd name="T37" fmla="*/ 493 h 3290"/>
                <a:gd name="T38" fmla="*/ 1880 w 3290"/>
                <a:gd name="T39" fmla="*/ 0 h 3290"/>
                <a:gd name="T40" fmla="*/ 1410 w 3290"/>
                <a:gd name="T41" fmla="*/ 0 h 3290"/>
                <a:gd name="T42" fmla="*/ 1410 w 3290"/>
                <a:gd name="T43" fmla="*/ 493 h 3290"/>
                <a:gd name="T44" fmla="*/ 1410 w 3290"/>
                <a:gd name="T45" fmla="*/ 493 h 3290"/>
                <a:gd name="T46" fmla="*/ 997 w 3290"/>
                <a:gd name="T47" fmla="*/ 665 h 3290"/>
                <a:gd name="T48" fmla="*/ 660 w 3290"/>
                <a:gd name="T49" fmla="*/ 328 h 3290"/>
                <a:gd name="T50" fmla="*/ 327 w 3290"/>
                <a:gd name="T51" fmla="*/ 660 h 3290"/>
                <a:gd name="T52" fmla="*/ 665 w 3290"/>
                <a:gd name="T53" fmla="*/ 998 h 3290"/>
                <a:gd name="T54" fmla="*/ 665 w 3290"/>
                <a:gd name="T55" fmla="*/ 998 h 3290"/>
                <a:gd name="T56" fmla="*/ 493 w 3290"/>
                <a:gd name="T57" fmla="*/ 1410 h 3290"/>
                <a:gd name="T58" fmla="*/ 0 w 3290"/>
                <a:gd name="T59" fmla="*/ 1410 h 3290"/>
                <a:gd name="T60" fmla="*/ 0 w 3290"/>
                <a:gd name="T61" fmla="*/ 1879 h 3290"/>
                <a:gd name="T62" fmla="*/ 494 w 3290"/>
                <a:gd name="T63" fmla="*/ 1879 h 3290"/>
                <a:gd name="T64" fmla="*/ 494 w 3290"/>
                <a:gd name="T65" fmla="*/ 1879 h 3290"/>
                <a:gd name="T66" fmla="*/ 674 w 3290"/>
                <a:gd name="T67" fmla="*/ 2306 h 3290"/>
                <a:gd name="T68" fmla="*/ 327 w 3290"/>
                <a:gd name="T69" fmla="*/ 2653 h 3290"/>
                <a:gd name="T70" fmla="*/ 660 w 3290"/>
                <a:gd name="T71" fmla="*/ 2985 h 3290"/>
                <a:gd name="T72" fmla="*/ 1012 w 3290"/>
                <a:gd name="T73" fmla="*/ 2633 h 3290"/>
                <a:gd name="T74" fmla="*/ 1012 w 3290"/>
                <a:gd name="T75" fmla="*/ 2633 h 3290"/>
                <a:gd name="T76" fmla="*/ 1410 w 3290"/>
                <a:gd name="T77" fmla="*/ 2796 h 3290"/>
                <a:gd name="T78" fmla="*/ 1410 w 3290"/>
                <a:gd name="T79" fmla="*/ 3289 h 3290"/>
                <a:gd name="T80" fmla="*/ 1880 w 3290"/>
                <a:gd name="T81" fmla="*/ 3289 h 3290"/>
                <a:gd name="T82" fmla="*/ 1880 w 3290"/>
                <a:gd name="T83" fmla="*/ 2796 h 3290"/>
                <a:gd name="T84" fmla="*/ 1880 w 3290"/>
                <a:gd name="T85" fmla="*/ 2796 h 3290"/>
                <a:gd name="T86" fmla="*/ 2292 w 3290"/>
                <a:gd name="T87" fmla="*/ 2624 h 3290"/>
                <a:gd name="T88" fmla="*/ 2654 w 3290"/>
                <a:gd name="T89" fmla="*/ 2985 h 3290"/>
                <a:gd name="T90" fmla="*/ 2986 w 3290"/>
                <a:gd name="T91" fmla="*/ 2653 h 3290"/>
                <a:gd name="T92" fmla="*/ 2625 w 3290"/>
                <a:gd name="T93" fmla="*/ 2292 h 3290"/>
                <a:gd name="T94" fmla="*/ 2625 w 3290"/>
                <a:gd name="T95" fmla="*/ 2292 h 3290"/>
                <a:gd name="T96" fmla="*/ 2796 w 3290"/>
                <a:gd name="T97" fmla="*/ 1879 h 3290"/>
                <a:gd name="T98" fmla="*/ 3289 w 3290"/>
                <a:gd name="T99" fmla="*/ 1879 h 3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0">
                  <a:moveTo>
                    <a:pt x="1645" y="2348"/>
                  </a:moveTo>
                  <a:lnTo>
                    <a:pt x="1645" y="2348"/>
                  </a:lnTo>
                  <a:cubicBezTo>
                    <a:pt x="1256" y="2348"/>
                    <a:pt x="941" y="2033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0"/>
                    <a:pt x="1645" y="940"/>
                  </a:cubicBezTo>
                  <a:lnTo>
                    <a:pt x="1645" y="940"/>
                  </a:lnTo>
                  <a:cubicBezTo>
                    <a:pt x="2034" y="940"/>
                    <a:pt x="2349" y="1256"/>
                    <a:pt x="2350" y="1645"/>
                  </a:cubicBezTo>
                  <a:lnTo>
                    <a:pt x="2350" y="1645"/>
                  </a:lnTo>
                  <a:cubicBezTo>
                    <a:pt x="2349" y="2033"/>
                    <a:pt x="2034" y="2348"/>
                    <a:pt x="1645" y="2348"/>
                  </a:cubicBezTo>
                  <a:close/>
                  <a:moveTo>
                    <a:pt x="3289" y="1879"/>
                  </a:moveTo>
                  <a:lnTo>
                    <a:pt x="3289" y="1410"/>
                  </a:lnTo>
                  <a:lnTo>
                    <a:pt x="2796" y="1410"/>
                  </a:lnTo>
                  <a:lnTo>
                    <a:pt x="2796" y="1410"/>
                  </a:lnTo>
                  <a:cubicBezTo>
                    <a:pt x="2767" y="1266"/>
                    <a:pt x="2710" y="1132"/>
                    <a:pt x="2634" y="1012"/>
                  </a:cubicBezTo>
                  <a:lnTo>
                    <a:pt x="2986" y="660"/>
                  </a:lnTo>
                  <a:lnTo>
                    <a:pt x="2654" y="328"/>
                  </a:lnTo>
                  <a:lnTo>
                    <a:pt x="2306" y="674"/>
                  </a:lnTo>
                  <a:lnTo>
                    <a:pt x="2306" y="674"/>
                  </a:lnTo>
                  <a:cubicBezTo>
                    <a:pt x="2180" y="588"/>
                    <a:pt x="2035" y="525"/>
                    <a:pt x="1880" y="493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3"/>
                  </a:lnTo>
                  <a:lnTo>
                    <a:pt x="1410" y="493"/>
                  </a:lnTo>
                  <a:cubicBezTo>
                    <a:pt x="1260" y="524"/>
                    <a:pt x="1121" y="583"/>
                    <a:pt x="997" y="665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3" y="1121"/>
                    <a:pt x="524" y="1260"/>
                    <a:pt x="493" y="1410"/>
                  </a:cubicBezTo>
                  <a:lnTo>
                    <a:pt x="0" y="1410"/>
                  </a:lnTo>
                  <a:lnTo>
                    <a:pt x="0" y="1879"/>
                  </a:lnTo>
                  <a:lnTo>
                    <a:pt x="494" y="1879"/>
                  </a:lnTo>
                  <a:lnTo>
                    <a:pt x="494" y="1879"/>
                  </a:lnTo>
                  <a:cubicBezTo>
                    <a:pt x="526" y="2034"/>
                    <a:pt x="588" y="2179"/>
                    <a:pt x="674" y="2306"/>
                  </a:cubicBezTo>
                  <a:lnTo>
                    <a:pt x="327" y="2653"/>
                  </a:lnTo>
                  <a:lnTo>
                    <a:pt x="660" y="2985"/>
                  </a:lnTo>
                  <a:lnTo>
                    <a:pt x="1012" y="2633"/>
                  </a:lnTo>
                  <a:lnTo>
                    <a:pt x="1012" y="2633"/>
                  </a:lnTo>
                  <a:cubicBezTo>
                    <a:pt x="1132" y="2709"/>
                    <a:pt x="1266" y="2766"/>
                    <a:pt x="1410" y="2796"/>
                  </a:cubicBezTo>
                  <a:lnTo>
                    <a:pt x="1410" y="3289"/>
                  </a:lnTo>
                  <a:lnTo>
                    <a:pt x="1880" y="3289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5"/>
                    <a:pt x="2169" y="2706"/>
                    <a:pt x="2292" y="2624"/>
                  </a:cubicBezTo>
                  <a:lnTo>
                    <a:pt x="2654" y="2985"/>
                  </a:lnTo>
                  <a:lnTo>
                    <a:pt x="2986" y="2653"/>
                  </a:lnTo>
                  <a:lnTo>
                    <a:pt x="2625" y="2292"/>
                  </a:lnTo>
                  <a:lnTo>
                    <a:pt x="2625" y="2292"/>
                  </a:lnTo>
                  <a:cubicBezTo>
                    <a:pt x="2706" y="2168"/>
                    <a:pt x="2766" y="2029"/>
                    <a:pt x="2796" y="1879"/>
                  </a:cubicBezTo>
                  <a:lnTo>
                    <a:pt x="3289" y="18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B81340DE-44A7-044A-B972-07D111AA7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513" y="1287463"/>
              <a:ext cx="542925" cy="542925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50FF3786-7CBF-8B47-A281-D17802762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739775"/>
              <a:ext cx="690563" cy="690563"/>
            </a:xfrm>
            <a:custGeom>
              <a:avLst/>
              <a:gdLst>
                <a:gd name="T0" fmla="*/ 1384 w 1918"/>
                <a:gd name="T1" fmla="*/ 959 h 1918"/>
                <a:gd name="T2" fmla="*/ 954 w 1918"/>
                <a:gd name="T3" fmla="*/ 1389 h 1918"/>
                <a:gd name="T4" fmla="*/ 523 w 1918"/>
                <a:gd name="T5" fmla="*/ 959 h 1918"/>
                <a:gd name="T6" fmla="*/ 954 w 1918"/>
                <a:gd name="T7" fmla="*/ 528 h 1918"/>
                <a:gd name="T8" fmla="*/ 1887 w 1918"/>
                <a:gd name="T9" fmla="*/ 1171 h 1918"/>
                <a:gd name="T10" fmla="*/ 1917 w 1918"/>
                <a:gd name="T11" fmla="*/ 1141 h 1918"/>
                <a:gd name="T12" fmla="*/ 1917 w 1918"/>
                <a:gd name="T13" fmla="*/ 756 h 1918"/>
                <a:gd name="T14" fmla="*/ 1646 w 1918"/>
                <a:gd name="T15" fmla="*/ 756 h 1918"/>
                <a:gd name="T16" fmla="*/ 1588 w 1918"/>
                <a:gd name="T17" fmla="*/ 616 h 1918"/>
                <a:gd name="T18" fmla="*/ 1779 w 1918"/>
                <a:gd name="T19" fmla="*/ 424 h 1918"/>
                <a:gd name="T20" fmla="*/ 1508 w 1918"/>
                <a:gd name="T21" fmla="*/ 152 h 1918"/>
                <a:gd name="T22" fmla="*/ 1465 w 1918"/>
                <a:gd name="T23" fmla="*/ 152 h 1918"/>
                <a:gd name="T24" fmla="*/ 1294 w 1918"/>
                <a:gd name="T25" fmla="*/ 323 h 1918"/>
                <a:gd name="T26" fmla="*/ 1161 w 1918"/>
                <a:gd name="T27" fmla="*/ 30 h 1918"/>
                <a:gd name="T28" fmla="*/ 1130 w 1918"/>
                <a:gd name="T29" fmla="*/ 0 h 1918"/>
                <a:gd name="T30" fmla="*/ 746 w 1918"/>
                <a:gd name="T31" fmla="*/ 0 h 1918"/>
                <a:gd name="T32" fmla="*/ 746 w 1918"/>
                <a:gd name="T33" fmla="*/ 268 h 1918"/>
                <a:gd name="T34" fmla="*/ 620 w 1918"/>
                <a:gd name="T35" fmla="*/ 319 h 1918"/>
                <a:gd name="T36" fmla="*/ 431 w 1918"/>
                <a:gd name="T37" fmla="*/ 130 h 1918"/>
                <a:gd name="T38" fmla="*/ 159 w 1918"/>
                <a:gd name="T39" fmla="*/ 402 h 1918"/>
                <a:gd name="T40" fmla="*/ 159 w 1918"/>
                <a:gd name="T41" fmla="*/ 445 h 1918"/>
                <a:gd name="T42" fmla="*/ 323 w 1918"/>
                <a:gd name="T43" fmla="*/ 609 h 1918"/>
                <a:gd name="T44" fmla="*/ 31 w 1918"/>
                <a:gd name="T45" fmla="*/ 745 h 1918"/>
                <a:gd name="T46" fmla="*/ 0 w 1918"/>
                <a:gd name="T47" fmla="*/ 776 h 1918"/>
                <a:gd name="T48" fmla="*/ 0 w 1918"/>
                <a:gd name="T49" fmla="*/ 1161 h 1918"/>
                <a:gd name="T50" fmla="*/ 262 w 1918"/>
                <a:gd name="T51" fmla="*/ 1161 h 1918"/>
                <a:gd name="T52" fmla="*/ 323 w 1918"/>
                <a:gd name="T53" fmla="*/ 1308 h 1918"/>
                <a:gd name="T54" fmla="*/ 137 w 1918"/>
                <a:gd name="T55" fmla="*/ 1493 h 1918"/>
                <a:gd name="T56" fmla="*/ 410 w 1918"/>
                <a:gd name="T57" fmla="*/ 1765 h 1918"/>
                <a:gd name="T58" fmla="*/ 453 w 1918"/>
                <a:gd name="T59" fmla="*/ 1765 h 1918"/>
                <a:gd name="T60" fmla="*/ 620 w 1918"/>
                <a:gd name="T61" fmla="*/ 1598 h 1918"/>
                <a:gd name="T62" fmla="*/ 756 w 1918"/>
                <a:gd name="T63" fmla="*/ 1887 h 1918"/>
                <a:gd name="T64" fmla="*/ 786 w 1918"/>
                <a:gd name="T65" fmla="*/ 1917 h 1918"/>
                <a:gd name="T66" fmla="*/ 1171 w 1918"/>
                <a:gd name="T67" fmla="*/ 1917 h 1918"/>
                <a:gd name="T68" fmla="*/ 1171 w 1918"/>
                <a:gd name="T69" fmla="*/ 1646 h 1918"/>
                <a:gd name="T70" fmla="*/ 1294 w 1918"/>
                <a:gd name="T71" fmla="*/ 1594 h 1918"/>
                <a:gd name="T72" fmla="*/ 1486 w 1918"/>
                <a:gd name="T73" fmla="*/ 1787 h 1918"/>
                <a:gd name="T74" fmla="*/ 1758 w 1918"/>
                <a:gd name="T75" fmla="*/ 1514 h 1918"/>
                <a:gd name="T76" fmla="*/ 1758 w 1918"/>
                <a:gd name="T77" fmla="*/ 1471 h 1918"/>
                <a:gd name="T78" fmla="*/ 1588 w 1918"/>
                <a:gd name="T79" fmla="*/ 1301 h 1918"/>
                <a:gd name="T80" fmla="*/ 1887 w 1918"/>
                <a:gd name="T81" fmla="*/ 1171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lnTo>
                    <a:pt x="954" y="1389"/>
                  </a:lnTo>
                  <a:cubicBezTo>
                    <a:pt x="716" y="1389"/>
                    <a:pt x="523" y="1196"/>
                    <a:pt x="523" y="959"/>
                  </a:cubicBezTo>
                  <a:lnTo>
                    <a:pt x="523" y="959"/>
                  </a:lnTo>
                  <a:cubicBezTo>
                    <a:pt x="523" y="721"/>
                    <a:pt x="716" y="528"/>
                    <a:pt x="954" y="528"/>
                  </a:cubicBezTo>
                  <a:lnTo>
                    <a:pt x="954" y="528"/>
                  </a:ln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A5B7E91B-0A9F-FB45-BDD4-7879A6376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2111375"/>
              <a:ext cx="403225" cy="403225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9DF2C9CB-8813-834E-A76C-13973D743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238" y="508000"/>
              <a:ext cx="403225" cy="403225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7" name="Freeform 24">
              <a:extLst>
                <a:ext uri="{FF2B5EF4-FFF2-40B4-BE49-F238E27FC236}">
                  <a16:creationId xmlns:a16="http://schemas.microsoft.com/office/drawing/2014/main" id="{9355F5D0-1403-C844-8FE8-31C0E8463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813" y="1828800"/>
              <a:ext cx="300037" cy="300038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8" name="Freeform 25">
              <a:extLst>
                <a:ext uri="{FF2B5EF4-FFF2-40B4-BE49-F238E27FC236}">
                  <a16:creationId xmlns:a16="http://schemas.microsoft.com/office/drawing/2014/main" id="{28FCCB67-E2F0-9448-A1BB-09E8E7B6B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250" y="2673350"/>
              <a:ext cx="236538" cy="236538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9" name="Freeform 26">
              <a:extLst>
                <a:ext uri="{FF2B5EF4-FFF2-40B4-BE49-F238E27FC236}">
                  <a16:creationId xmlns:a16="http://schemas.microsoft.com/office/drawing/2014/main" id="{7FB85FD5-C149-014F-A762-8C6998999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4972050"/>
              <a:ext cx="292100" cy="292100"/>
            </a:xfrm>
            <a:custGeom>
              <a:avLst/>
              <a:gdLst>
                <a:gd name="T0" fmla="*/ 584 w 810"/>
                <a:gd name="T1" fmla="*/ 404 h 810"/>
                <a:gd name="T2" fmla="*/ 403 w 810"/>
                <a:gd name="T3" fmla="*/ 586 h 810"/>
                <a:gd name="T4" fmla="*/ 221 w 810"/>
                <a:gd name="T5" fmla="*/ 404 h 810"/>
                <a:gd name="T6" fmla="*/ 403 w 810"/>
                <a:gd name="T7" fmla="*/ 223 h 810"/>
                <a:gd name="T8" fmla="*/ 796 w 810"/>
                <a:gd name="T9" fmla="*/ 494 h 810"/>
                <a:gd name="T10" fmla="*/ 809 w 810"/>
                <a:gd name="T11" fmla="*/ 481 h 810"/>
                <a:gd name="T12" fmla="*/ 809 w 810"/>
                <a:gd name="T13" fmla="*/ 319 h 810"/>
                <a:gd name="T14" fmla="*/ 694 w 810"/>
                <a:gd name="T15" fmla="*/ 319 h 810"/>
                <a:gd name="T16" fmla="*/ 670 w 810"/>
                <a:gd name="T17" fmla="*/ 260 h 810"/>
                <a:gd name="T18" fmla="*/ 751 w 810"/>
                <a:gd name="T19" fmla="*/ 179 h 810"/>
                <a:gd name="T20" fmla="*/ 636 w 810"/>
                <a:gd name="T21" fmla="*/ 64 h 810"/>
                <a:gd name="T22" fmla="*/ 618 w 810"/>
                <a:gd name="T23" fmla="*/ 64 h 810"/>
                <a:gd name="T24" fmla="*/ 546 w 810"/>
                <a:gd name="T25" fmla="*/ 136 h 810"/>
                <a:gd name="T26" fmla="*/ 490 w 810"/>
                <a:gd name="T27" fmla="*/ 13 h 810"/>
                <a:gd name="T28" fmla="*/ 477 w 810"/>
                <a:gd name="T29" fmla="*/ 0 h 810"/>
                <a:gd name="T30" fmla="*/ 314 w 810"/>
                <a:gd name="T31" fmla="*/ 0 h 810"/>
                <a:gd name="T32" fmla="*/ 314 w 810"/>
                <a:gd name="T33" fmla="*/ 113 h 810"/>
                <a:gd name="T34" fmla="*/ 262 w 810"/>
                <a:gd name="T35" fmla="*/ 135 h 810"/>
                <a:gd name="T36" fmla="*/ 182 w 810"/>
                <a:gd name="T37" fmla="*/ 55 h 810"/>
                <a:gd name="T38" fmla="*/ 67 w 810"/>
                <a:gd name="T39" fmla="*/ 170 h 810"/>
                <a:gd name="T40" fmla="*/ 67 w 810"/>
                <a:gd name="T41" fmla="*/ 188 h 810"/>
                <a:gd name="T42" fmla="*/ 136 w 810"/>
                <a:gd name="T43" fmla="*/ 257 h 810"/>
                <a:gd name="T44" fmla="*/ 13 w 810"/>
                <a:gd name="T45" fmla="*/ 314 h 810"/>
                <a:gd name="T46" fmla="*/ 0 w 810"/>
                <a:gd name="T47" fmla="*/ 327 h 810"/>
                <a:gd name="T48" fmla="*/ 0 w 810"/>
                <a:gd name="T49" fmla="*/ 490 h 810"/>
                <a:gd name="T50" fmla="*/ 111 w 810"/>
                <a:gd name="T51" fmla="*/ 490 h 810"/>
                <a:gd name="T52" fmla="*/ 136 w 810"/>
                <a:gd name="T53" fmla="*/ 552 h 810"/>
                <a:gd name="T54" fmla="*/ 58 w 810"/>
                <a:gd name="T55" fmla="*/ 630 h 810"/>
                <a:gd name="T56" fmla="*/ 173 w 810"/>
                <a:gd name="T57" fmla="*/ 745 h 810"/>
                <a:gd name="T58" fmla="*/ 191 w 810"/>
                <a:gd name="T59" fmla="*/ 745 h 810"/>
                <a:gd name="T60" fmla="*/ 262 w 810"/>
                <a:gd name="T61" fmla="*/ 674 h 810"/>
                <a:gd name="T62" fmla="*/ 319 w 810"/>
                <a:gd name="T63" fmla="*/ 796 h 810"/>
                <a:gd name="T64" fmla="*/ 332 w 810"/>
                <a:gd name="T65" fmla="*/ 809 h 810"/>
                <a:gd name="T66" fmla="*/ 494 w 810"/>
                <a:gd name="T67" fmla="*/ 809 h 810"/>
                <a:gd name="T68" fmla="*/ 494 w 810"/>
                <a:gd name="T69" fmla="*/ 694 h 810"/>
                <a:gd name="T70" fmla="*/ 546 w 810"/>
                <a:gd name="T71" fmla="*/ 673 h 810"/>
                <a:gd name="T72" fmla="*/ 627 w 810"/>
                <a:gd name="T73" fmla="*/ 754 h 810"/>
                <a:gd name="T74" fmla="*/ 742 w 810"/>
                <a:gd name="T75" fmla="*/ 639 h 810"/>
                <a:gd name="T76" fmla="*/ 742 w 810"/>
                <a:gd name="T77" fmla="*/ 621 h 810"/>
                <a:gd name="T78" fmla="*/ 670 w 810"/>
                <a:gd name="T79" fmla="*/ 549 h 810"/>
                <a:gd name="T80" fmla="*/ 796 w 810"/>
                <a:gd name="T81" fmla="*/ 494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10" h="810">
                  <a:moveTo>
                    <a:pt x="584" y="404"/>
                  </a:moveTo>
                  <a:lnTo>
                    <a:pt x="584" y="404"/>
                  </a:lnTo>
                  <a:cubicBezTo>
                    <a:pt x="584" y="505"/>
                    <a:pt x="502" y="586"/>
                    <a:pt x="403" y="586"/>
                  </a:cubicBezTo>
                  <a:lnTo>
                    <a:pt x="403" y="586"/>
                  </a:lnTo>
                  <a:cubicBezTo>
                    <a:pt x="302" y="586"/>
                    <a:pt x="221" y="505"/>
                    <a:pt x="221" y="404"/>
                  </a:cubicBezTo>
                  <a:lnTo>
                    <a:pt x="221" y="404"/>
                  </a:lnTo>
                  <a:cubicBezTo>
                    <a:pt x="221" y="304"/>
                    <a:pt x="302" y="223"/>
                    <a:pt x="403" y="223"/>
                  </a:cubicBezTo>
                  <a:lnTo>
                    <a:pt x="403" y="223"/>
                  </a:lnTo>
                  <a:cubicBezTo>
                    <a:pt x="502" y="223"/>
                    <a:pt x="584" y="304"/>
                    <a:pt x="584" y="404"/>
                  </a:cubicBezTo>
                  <a:close/>
                  <a:moveTo>
                    <a:pt x="796" y="494"/>
                  </a:moveTo>
                  <a:lnTo>
                    <a:pt x="809" y="494"/>
                  </a:lnTo>
                  <a:lnTo>
                    <a:pt x="809" y="481"/>
                  </a:lnTo>
                  <a:lnTo>
                    <a:pt x="809" y="332"/>
                  </a:lnTo>
                  <a:lnTo>
                    <a:pt x="809" y="319"/>
                  </a:lnTo>
                  <a:lnTo>
                    <a:pt x="796" y="319"/>
                  </a:lnTo>
                  <a:lnTo>
                    <a:pt x="694" y="319"/>
                  </a:lnTo>
                  <a:lnTo>
                    <a:pt x="694" y="319"/>
                  </a:lnTo>
                  <a:cubicBezTo>
                    <a:pt x="688" y="299"/>
                    <a:pt x="680" y="279"/>
                    <a:pt x="670" y="260"/>
                  </a:cubicBezTo>
                  <a:lnTo>
                    <a:pt x="742" y="188"/>
                  </a:lnTo>
                  <a:lnTo>
                    <a:pt x="751" y="179"/>
                  </a:lnTo>
                  <a:lnTo>
                    <a:pt x="742" y="170"/>
                  </a:lnTo>
                  <a:lnTo>
                    <a:pt x="636" y="64"/>
                  </a:lnTo>
                  <a:lnTo>
                    <a:pt x="627" y="55"/>
                  </a:lnTo>
                  <a:lnTo>
                    <a:pt x="618" y="64"/>
                  </a:lnTo>
                  <a:lnTo>
                    <a:pt x="546" y="136"/>
                  </a:lnTo>
                  <a:lnTo>
                    <a:pt x="546" y="136"/>
                  </a:lnTo>
                  <a:cubicBezTo>
                    <a:pt x="528" y="126"/>
                    <a:pt x="509" y="119"/>
                    <a:pt x="490" y="113"/>
                  </a:cubicBezTo>
                  <a:lnTo>
                    <a:pt x="490" y="13"/>
                  </a:lnTo>
                  <a:lnTo>
                    <a:pt x="490" y="0"/>
                  </a:lnTo>
                  <a:lnTo>
                    <a:pt x="477" y="0"/>
                  </a:lnTo>
                  <a:lnTo>
                    <a:pt x="327" y="0"/>
                  </a:lnTo>
                  <a:lnTo>
                    <a:pt x="314" y="0"/>
                  </a:lnTo>
                  <a:lnTo>
                    <a:pt x="314" y="13"/>
                  </a:lnTo>
                  <a:lnTo>
                    <a:pt x="314" y="113"/>
                  </a:lnTo>
                  <a:lnTo>
                    <a:pt x="314" y="113"/>
                  </a:lnTo>
                  <a:cubicBezTo>
                    <a:pt x="296" y="119"/>
                    <a:pt x="279" y="126"/>
                    <a:pt x="262" y="135"/>
                  </a:cubicBezTo>
                  <a:lnTo>
                    <a:pt x="191" y="64"/>
                  </a:lnTo>
                  <a:lnTo>
                    <a:pt x="182" y="55"/>
                  </a:lnTo>
                  <a:lnTo>
                    <a:pt x="173" y="64"/>
                  </a:lnTo>
                  <a:lnTo>
                    <a:pt x="67" y="170"/>
                  </a:lnTo>
                  <a:lnTo>
                    <a:pt x="58" y="179"/>
                  </a:lnTo>
                  <a:lnTo>
                    <a:pt x="67" y="188"/>
                  </a:lnTo>
                  <a:lnTo>
                    <a:pt x="136" y="257"/>
                  </a:lnTo>
                  <a:lnTo>
                    <a:pt x="136" y="257"/>
                  </a:lnTo>
                  <a:cubicBezTo>
                    <a:pt x="126" y="276"/>
                    <a:pt x="118" y="294"/>
                    <a:pt x="112" y="314"/>
                  </a:cubicBezTo>
                  <a:lnTo>
                    <a:pt x="13" y="314"/>
                  </a:lnTo>
                  <a:lnTo>
                    <a:pt x="0" y="314"/>
                  </a:lnTo>
                  <a:lnTo>
                    <a:pt x="0" y="327"/>
                  </a:lnTo>
                  <a:lnTo>
                    <a:pt x="0" y="477"/>
                  </a:lnTo>
                  <a:lnTo>
                    <a:pt x="0" y="490"/>
                  </a:lnTo>
                  <a:lnTo>
                    <a:pt x="13" y="490"/>
                  </a:lnTo>
                  <a:lnTo>
                    <a:pt x="111" y="490"/>
                  </a:lnTo>
                  <a:lnTo>
                    <a:pt x="111" y="490"/>
                  </a:lnTo>
                  <a:cubicBezTo>
                    <a:pt x="117" y="511"/>
                    <a:pt x="125" y="532"/>
                    <a:pt x="136" y="552"/>
                  </a:cubicBezTo>
                  <a:lnTo>
                    <a:pt x="67" y="621"/>
                  </a:lnTo>
                  <a:lnTo>
                    <a:pt x="58" y="630"/>
                  </a:lnTo>
                  <a:lnTo>
                    <a:pt x="67" y="639"/>
                  </a:lnTo>
                  <a:lnTo>
                    <a:pt x="173" y="745"/>
                  </a:lnTo>
                  <a:lnTo>
                    <a:pt x="182" y="754"/>
                  </a:lnTo>
                  <a:lnTo>
                    <a:pt x="191" y="745"/>
                  </a:lnTo>
                  <a:lnTo>
                    <a:pt x="262" y="674"/>
                  </a:lnTo>
                  <a:lnTo>
                    <a:pt x="262" y="674"/>
                  </a:lnTo>
                  <a:cubicBezTo>
                    <a:pt x="280" y="684"/>
                    <a:pt x="299" y="692"/>
                    <a:pt x="319" y="697"/>
                  </a:cubicBezTo>
                  <a:lnTo>
                    <a:pt x="319" y="796"/>
                  </a:lnTo>
                  <a:lnTo>
                    <a:pt x="319" y="809"/>
                  </a:lnTo>
                  <a:lnTo>
                    <a:pt x="332" y="809"/>
                  </a:lnTo>
                  <a:lnTo>
                    <a:pt x="481" y="809"/>
                  </a:lnTo>
                  <a:lnTo>
                    <a:pt x="494" y="809"/>
                  </a:lnTo>
                  <a:lnTo>
                    <a:pt x="494" y="796"/>
                  </a:lnTo>
                  <a:lnTo>
                    <a:pt x="494" y="694"/>
                  </a:lnTo>
                  <a:lnTo>
                    <a:pt x="494" y="694"/>
                  </a:lnTo>
                  <a:cubicBezTo>
                    <a:pt x="512" y="688"/>
                    <a:pt x="529" y="682"/>
                    <a:pt x="546" y="673"/>
                  </a:cubicBezTo>
                  <a:lnTo>
                    <a:pt x="618" y="745"/>
                  </a:lnTo>
                  <a:lnTo>
                    <a:pt x="627" y="754"/>
                  </a:lnTo>
                  <a:lnTo>
                    <a:pt x="636" y="745"/>
                  </a:lnTo>
                  <a:lnTo>
                    <a:pt x="742" y="639"/>
                  </a:lnTo>
                  <a:lnTo>
                    <a:pt x="751" y="630"/>
                  </a:lnTo>
                  <a:lnTo>
                    <a:pt x="742" y="621"/>
                  </a:lnTo>
                  <a:lnTo>
                    <a:pt x="670" y="549"/>
                  </a:lnTo>
                  <a:lnTo>
                    <a:pt x="670" y="549"/>
                  </a:lnTo>
                  <a:cubicBezTo>
                    <a:pt x="680" y="532"/>
                    <a:pt x="687" y="513"/>
                    <a:pt x="693" y="494"/>
                  </a:cubicBezTo>
                  <a:lnTo>
                    <a:pt x="796" y="4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0" name="Freeform 27">
              <a:extLst>
                <a:ext uri="{FF2B5EF4-FFF2-40B4-BE49-F238E27FC236}">
                  <a16:creationId xmlns:a16="http://schemas.microsoft.com/office/drawing/2014/main" id="{E873FDC2-145A-D941-88B5-927BB8A8F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4244975"/>
              <a:ext cx="661988" cy="661988"/>
            </a:xfrm>
            <a:custGeom>
              <a:avLst/>
              <a:gdLst>
                <a:gd name="T0" fmla="*/ 1328 w 1841"/>
                <a:gd name="T1" fmla="*/ 920 h 1841"/>
                <a:gd name="T2" fmla="*/ 915 w 1841"/>
                <a:gd name="T3" fmla="*/ 1333 h 1841"/>
                <a:gd name="T4" fmla="*/ 502 w 1841"/>
                <a:gd name="T5" fmla="*/ 920 h 1841"/>
                <a:gd name="T6" fmla="*/ 915 w 1841"/>
                <a:gd name="T7" fmla="*/ 507 h 1841"/>
                <a:gd name="T8" fmla="*/ 1810 w 1841"/>
                <a:gd name="T9" fmla="*/ 1124 h 1841"/>
                <a:gd name="T10" fmla="*/ 1840 w 1841"/>
                <a:gd name="T11" fmla="*/ 1095 h 1841"/>
                <a:gd name="T12" fmla="*/ 1840 w 1841"/>
                <a:gd name="T13" fmla="*/ 725 h 1841"/>
                <a:gd name="T14" fmla="*/ 1579 w 1841"/>
                <a:gd name="T15" fmla="*/ 725 h 1841"/>
                <a:gd name="T16" fmla="*/ 1523 w 1841"/>
                <a:gd name="T17" fmla="*/ 590 h 1841"/>
                <a:gd name="T18" fmla="*/ 1708 w 1841"/>
                <a:gd name="T19" fmla="*/ 407 h 1841"/>
                <a:gd name="T20" fmla="*/ 1446 w 1841"/>
                <a:gd name="T21" fmla="*/ 145 h 1841"/>
                <a:gd name="T22" fmla="*/ 1405 w 1841"/>
                <a:gd name="T23" fmla="*/ 145 h 1841"/>
                <a:gd name="T24" fmla="*/ 1241 w 1841"/>
                <a:gd name="T25" fmla="*/ 309 h 1841"/>
                <a:gd name="T26" fmla="*/ 1114 w 1841"/>
                <a:gd name="T27" fmla="*/ 29 h 1841"/>
                <a:gd name="T28" fmla="*/ 1085 w 1841"/>
                <a:gd name="T29" fmla="*/ 0 h 1841"/>
                <a:gd name="T30" fmla="*/ 716 w 1841"/>
                <a:gd name="T31" fmla="*/ 0 h 1841"/>
                <a:gd name="T32" fmla="*/ 716 w 1841"/>
                <a:gd name="T33" fmla="*/ 257 h 1841"/>
                <a:gd name="T34" fmla="*/ 596 w 1841"/>
                <a:gd name="T35" fmla="*/ 306 h 1841"/>
                <a:gd name="T36" fmla="*/ 414 w 1841"/>
                <a:gd name="T37" fmla="*/ 125 h 1841"/>
                <a:gd name="T38" fmla="*/ 153 w 1841"/>
                <a:gd name="T39" fmla="*/ 386 h 1841"/>
                <a:gd name="T40" fmla="*/ 153 w 1841"/>
                <a:gd name="T41" fmla="*/ 427 h 1841"/>
                <a:gd name="T42" fmla="*/ 310 w 1841"/>
                <a:gd name="T43" fmla="*/ 585 h 1841"/>
                <a:gd name="T44" fmla="*/ 30 w 1841"/>
                <a:gd name="T45" fmla="*/ 716 h 1841"/>
                <a:gd name="T46" fmla="*/ 0 w 1841"/>
                <a:gd name="T47" fmla="*/ 744 h 1841"/>
                <a:gd name="T48" fmla="*/ 0 w 1841"/>
                <a:gd name="T49" fmla="*/ 1114 h 1841"/>
                <a:gd name="T50" fmla="*/ 251 w 1841"/>
                <a:gd name="T51" fmla="*/ 1114 h 1841"/>
                <a:gd name="T52" fmla="*/ 310 w 1841"/>
                <a:gd name="T53" fmla="*/ 1255 h 1841"/>
                <a:gd name="T54" fmla="*/ 132 w 1841"/>
                <a:gd name="T55" fmla="*/ 1433 h 1841"/>
                <a:gd name="T56" fmla="*/ 394 w 1841"/>
                <a:gd name="T57" fmla="*/ 1694 h 1841"/>
                <a:gd name="T58" fmla="*/ 435 w 1841"/>
                <a:gd name="T59" fmla="*/ 1694 h 1841"/>
                <a:gd name="T60" fmla="*/ 596 w 1841"/>
                <a:gd name="T61" fmla="*/ 1533 h 1841"/>
                <a:gd name="T62" fmla="*/ 726 w 1841"/>
                <a:gd name="T63" fmla="*/ 1811 h 1841"/>
                <a:gd name="T64" fmla="*/ 755 w 1841"/>
                <a:gd name="T65" fmla="*/ 1840 h 1841"/>
                <a:gd name="T66" fmla="*/ 1124 w 1841"/>
                <a:gd name="T67" fmla="*/ 1840 h 1841"/>
                <a:gd name="T68" fmla="*/ 1124 w 1841"/>
                <a:gd name="T69" fmla="*/ 1580 h 1841"/>
                <a:gd name="T70" fmla="*/ 1241 w 1841"/>
                <a:gd name="T71" fmla="*/ 1530 h 1841"/>
                <a:gd name="T72" fmla="*/ 1426 w 1841"/>
                <a:gd name="T73" fmla="*/ 1715 h 1841"/>
                <a:gd name="T74" fmla="*/ 1687 w 1841"/>
                <a:gd name="T75" fmla="*/ 1453 h 1841"/>
                <a:gd name="T76" fmla="*/ 1687 w 1841"/>
                <a:gd name="T77" fmla="*/ 1412 h 1841"/>
                <a:gd name="T78" fmla="*/ 1523 w 1841"/>
                <a:gd name="T79" fmla="*/ 1249 h 1841"/>
                <a:gd name="T80" fmla="*/ 1810 w 1841"/>
                <a:gd name="T81" fmla="*/ 1124 h 1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41" h="1841">
                  <a:moveTo>
                    <a:pt x="1328" y="920"/>
                  </a:moveTo>
                  <a:lnTo>
                    <a:pt x="1328" y="920"/>
                  </a:lnTo>
                  <a:cubicBezTo>
                    <a:pt x="1328" y="1147"/>
                    <a:pt x="1143" y="1333"/>
                    <a:pt x="915" y="1333"/>
                  </a:cubicBezTo>
                  <a:lnTo>
                    <a:pt x="915" y="1333"/>
                  </a:lnTo>
                  <a:cubicBezTo>
                    <a:pt x="688" y="1333"/>
                    <a:pt x="502" y="1147"/>
                    <a:pt x="502" y="920"/>
                  </a:cubicBezTo>
                  <a:lnTo>
                    <a:pt x="502" y="920"/>
                  </a:lnTo>
                  <a:cubicBezTo>
                    <a:pt x="502" y="692"/>
                    <a:pt x="688" y="507"/>
                    <a:pt x="915" y="507"/>
                  </a:cubicBezTo>
                  <a:lnTo>
                    <a:pt x="915" y="507"/>
                  </a:lnTo>
                  <a:cubicBezTo>
                    <a:pt x="1143" y="507"/>
                    <a:pt x="1328" y="692"/>
                    <a:pt x="1328" y="920"/>
                  </a:cubicBezTo>
                  <a:close/>
                  <a:moveTo>
                    <a:pt x="1810" y="1124"/>
                  </a:moveTo>
                  <a:lnTo>
                    <a:pt x="1840" y="1124"/>
                  </a:lnTo>
                  <a:lnTo>
                    <a:pt x="1840" y="1095"/>
                  </a:lnTo>
                  <a:lnTo>
                    <a:pt x="1840" y="754"/>
                  </a:lnTo>
                  <a:lnTo>
                    <a:pt x="1840" y="725"/>
                  </a:lnTo>
                  <a:lnTo>
                    <a:pt x="1810" y="725"/>
                  </a:lnTo>
                  <a:lnTo>
                    <a:pt x="1579" y="725"/>
                  </a:lnTo>
                  <a:lnTo>
                    <a:pt x="1579" y="725"/>
                  </a:lnTo>
                  <a:cubicBezTo>
                    <a:pt x="1565" y="679"/>
                    <a:pt x="1547" y="633"/>
                    <a:pt x="1523" y="590"/>
                  </a:cubicBezTo>
                  <a:lnTo>
                    <a:pt x="1687" y="427"/>
                  </a:lnTo>
                  <a:lnTo>
                    <a:pt x="1708" y="407"/>
                  </a:lnTo>
                  <a:lnTo>
                    <a:pt x="1687" y="386"/>
                  </a:lnTo>
                  <a:lnTo>
                    <a:pt x="1446" y="145"/>
                  </a:lnTo>
                  <a:lnTo>
                    <a:pt x="1426" y="125"/>
                  </a:lnTo>
                  <a:lnTo>
                    <a:pt x="1405" y="145"/>
                  </a:lnTo>
                  <a:lnTo>
                    <a:pt x="1241" y="309"/>
                  </a:lnTo>
                  <a:lnTo>
                    <a:pt x="1241" y="309"/>
                  </a:lnTo>
                  <a:cubicBezTo>
                    <a:pt x="1200" y="287"/>
                    <a:pt x="1158" y="270"/>
                    <a:pt x="1114" y="257"/>
                  </a:cubicBezTo>
                  <a:lnTo>
                    <a:pt x="1114" y="29"/>
                  </a:lnTo>
                  <a:lnTo>
                    <a:pt x="1114" y="0"/>
                  </a:lnTo>
                  <a:lnTo>
                    <a:pt x="1085" y="0"/>
                  </a:lnTo>
                  <a:lnTo>
                    <a:pt x="745" y="0"/>
                  </a:lnTo>
                  <a:lnTo>
                    <a:pt x="716" y="0"/>
                  </a:lnTo>
                  <a:lnTo>
                    <a:pt x="716" y="29"/>
                  </a:lnTo>
                  <a:lnTo>
                    <a:pt x="716" y="257"/>
                  </a:lnTo>
                  <a:lnTo>
                    <a:pt x="716" y="257"/>
                  </a:lnTo>
                  <a:cubicBezTo>
                    <a:pt x="674" y="269"/>
                    <a:pt x="634" y="286"/>
                    <a:pt x="596" y="306"/>
                  </a:cubicBezTo>
                  <a:lnTo>
                    <a:pt x="435" y="145"/>
                  </a:lnTo>
                  <a:lnTo>
                    <a:pt x="414" y="125"/>
                  </a:lnTo>
                  <a:lnTo>
                    <a:pt x="394" y="145"/>
                  </a:lnTo>
                  <a:lnTo>
                    <a:pt x="153" y="386"/>
                  </a:lnTo>
                  <a:lnTo>
                    <a:pt x="132" y="407"/>
                  </a:lnTo>
                  <a:lnTo>
                    <a:pt x="153" y="427"/>
                  </a:lnTo>
                  <a:lnTo>
                    <a:pt x="310" y="585"/>
                  </a:lnTo>
                  <a:lnTo>
                    <a:pt x="310" y="585"/>
                  </a:lnTo>
                  <a:cubicBezTo>
                    <a:pt x="287" y="627"/>
                    <a:pt x="268" y="670"/>
                    <a:pt x="254" y="716"/>
                  </a:cubicBezTo>
                  <a:lnTo>
                    <a:pt x="30" y="716"/>
                  </a:lnTo>
                  <a:lnTo>
                    <a:pt x="0" y="716"/>
                  </a:lnTo>
                  <a:lnTo>
                    <a:pt x="0" y="744"/>
                  </a:lnTo>
                  <a:lnTo>
                    <a:pt x="0" y="1085"/>
                  </a:lnTo>
                  <a:lnTo>
                    <a:pt x="0" y="1114"/>
                  </a:lnTo>
                  <a:lnTo>
                    <a:pt x="30" y="1114"/>
                  </a:lnTo>
                  <a:lnTo>
                    <a:pt x="251" y="1114"/>
                  </a:lnTo>
                  <a:lnTo>
                    <a:pt x="251" y="1114"/>
                  </a:lnTo>
                  <a:cubicBezTo>
                    <a:pt x="266" y="1163"/>
                    <a:pt x="286" y="1210"/>
                    <a:pt x="310" y="1255"/>
                  </a:cubicBezTo>
                  <a:lnTo>
                    <a:pt x="153" y="1412"/>
                  </a:lnTo>
                  <a:lnTo>
                    <a:pt x="132" y="1433"/>
                  </a:lnTo>
                  <a:lnTo>
                    <a:pt x="153" y="1453"/>
                  </a:lnTo>
                  <a:lnTo>
                    <a:pt x="394" y="1694"/>
                  </a:lnTo>
                  <a:lnTo>
                    <a:pt x="414" y="1715"/>
                  </a:lnTo>
                  <a:lnTo>
                    <a:pt x="435" y="1694"/>
                  </a:lnTo>
                  <a:lnTo>
                    <a:pt x="596" y="1533"/>
                  </a:lnTo>
                  <a:lnTo>
                    <a:pt x="596" y="1533"/>
                  </a:lnTo>
                  <a:cubicBezTo>
                    <a:pt x="637" y="1555"/>
                    <a:pt x="681" y="1572"/>
                    <a:pt x="726" y="1586"/>
                  </a:cubicBezTo>
                  <a:lnTo>
                    <a:pt x="726" y="1811"/>
                  </a:lnTo>
                  <a:lnTo>
                    <a:pt x="726" y="1840"/>
                  </a:lnTo>
                  <a:lnTo>
                    <a:pt x="755" y="1840"/>
                  </a:lnTo>
                  <a:lnTo>
                    <a:pt x="1095" y="1840"/>
                  </a:lnTo>
                  <a:lnTo>
                    <a:pt x="1124" y="1840"/>
                  </a:lnTo>
                  <a:lnTo>
                    <a:pt x="1124" y="1811"/>
                  </a:lnTo>
                  <a:lnTo>
                    <a:pt x="1124" y="1580"/>
                  </a:lnTo>
                  <a:lnTo>
                    <a:pt x="1124" y="1580"/>
                  </a:lnTo>
                  <a:cubicBezTo>
                    <a:pt x="1164" y="1567"/>
                    <a:pt x="1203" y="1550"/>
                    <a:pt x="1241" y="1530"/>
                  </a:cubicBezTo>
                  <a:lnTo>
                    <a:pt x="1405" y="1694"/>
                  </a:lnTo>
                  <a:lnTo>
                    <a:pt x="1426" y="1715"/>
                  </a:lnTo>
                  <a:lnTo>
                    <a:pt x="1446" y="1694"/>
                  </a:lnTo>
                  <a:lnTo>
                    <a:pt x="1687" y="1453"/>
                  </a:lnTo>
                  <a:lnTo>
                    <a:pt x="1708" y="1433"/>
                  </a:lnTo>
                  <a:lnTo>
                    <a:pt x="1687" y="1412"/>
                  </a:lnTo>
                  <a:lnTo>
                    <a:pt x="1523" y="1249"/>
                  </a:lnTo>
                  <a:lnTo>
                    <a:pt x="1523" y="1249"/>
                  </a:lnTo>
                  <a:cubicBezTo>
                    <a:pt x="1545" y="1209"/>
                    <a:pt x="1562" y="1167"/>
                    <a:pt x="1576" y="1124"/>
                  </a:cubicBezTo>
                  <a:lnTo>
                    <a:pt x="1810" y="112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1" name="Freeform 28">
              <a:extLst>
                <a:ext uri="{FF2B5EF4-FFF2-40B4-BE49-F238E27FC236}">
                  <a16:creationId xmlns:a16="http://schemas.microsoft.com/office/drawing/2014/main" id="{30B8D5E1-9E82-024D-821E-4D71EBEA5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3163" y="4732338"/>
              <a:ext cx="330200" cy="330200"/>
            </a:xfrm>
            <a:custGeom>
              <a:avLst/>
              <a:gdLst>
                <a:gd name="T0" fmla="*/ 662 w 918"/>
                <a:gd name="T1" fmla="*/ 458 h 917"/>
                <a:gd name="T2" fmla="*/ 456 w 918"/>
                <a:gd name="T3" fmla="*/ 664 h 917"/>
                <a:gd name="T4" fmla="*/ 251 w 918"/>
                <a:gd name="T5" fmla="*/ 458 h 917"/>
                <a:gd name="T6" fmla="*/ 456 w 918"/>
                <a:gd name="T7" fmla="*/ 253 h 917"/>
                <a:gd name="T8" fmla="*/ 902 w 918"/>
                <a:gd name="T9" fmla="*/ 560 h 917"/>
                <a:gd name="T10" fmla="*/ 917 w 918"/>
                <a:gd name="T11" fmla="*/ 545 h 917"/>
                <a:gd name="T12" fmla="*/ 917 w 918"/>
                <a:gd name="T13" fmla="*/ 361 h 917"/>
                <a:gd name="T14" fmla="*/ 787 w 918"/>
                <a:gd name="T15" fmla="*/ 361 h 917"/>
                <a:gd name="T16" fmla="*/ 759 w 918"/>
                <a:gd name="T17" fmla="*/ 294 h 917"/>
                <a:gd name="T18" fmla="*/ 851 w 918"/>
                <a:gd name="T19" fmla="*/ 203 h 917"/>
                <a:gd name="T20" fmla="*/ 721 w 918"/>
                <a:gd name="T21" fmla="*/ 72 h 917"/>
                <a:gd name="T22" fmla="*/ 700 w 918"/>
                <a:gd name="T23" fmla="*/ 72 h 917"/>
                <a:gd name="T24" fmla="*/ 619 w 918"/>
                <a:gd name="T25" fmla="*/ 155 h 917"/>
                <a:gd name="T26" fmla="*/ 555 w 918"/>
                <a:gd name="T27" fmla="*/ 15 h 917"/>
                <a:gd name="T28" fmla="*/ 541 w 918"/>
                <a:gd name="T29" fmla="*/ 0 h 917"/>
                <a:gd name="T30" fmla="*/ 357 w 918"/>
                <a:gd name="T31" fmla="*/ 0 h 917"/>
                <a:gd name="T32" fmla="*/ 357 w 918"/>
                <a:gd name="T33" fmla="*/ 128 h 917"/>
                <a:gd name="T34" fmla="*/ 297 w 918"/>
                <a:gd name="T35" fmla="*/ 153 h 917"/>
                <a:gd name="T36" fmla="*/ 206 w 918"/>
                <a:gd name="T37" fmla="*/ 62 h 917"/>
                <a:gd name="T38" fmla="*/ 77 w 918"/>
                <a:gd name="T39" fmla="*/ 192 h 917"/>
                <a:gd name="T40" fmla="*/ 77 w 918"/>
                <a:gd name="T41" fmla="*/ 213 h 917"/>
                <a:gd name="T42" fmla="*/ 155 w 918"/>
                <a:gd name="T43" fmla="*/ 291 h 917"/>
                <a:gd name="T44" fmla="*/ 15 w 918"/>
                <a:gd name="T45" fmla="*/ 357 h 917"/>
                <a:gd name="T46" fmla="*/ 0 w 918"/>
                <a:gd name="T47" fmla="*/ 371 h 917"/>
                <a:gd name="T48" fmla="*/ 0 w 918"/>
                <a:gd name="T49" fmla="*/ 555 h 917"/>
                <a:gd name="T50" fmla="*/ 125 w 918"/>
                <a:gd name="T51" fmla="*/ 555 h 917"/>
                <a:gd name="T52" fmla="*/ 155 w 918"/>
                <a:gd name="T53" fmla="*/ 625 h 917"/>
                <a:gd name="T54" fmla="*/ 66 w 918"/>
                <a:gd name="T55" fmla="*/ 714 h 917"/>
                <a:gd name="T56" fmla="*/ 196 w 918"/>
                <a:gd name="T57" fmla="*/ 844 h 917"/>
                <a:gd name="T58" fmla="*/ 217 w 918"/>
                <a:gd name="T59" fmla="*/ 844 h 917"/>
                <a:gd name="T60" fmla="*/ 297 w 918"/>
                <a:gd name="T61" fmla="*/ 764 h 917"/>
                <a:gd name="T62" fmla="*/ 362 w 918"/>
                <a:gd name="T63" fmla="*/ 902 h 917"/>
                <a:gd name="T64" fmla="*/ 376 w 918"/>
                <a:gd name="T65" fmla="*/ 916 h 917"/>
                <a:gd name="T66" fmla="*/ 560 w 918"/>
                <a:gd name="T67" fmla="*/ 916 h 917"/>
                <a:gd name="T68" fmla="*/ 560 w 918"/>
                <a:gd name="T69" fmla="*/ 786 h 917"/>
                <a:gd name="T70" fmla="*/ 619 w 918"/>
                <a:gd name="T71" fmla="*/ 762 h 917"/>
                <a:gd name="T72" fmla="*/ 710 w 918"/>
                <a:gd name="T73" fmla="*/ 854 h 917"/>
                <a:gd name="T74" fmla="*/ 841 w 918"/>
                <a:gd name="T75" fmla="*/ 724 h 917"/>
                <a:gd name="T76" fmla="*/ 841 w 918"/>
                <a:gd name="T77" fmla="*/ 703 h 917"/>
                <a:gd name="T78" fmla="*/ 759 w 918"/>
                <a:gd name="T79" fmla="*/ 622 h 917"/>
                <a:gd name="T80" fmla="*/ 902 w 918"/>
                <a:gd name="T81" fmla="*/ 56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18" h="917">
                  <a:moveTo>
                    <a:pt x="662" y="458"/>
                  </a:moveTo>
                  <a:lnTo>
                    <a:pt x="662" y="458"/>
                  </a:lnTo>
                  <a:cubicBezTo>
                    <a:pt x="662" y="572"/>
                    <a:pt x="569" y="664"/>
                    <a:pt x="456" y="664"/>
                  </a:cubicBezTo>
                  <a:lnTo>
                    <a:pt x="456" y="664"/>
                  </a:lnTo>
                  <a:cubicBezTo>
                    <a:pt x="343" y="664"/>
                    <a:pt x="251" y="572"/>
                    <a:pt x="251" y="458"/>
                  </a:cubicBezTo>
                  <a:lnTo>
                    <a:pt x="251" y="458"/>
                  </a:lnTo>
                  <a:cubicBezTo>
                    <a:pt x="251" y="345"/>
                    <a:pt x="343" y="253"/>
                    <a:pt x="456" y="253"/>
                  </a:cubicBezTo>
                  <a:lnTo>
                    <a:pt x="456" y="253"/>
                  </a:lnTo>
                  <a:cubicBezTo>
                    <a:pt x="569" y="253"/>
                    <a:pt x="662" y="345"/>
                    <a:pt x="662" y="458"/>
                  </a:cubicBezTo>
                  <a:close/>
                  <a:moveTo>
                    <a:pt x="902" y="560"/>
                  </a:moveTo>
                  <a:lnTo>
                    <a:pt x="917" y="560"/>
                  </a:lnTo>
                  <a:lnTo>
                    <a:pt x="917" y="545"/>
                  </a:lnTo>
                  <a:lnTo>
                    <a:pt x="917" y="376"/>
                  </a:lnTo>
                  <a:lnTo>
                    <a:pt x="917" y="361"/>
                  </a:lnTo>
                  <a:lnTo>
                    <a:pt x="902" y="361"/>
                  </a:lnTo>
                  <a:lnTo>
                    <a:pt x="787" y="361"/>
                  </a:lnTo>
                  <a:lnTo>
                    <a:pt x="787" y="361"/>
                  </a:lnTo>
                  <a:cubicBezTo>
                    <a:pt x="780" y="338"/>
                    <a:pt x="771" y="316"/>
                    <a:pt x="759" y="294"/>
                  </a:cubicBezTo>
                  <a:lnTo>
                    <a:pt x="841" y="213"/>
                  </a:lnTo>
                  <a:lnTo>
                    <a:pt x="851" y="203"/>
                  </a:lnTo>
                  <a:lnTo>
                    <a:pt x="841" y="192"/>
                  </a:lnTo>
                  <a:lnTo>
                    <a:pt x="721" y="72"/>
                  </a:lnTo>
                  <a:lnTo>
                    <a:pt x="710" y="62"/>
                  </a:lnTo>
                  <a:lnTo>
                    <a:pt x="700" y="72"/>
                  </a:lnTo>
                  <a:lnTo>
                    <a:pt x="619" y="155"/>
                  </a:lnTo>
                  <a:lnTo>
                    <a:pt x="619" y="155"/>
                  </a:lnTo>
                  <a:cubicBezTo>
                    <a:pt x="598" y="144"/>
                    <a:pt x="577" y="135"/>
                    <a:pt x="555" y="128"/>
                  </a:cubicBezTo>
                  <a:lnTo>
                    <a:pt x="555" y="15"/>
                  </a:lnTo>
                  <a:lnTo>
                    <a:pt x="555" y="0"/>
                  </a:lnTo>
                  <a:lnTo>
                    <a:pt x="541" y="0"/>
                  </a:lnTo>
                  <a:lnTo>
                    <a:pt x="372" y="0"/>
                  </a:lnTo>
                  <a:lnTo>
                    <a:pt x="357" y="0"/>
                  </a:lnTo>
                  <a:lnTo>
                    <a:pt x="357" y="15"/>
                  </a:lnTo>
                  <a:lnTo>
                    <a:pt x="357" y="128"/>
                  </a:lnTo>
                  <a:lnTo>
                    <a:pt x="357" y="128"/>
                  </a:lnTo>
                  <a:cubicBezTo>
                    <a:pt x="336" y="135"/>
                    <a:pt x="316" y="143"/>
                    <a:pt x="297" y="153"/>
                  </a:cubicBezTo>
                  <a:lnTo>
                    <a:pt x="217" y="72"/>
                  </a:lnTo>
                  <a:lnTo>
                    <a:pt x="206" y="62"/>
                  </a:lnTo>
                  <a:lnTo>
                    <a:pt x="196" y="72"/>
                  </a:lnTo>
                  <a:lnTo>
                    <a:pt x="77" y="192"/>
                  </a:lnTo>
                  <a:lnTo>
                    <a:pt x="66" y="203"/>
                  </a:lnTo>
                  <a:lnTo>
                    <a:pt x="77" y="213"/>
                  </a:lnTo>
                  <a:lnTo>
                    <a:pt x="155" y="291"/>
                  </a:lnTo>
                  <a:lnTo>
                    <a:pt x="155" y="291"/>
                  </a:lnTo>
                  <a:cubicBezTo>
                    <a:pt x="143" y="312"/>
                    <a:pt x="134" y="334"/>
                    <a:pt x="127" y="357"/>
                  </a:cubicBezTo>
                  <a:lnTo>
                    <a:pt x="15" y="357"/>
                  </a:lnTo>
                  <a:lnTo>
                    <a:pt x="0" y="357"/>
                  </a:lnTo>
                  <a:lnTo>
                    <a:pt x="0" y="371"/>
                  </a:lnTo>
                  <a:lnTo>
                    <a:pt x="0" y="540"/>
                  </a:lnTo>
                  <a:lnTo>
                    <a:pt x="0" y="555"/>
                  </a:lnTo>
                  <a:lnTo>
                    <a:pt x="15" y="555"/>
                  </a:lnTo>
                  <a:lnTo>
                    <a:pt x="125" y="555"/>
                  </a:lnTo>
                  <a:lnTo>
                    <a:pt x="125" y="555"/>
                  </a:lnTo>
                  <a:cubicBezTo>
                    <a:pt x="132" y="579"/>
                    <a:pt x="142" y="603"/>
                    <a:pt x="155" y="625"/>
                  </a:cubicBezTo>
                  <a:lnTo>
                    <a:pt x="77" y="703"/>
                  </a:lnTo>
                  <a:lnTo>
                    <a:pt x="66" y="714"/>
                  </a:lnTo>
                  <a:lnTo>
                    <a:pt x="77" y="724"/>
                  </a:lnTo>
                  <a:lnTo>
                    <a:pt x="196" y="844"/>
                  </a:lnTo>
                  <a:lnTo>
                    <a:pt x="206" y="854"/>
                  </a:lnTo>
                  <a:lnTo>
                    <a:pt x="217" y="844"/>
                  </a:lnTo>
                  <a:lnTo>
                    <a:pt x="297" y="764"/>
                  </a:lnTo>
                  <a:lnTo>
                    <a:pt x="297" y="764"/>
                  </a:lnTo>
                  <a:cubicBezTo>
                    <a:pt x="317" y="775"/>
                    <a:pt x="339" y="783"/>
                    <a:pt x="362" y="790"/>
                  </a:cubicBezTo>
                  <a:lnTo>
                    <a:pt x="362" y="902"/>
                  </a:lnTo>
                  <a:lnTo>
                    <a:pt x="362" y="916"/>
                  </a:lnTo>
                  <a:lnTo>
                    <a:pt x="376" y="916"/>
                  </a:lnTo>
                  <a:lnTo>
                    <a:pt x="546" y="916"/>
                  </a:lnTo>
                  <a:lnTo>
                    <a:pt x="560" y="916"/>
                  </a:lnTo>
                  <a:lnTo>
                    <a:pt x="560" y="902"/>
                  </a:lnTo>
                  <a:lnTo>
                    <a:pt x="560" y="786"/>
                  </a:lnTo>
                  <a:lnTo>
                    <a:pt x="560" y="786"/>
                  </a:lnTo>
                  <a:cubicBezTo>
                    <a:pt x="580" y="780"/>
                    <a:pt x="600" y="772"/>
                    <a:pt x="619" y="762"/>
                  </a:cubicBezTo>
                  <a:lnTo>
                    <a:pt x="700" y="844"/>
                  </a:lnTo>
                  <a:lnTo>
                    <a:pt x="710" y="854"/>
                  </a:lnTo>
                  <a:lnTo>
                    <a:pt x="721" y="844"/>
                  </a:lnTo>
                  <a:lnTo>
                    <a:pt x="841" y="724"/>
                  </a:lnTo>
                  <a:lnTo>
                    <a:pt x="851" y="714"/>
                  </a:lnTo>
                  <a:lnTo>
                    <a:pt x="841" y="703"/>
                  </a:lnTo>
                  <a:lnTo>
                    <a:pt x="759" y="622"/>
                  </a:lnTo>
                  <a:lnTo>
                    <a:pt x="759" y="622"/>
                  </a:lnTo>
                  <a:cubicBezTo>
                    <a:pt x="770" y="602"/>
                    <a:pt x="779" y="581"/>
                    <a:pt x="786" y="560"/>
                  </a:cubicBezTo>
                  <a:lnTo>
                    <a:pt x="902" y="56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2" name="Freeform 29">
              <a:extLst>
                <a:ext uri="{FF2B5EF4-FFF2-40B4-BE49-F238E27FC236}">
                  <a16:creationId xmlns:a16="http://schemas.microsoft.com/office/drawing/2014/main" id="{309BA252-E008-AA4C-ABE3-517530697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113" y="4943475"/>
              <a:ext cx="350837" cy="350838"/>
            </a:xfrm>
            <a:custGeom>
              <a:avLst/>
              <a:gdLst>
                <a:gd name="T0" fmla="*/ 702 w 974"/>
                <a:gd name="T1" fmla="*/ 486 h 973"/>
                <a:gd name="T2" fmla="*/ 484 w 974"/>
                <a:gd name="T3" fmla="*/ 705 h 973"/>
                <a:gd name="T4" fmla="*/ 265 w 974"/>
                <a:gd name="T5" fmla="*/ 486 h 973"/>
                <a:gd name="T6" fmla="*/ 484 w 974"/>
                <a:gd name="T7" fmla="*/ 268 h 973"/>
                <a:gd name="T8" fmla="*/ 957 w 974"/>
                <a:gd name="T9" fmla="*/ 594 h 973"/>
                <a:gd name="T10" fmla="*/ 973 w 974"/>
                <a:gd name="T11" fmla="*/ 579 h 973"/>
                <a:gd name="T12" fmla="*/ 973 w 974"/>
                <a:gd name="T13" fmla="*/ 383 h 973"/>
                <a:gd name="T14" fmla="*/ 835 w 974"/>
                <a:gd name="T15" fmla="*/ 383 h 973"/>
                <a:gd name="T16" fmla="*/ 806 w 974"/>
                <a:gd name="T17" fmla="*/ 312 h 973"/>
                <a:gd name="T18" fmla="*/ 903 w 974"/>
                <a:gd name="T19" fmla="*/ 215 h 973"/>
                <a:gd name="T20" fmla="*/ 765 w 974"/>
                <a:gd name="T21" fmla="*/ 77 h 973"/>
                <a:gd name="T22" fmla="*/ 743 w 974"/>
                <a:gd name="T23" fmla="*/ 77 h 973"/>
                <a:gd name="T24" fmla="*/ 656 w 974"/>
                <a:gd name="T25" fmla="*/ 164 h 973"/>
                <a:gd name="T26" fmla="*/ 589 w 974"/>
                <a:gd name="T27" fmla="*/ 15 h 973"/>
                <a:gd name="T28" fmla="*/ 573 w 974"/>
                <a:gd name="T29" fmla="*/ 0 h 973"/>
                <a:gd name="T30" fmla="*/ 379 w 974"/>
                <a:gd name="T31" fmla="*/ 0 h 973"/>
                <a:gd name="T32" fmla="*/ 379 w 974"/>
                <a:gd name="T33" fmla="*/ 136 h 973"/>
                <a:gd name="T34" fmla="*/ 315 w 974"/>
                <a:gd name="T35" fmla="*/ 162 h 973"/>
                <a:gd name="T36" fmla="*/ 219 w 974"/>
                <a:gd name="T37" fmla="*/ 66 h 973"/>
                <a:gd name="T38" fmla="*/ 81 w 974"/>
                <a:gd name="T39" fmla="*/ 204 h 973"/>
                <a:gd name="T40" fmla="*/ 81 w 974"/>
                <a:gd name="T41" fmla="*/ 226 h 973"/>
                <a:gd name="T42" fmla="*/ 164 w 974"/>
                <a:gd name="T43" fmla="*/ 309 h 973"/>
                <a:gd name="T44" fmla="*/ 15 w 974"/>
                <a:gd name="T45" fmla="*/ 378 h 973"/>
                <a:gd name="T46" fmla="*/ 0 w 974"/>
                <a:gd name="T47" fmla="*/ 394 h 973"/>
                <a:gd name="T48" fmla="*/ 0 w 974"/>
                <a:gd name="T49" fmla="*/ 589 h 973"/>
                <a:gd name="T50" fmla="*/ 133 w 974"/>
                <a:gd name="T51" fmla="*/ 589 h 973"/>
                <a:gd name="T52" fmla="*/ 164 w 974"/>
                <a:gd name="T53" fmla="*/ 664 h 973"/>
                <a:gd name="T54" fmla="*/ 70 w 974"/>
                <a:gd name="T55" fmla="*/ 758 h 973"/>
                <a:gd name="T56" fmla="*/ 208 w 974"/>
                <a:gd name="T57" fmla="*/ 896 h 973"/>
                <a:gd name="T58" fmla="*/ 229 w 974"/>
                <a:gd name="T59" fmla="*/ 896 h 973"/>
                <a:gd name="T60" fmla="*/ 315 w 974"/>
                <a:gd name="T61" fmla="*/ 811 h 973"/>
                <a:gd name="T62" fmla="*/ 383 w 974"/>
                <a:gd name="T63" fmla="*/ 957 h 973"/>
                <a:gd name="T64" fmla="*/ 399 w 974"/>
                <a:gd name="T65" fmla="*/ 972 h 973"/>
                <a:gd name="T66" fmla="*/ 594 w 974"/>
                <a:gd name="T67" fmla="*/ 972 h 973"/>
                <a:gd name="T68" fmla="*/ 594 w 974"/>
                <a:gd name="T69" fmla="*/ 835 h 973"/>
                <a:gd name="T70" fmla="*/ 656 w 974"/>
                <a:gd name="T71" fmla="*/ 809 h 973"/>
                <a:gd name="T72" fmla="*/ 754 w 974"/>
                <a:gd name="T73" fmla="*/ 907 h 973"/>
                <a:gd name="T74" fmla="*/ 892 w 974"/>
                <a:gd name="T75" fmla="*/ 769 h 973"/>
                <a:gd name="T76" fmla="*/ 892 w 974"/>
                <a:gd name="T77" fmla="*/ 747 h 973"/>
                <a:gd name="T78" fmla="*/ 806 w 974"/>
                <a:gd name="T79" fmla="*/ 660 h 973"/>
                <a:gd name="T80" fmla="*/ 957 w 974"/>
                <a:gd name="T81" fmla="*/ 594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4" h="973">
                  <a:moveTo>
                    <a:pt x="702" y="486"/>
                  </a:moveTo>
                  <a:lnTo>
                    <a:pt x="702" y="486"/>
                  </a:lnTo>
                  <a:cubicBezTo>
                    <a:pt x="702" y="607"/>
                    <a:pt x="604" y="705"/>
                    <a:pt x="484" y="705"/>
                  </a:cubicBezTo>
                  <a:lnTo>
                    <a:pt x="484" y="705"/>
                  </a:lnTo>
                  <a:cubicBezTo>
                    <a:pt x="363" y="705"/>
                    <a:pt x="265" y="607"/>
                    <a:pt x="265" y="486"/>
                  </a:cubicBezTo>
                  <a:lnTo>
                    <a:pt x="265" y="486"/>
                  </a:lnTo>
                  <a:cubicBezTo>
                    <a:pt x="265" y="366"/>
                    <a:pt x="363" y="268"/>
                    <a:pt x="484" y="268"/>
                  </a:cubicBezTo>
                  <a:lnTo>
                    <a:pt x="484" y="268"/>
                  </a:lnTo>
                  <a:cubicBezTo>
                    <a:pt x="604" y="268"/>
                    <a:pt x="702" y="366"/>
                    <a:pt x="702" y="486"/>
                  </a:cubicBezTo>
                  <a:close/>
                  <a:moveTo>
                    <a:pt x="957" y="594"/>
                  </a:moveTo>
                  <a:lnTo>
                    <a:pt x="973" y="594"/>
                  </a:lnTo>
                  <a:lnTo>
                    <a:pt x="973" y="579"/>
                  </a:lnTo>
                  <a:lnTo>
                    <a:pt x="973" y="399"/>
                  </a:lnTo>
                  <a:lnTo>
                    <a:pt x="973" y="383"/>
                  </a:lnTo>
                  <a:lnTo>
                    <a:pt x="957" y="383"/>
                  </a:lnTo>
                  <a:lnTo>
                    <a:pt x="835" y="383"/>
                  </a:lnTo>
                  <a:lnTo>
                    <a:pt x="835" y="383"/>
                  </a:lnTo>
                  <a:cubicBezTo>
                    <a:pt x="828" y="359"/>
                    <a:pt x="818" y="335"/>
                    <a:pt x="806" y="312"/>
                  </a:cubicBezTo>
                  <a:lnTo>
                    <a:pt x="892" y="226"/>
                  </a:lnTo>
                  <a:lnTo>
                    <a:pt x="903" y="215"/>
                  </a:lnTo>
                  <a:lnTo>
                    <a:pt x="892" y="204"/>
                  </a:lnTo>
                  <a:lnTo>
                    <a:pt x="765" y="77"/>
                  </a:lnTo>
                  <a:lnTo>
                    <a:pt x="754" y="66"/>
                  </a:lnTo>
                  <a:lnTo>
                    <a:pt x="743" y="77"/>
                  </a:lnTo>
                  <a:lnTo>
                    <a:pt x="656" y="164"/>
                  </a:lnTo>
                  <a:lnTo>
                    <a:pt x="656" y="164"/>
                  </a:lnTo>
                  <a:cubicBezTo>
                    <a:pt x="635" y="152"/>
                    <a:pt x="612" y="143"/>
                    <a:pt x="589" y="136"/>
                  </a:cubicBezTo>
                  <a:lnTo>
                    <a:pt x="589" y="15"/>
                  </a:lnTo>
                  <a:lnTo>
                    <a:pt x="589" y="0"/>
                  </a:lnTo>
                  <a:lnTo>
                    <a:pt x="573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79" y="15"/>
                  </a:lnTo>
                  <a:lnTo>
                    <a:pt x="379" y="136"/>
                  </a:lnTo>
                  <a:lnTo>
                    <a:pt x="379" y="136"/>
                  </a:lnTo>
                  <a:cubicBezTo>
                    <a:pt x="356" y="143"/>
                    <a:pt x="335" y="151"/>
                    <a:pt x="315" y="162"/>
                  </a:cubicBezTo>
                  <a:lnTo>
                    <a:pt x="229" y="77"/>
                  </a:lnTo>
                  <a:lnTo>
                    <a:pt x="219" y="66"/>
                  </a:lnTo>
                  <a:lnTo>
                    <a:pt x="208" y="77"/>
                  </a:lnTo>
                  <a:lnTo>
                    <a:pt x="81" y="204"/>
                  </a:lnTo>
                  <a:lnTo>
                    <a:pt x="70" y="215"/>
                  </a:lnTo>
                  <a:lnTo>
                    <a:pt x="81" y="226"/>
                  </a:lnTo>
                  <a:lnTo>
                    <a:pt x="164" y="309"/>
                  </a:lnTo>
                  <a:lnTo>
                    <a:pt x="164" y="309"/>
                  </a:lnTo>
                  <a:cubicBezTo>
                    <a:pt x="151" y="331"/>
                    <a:pt x="141" y="355"/>
                    <a:pt x="134" y="378"/>
                  </a:cubicBezTo>
                  <a:lnTo>
                    <a:pt x="15" y="378"/>
                  </a:lnTo>
                  <a:lnTo>
                    <a:pt x="0" y="378"/>
                  </a:lnTo>
                  <a:lnTo>
                    <a:pt x="0" y="394"/>
                  </a:lnTo>
                  <a:lnTo>
                    <a:pt x="0" y="574"/>
                  </a:lnTo>
                  <a:lnTo>
                    <a:pt x="0" y="589"/>
                  </a:lnTo>
                  <a:lnTo>
                    <a:pt x="15" y="589"/>
                  </a:lnTo>
                  <a:lnTo>
                    <a:pt x="133" y="589"/>
                  </a:lnTo>
                  <a:lnTo>
                    <a:pt x="133" y="589"/>
                  </a:lnTo>
                  <a:cubicBezTo>
                    <a:pt x="140" y="615"/>
                    <a:pt x="151" y="640"/>
                    <a:pt x="164" y="664"/>
                  </a:cubicBezTo>
                  <a:lnTo>
                    <a:pt x="81" y="747"/>
                  </a:lnTo>
                  <a:lnTo>
                    <a:pt x="70" y="758"/>
                  </a:lnTo>
                  <a:lnTo>
                    <a:pt x="81" y="769"/>
                  </a:lnTo>
                  <a:lnTo>
                    <a:pt x="208" y="896"/>
                  </a:lnTo>
                  <a:lnTo>
                    <a:pt x="219" y="907"/>
                  </a:lnTo>
                  <a:lnTo>
                    <a:pt x="229" y="896"/>
                  </a:lnTo>
                  <a:lnTo>
                    <a:pt x="315" y="811"/>
                  </a:lnTo>
                  <a:lnTo>
                    <a:pt x="315" y="811"/>
                  </a:lnTo>
                  <a:cubicBezTo>
                    <a:pt x="336" y="822"/>
                    <a:pt x="360" y="832"/>
                    <a:pt x="383" y="838"/>
                  </a:cubicBezTo>
                  <a:lnTo>
                    <a:pt x="383" y="957"/>
                  </a:lnTo>
                  <a:lnTo>
                    <a:pt x="383" y="972"/>
                  </a:lnTo>
                  <a:lnTo>
                    <a:pt x="399" y="972"/>
                  </a:lnTo>
                  <a:lnTo>
                    <a:pt x="579" y="972"/>
                  </a:lnTo>
                  <a:lnTo>
                    <a:pt x="594" y="972"/>
                  </a:lnTo>
                  <a:lnTo>
                    <a:pt x="594" y="957"/>
                  </a:lnTo>
                  <a:lnTo>
                    <a:pt x="594" y="835"/>
                  </a:lnTo>
                  <a:lnTo>
                    <a:pt x="594" y="835"/>
                  </a:lnTo>
                  <a:cubicBezTo>
                    <a:pt x="616" y="829"/>
                    <a:pt x="636" y="820"/>
                    <a:pt x="656" y="809"/>
                  </a:cubicBezTo>
                  <a:lnTo>
                    <a:pt x="743" y="896"/>
                  </a:lnTo>
                  <a:lnTo>
                    <a:pt x="754" y="907"/>
                  </a:lnTo>
                  <a:lnTo>
                    <a:pt x="765" y="896"/>
                  </a:lnTo>
                  <a:lnTo>
                    <a:pt x="892" y="769"/>
                  </a:lnTo>
                  <a:lnTo>
                    <a:pt x="903" y="758"/>
                  </a:lnTo>
                  <a:lnTo>
                    <a:pt x="892" y="747"/>
                  </a:lnTo>
                  <a:lnTo>
                    <a:pt x="806" y="660"/>
                  </a:lnTo>
                  <a:lnTo>
                    <a:pt x="806" y="660"/>
                  </a:lnTo>
                  <a:cubicBezTo>
                    <a:pt x="817" y="639"/>
                    <a:pt x="826" y="617"/>
                    <a:pt x="833" y="594"/>
                  </a:cubicBezTo>
                  <a:lnTo>
                    <a:pt x="957" y="59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3" name="Freeform 30">
              <a:extLst>
                <a:ext uri="{FF2B5EF4-FFF2-40B4-BE49-F238E27FC236}">
                  <a16:creationId xmlns:a16="http://schemas.microsoft.com/office/drawing/2014/main" id="{A0564537-2120-D648-8145-3BCA0A167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0113" y="3197225"/>
              <a:ext cx="476250" cy="476250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145B934-9BC5-814A-9607-5C040E9F1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975" y="508000"/>
              <a:ext cx="1569678" cy="1569678"/>
            </a:xfrm>
            <a:custGeom>
              <a:avLst/>
              <a:gdLst>
                <a:gd name="connsiteX0" fmla="*/ 784046 w 1569678"/>
                <a:gd name="connsiteY0" fmla="*/ 560388 h 1569678"/>
                <a:gd name="connsiteX1" fmla="*/ 1007704 w 1569678"/>
                <a:gd name="connsiteY1" fmla="*/ 784839 h 1569678"/>
                <a:gd name="connsiteX2" fmla="*/ 784046 w 1569678"/>
                <a:gd name="connsiteY2" fmla="*/ 1009290 h 1569678"/>
                <a:gd name="connsiteX3" fmla="*/ 560388 w 1569678"/>
                <a:gd name="connsiteY3" fmla="*/ 784839 h 1569678"/>
                <a:gd name="connsiteX4" fmla="*/ 784046 w 1569678"/>
                <a:gd name="connsiteY4" fmla="*/ 560388 h 1569678"/>
                <a:gd name="connsiteX5" fmla="*/ 785019 w 1569678"/>
                <a:gd name="connsiteY5" fmla="*/ 343457 h 1569678"/>
                <a:gd name="connsiteX6" fmla="*/ 343536 w 1569678"/>
                <a:gd name="connsiteY6" fmla="*/ 784839 h 1569678"/>
                <a:gd name="connsiteX7" fmla="*/ 785019 w 1569678"/>
                <a:gd name="connsiteY7" fmla="*/ 1226581 h 1569678"/>
                <a:gd name="connsiteX8" fmla="*/ 1226502 w 1569678"/>
                <a:gd name="connsiteY8" fmla="*/ 784839 h 1569678"/>
                <a:gd name="connsiteX9" fmla="*/ 785019 w 1569678"/>
                <a:gd name="connsiteY9" fmla="*/ 343457 h 1569678"/>
                <a:gd name="connsiteX10" fmla="*/ 687072 w 1569678"/>
                <a:gd name="connsiteY10" fmla="*/ 0 h 1569678"/>
                <a:gd name="connsiteX11" fmla="*/ 882967 w 1569678"/>
                <a:gd name="connsiteY11" fmla="*/ 0 h 1569678"/>
                <a:gd name="connsiteX12" fmla="*/ 882967 w 1569678"/>
                <a:gd name="connsiteY12" fmla="*/ 155528 h 1569678"/>
                <a:gd name="connsiteX13" fmla="*/ 1014763 w 1569678"/>
                <a:gd name="connsiteY13" fmla="*/ 190450 h 1569678"/>
                <a:gd name="connsiteX14" fmla="*/ 1092185 w 1569678"/>
                <a:gd name="connsiteY14" fmla="*/ 56163 h 1569678"/>
                <a:gd name="connsiteX15" fmla="*/ 1262152 w 1569678"/>
                <a:gd name="connsiteY15" fmla="*/ 154088 h 1569678"/>
                <a:gd name="connsiteX16" fmla="*/ 1184731 w 1569678"/>
                <a:gd name="connsiteY16" fmla="*/ 288374 h 1569678"/>
                <a:gd name="connsiteX17" fmla="*/ 1281238 w 1569678"/>
                <a:gd name="connsiteY17" fmla="*/ 384859 h 1569678"/>
                <a:gd name="connsiteX18" fmla="*/ 1415555 w 1569678"/>
                <a:gd name="connsiteY18" fmla="*/ 307455 h 1569678"/>
                <a:gd name="connsiteX19" fmla="*/ 1513502 w 1569678"/>
                <a:gd name="connsiteY19" fmla="*/ 477744 h 1569678"/>
                <a:gd name="connsiteX20" fmla="*/ 1379185 w 1569678"/>
                <a:gd name="connsiteY20" fmla="*/ 555148 h 1569678"/>
                <a:gd name="connsiteX21" fmla="*/ 1414475 w 1569678"/>
                <a:gd name="connsiteY21" fmla="*/ 686914 h 1569678"/>
                <a:gd name="connsiteX22" fmla="*/ 1569678 w 1569678"/>
                <a:gd name="connsiteY22" fmla="*/ 686914 h 1569678"/>
                <a:gd name="connsiteX23" fmla="*/ 1569678 w 1569678"/>
                <a:gd name="connsiteY23" fmla="*/ 883124 h 1569678"/>
                <a:gd name="connsiteX24" fmla="*/ 1414475 w 1569678"/>
                <a:gd name="connsiteY24" fmla="*/ 883124 h 1569678"/>
                <a:gd name="connsiteX25" fmla="*/ 1379185 w 1569678"/>
                <a:gd name="connsiteY25" fmla="*/ 1014891 h 1569678"/>
                <a:gd name="connsiteX26" fmla="*/ 1513502 w 1569678"/>
                <a:gd name="connsiteY26" fmla="*/ 1092294 h 1569678"/>
                <a:gd name="connsiteX27" fmla="*/ 1415555 w 1569678"/>
                <a:gd name="connsiteY27" fmla="*/ 1262223 h 1569678"/>
                <a:gd name="connsiteX28" fmla="*/ 1281238 w 1569678"/>
                <a:gd name="connsiteY28" fmla="*/ 1184819 h 1569678"/>
                <a:gd name="connsiteX29" fmla="*/ 1184731 w 1569678"/>
                <a:gd name="connsiteY29" fmla="*/ 1281304 h 1569678"/>
                <a:gd name="connsiteX30" fmla="*/ 1262152 w 1569678"/>
                <a:gd name="connsiteY30" fmla="*/ 1415590 h 1569678"/>
                <a:gd name="connsiteX31" fmla="*/ 1092185 w 1569678"/>
                <a:gd name="connsiteY31" fmla="*/ 1513515 h 1569678"/>
                <a:gd name="connsiteX32" fmla="*/ 1014763 w 1569678"/>
                <a:gd name="connsiteY32" fmla="*/ 1379229 h 1569678"/>
                <a:gd name="connsiteX33" fmla="*/ 882967 w 1569678"/>
                <a:gd name="connsiteY33" fmla="*/ 1414150 h 1569678"/>
                <a:gd name="connsiteX34" fmla="*/ 882967 w 1569678"/>
                <a:gd name="connsiteY34" fmla="*/ 1569678 h 1569678"/>
                <a:gd name="connsiteX35" fmla="*/ 687072 w 1569678"/>
                <a:gd name="connsiteY35" fmla="*/ 1569678 h 1569678"/>
                <a:gd name="connsiteX36" fmla="*/ 687072 w 1569678"/>
                <a:gd name="connsiteY36" fmla="*/ 1414150 h 1569678"/>
                <a:gd name="connsiteX37" fmla="*/ 555275 w 1569678"/>
                <a:gd name="connsiteY37" fmla="*/ 1379229 h 1569678"/>
                <a:gd name="connsiteX38" fmla="*/ 477493 w 1569678"/>
                <a:gd name="connsiteY38" fmla="*/ 1513515 h 1569678"/>
                <a:gd name="connsiteX39" fmla="*/ 307526 w 1569678"/>
                <a:gd name="connsiteY39" fmla="*/ 1415590 h 1569678"/>
                <a:gd name="connsiteX40" fmla="*/ 385308 w 1569678"/>
                <a:gd name="connsiteY40" fmla="*/ 1281304 h 1569678"/>
                <a:gd name="connsiteX41" fmla="*/ 288801 w 1569678"/>
                <a:gd name="connsiteY41" fmla="*/ 1184819 h 1569678"/>
                <a:gd name="connsiteX42" fmla="*/ 154123 w 1569678"/>
                <a:gd name="connsiteY42" fmla="*/ 1262583 h 1569678"/>
                <a:gd name="connsiteX43" fmla="*/ 56176 w 1569678"/>
                <a:gd name="connsiteY43" fmla="*/ 1092294 h 1569678"/>
                <a:gd name="connsiteX44" fmla="*/ 190853 w 1569678"/>
                <a:gd name="connsiteY44" fmla="*/ 1014891 h 1569678"/>
                <a:gd name="connsiteX45" fmla="*/ 155564 w 1569678"/>
                <a:gd name="connsiteY45" fmla="*/ 883124 h 1569678"/>
                <a:gd name="connsiteX46" fmla="*/ 0 w 1569678"/>
                <a:gd name="connsiteY46" fmla="*/ 883124 h 1569678"/>
                <a:gd name="connsiteX47" fmla="*/ 0 w 1569678"/>
                <a:gd name="connsiteY47" fmla="*/ 686914 h 1569678"/>
                <a:gd name="connsiteX48" fmla="*/ 155564 w 1569678"/>
                <a:gd name="connsiteY48" fmla="*/ 686914 h 1569678"/>
                <a:gd name="connsiteX49" fmla="*/ 190853 w 1569678"/>
                <a:gd name="connsiteY49" fmla="*/ 555148 h 1569678"/>
                <a:gd name="connsiteX50" fmla="*/ 56176 w 1569678"/>
                <a:gd name="connsiteY50" fmla="*/ 477384 h 1569678"/>
                <a:gd name="connsiteX51" fmla="*/ 154123 w 1569678"/>
                <a:gd name="connsiteY51" fmla="*/ 307455 h 1569678"/>
                <a:gd name="connsiteX52" fmla="*/ 288801 w 1569678"/>
                <a:gd name="connsiteY52" fmla="*/ 384859 h 1569678"/>
                <a:gd name="connsiteX53" fmla="*/ 384948 w 1569678"/>
                <a:gd name="connsiteY53" fmla="*/ 288374 h 1569678"/>
                <a:gd name="connsiteX54" fmla="*/ 307526 w 1569678"/>
                <a:gd name="connsiteY54" fmla="*/ 154088 h 1569678"/>
                <a:gd name="connsiteX55" fmla="*/ 477493 w 1569678"/>
                <a:gd name="connsiteY55" fmla="*/ 56163 h 1569678"/>
                <a:gd name="connsiteX56" fmla="*/ 555275 w 1569678"/>
                <a:gd name="connsiteY56" fmla="*/ 190450 h 1569678"/>
                <a:gd name="connsiteX57" fmla="*/ 687072 w 1569678"/>
                <a:gd name="connsiteY57" fmla="*/ 155528 h 156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569678" h="1569678">
                  <a:moveTo>
                    <a:pt x="784046" y="560388"/>
                  </a:moveTo>
                  <a:cubicBezTo>
                    <a:pt x="907381" y="560388"/>
                    <a:pt x="1007704" y="660905"/>
                    <a:pt x="1007704" y="784839"/>
                  </a:cubicBezTo>
                  <a:cubicBezTo>
                    <a:pt x="1007704" y="908773"/>
                    <a:pt x="907381" y="1009290"/>
                    <a:pt x="784046" y="1009290"/>
                  </a:cubicBezTo>
                  <a:cubicBezTo>
                    <a:pt x="660351" y="1009290"/>
                    <a:pt x="560388" y="908773"/>
                    <a:pt x="560388" y="784839"/>
                  </a:cubicBezTo>
                  <a:cubicBezTo>
                    <a:pt x="560388" y="660905"/>
                    <a:pt x="660351" y="560388"/>
                    <a:pt x="784046" y="560388"/>
                  </a:cubicBezTo>
                  <a:close/>
                  <a:moveTo>
                    <a:pt x="785019" y="343457"/>
                  </a:moveTo>
                  <a:cubicBezTo>
                    <a:pt x="541231" y="343457"/>
                    <a:pt x="343536" y="541107"/>
                    <a:pt x="343536" y="784839"/>
                  </a:cubicBezTo>
                  <a:cubicBezTo>
                    <a:pt x="343536" y="1028931"/>
                    <a:pt x="541231" y="1226581"/>
                    <a:pt x="785019" y="1226581"/>
                  </a:cubicBezTo>
                  <a:cubicBezTo>
                    <a:pt x="1028807" y="1226581"/>
                    <a:pt x="1226502" y="1028931"/>
                    <a:pt x="1226502" y="784839"/>
                  </a:cubicBezTo>
                  <a:cubicBezTo>
                    <a:pt x="1226502" y="541107"/>
                    <a:pt x="1028807" y="343457"/>
                    <a:pt x="785019" y="343457"/>
                  </a:cubicBezTo>
                  <a:close/>
                  <a:moveTo>
                    <a:pt x="687072" y="0"/>
                  </a:moveTo>
                  <a:lnTo>
                    <a:pt x="882967" y="0"/>
                  </a:lnTo>
                  <a:lnTo>
                    <a:pt x="882967" y="155528"/>
                  </a:lnTo>
                  <a:cubicBezTo>
                    <a:pt x="928699" y="162368"/>
                    <a:pt x="972632" y="174249"/>
                    <a:pt x="1014763" y="190450"/>
                  </a:cubicBezTo>
                  <a:lnTo>
                    <a:pt x="1092185" y="56163"/>
                  </a:lnTo>
                  <a:lnTo>
                    <a:pt x="1262152" y="154088"/>
                  </a:lnTo>
                  <a:lnTo>
                    <a:pt x="1184731" y="288374"/>
                  </a:lnTo>
                  <a:cubicBezTo>
                    <a:pt x="1220381" y="317176"/>
                    <a:pt x="1252430" y="349577"/>
                    <a:pt x="1281238" y="384859"/>
                  </a:cubicBezTo>
                  <a:lnTo>
                    <a:pt x="1415555" y="307455"/>
                  </a:lnTo>
                  <a:lnTo>
                    <a:pt x="1513502" y="477744"/>
                  </a:lnTo>
                  <a:lnTo>
                    <a:pt x="1379185" y="555148"/>
                  </a:lnTo>
                  <a:cubicBezTo>
                    <a:pt x="1395389" y="596910"/>
                    <a:pt x="1407273" y="641192"/>
                    <a:pt x="1414475" y="686914"/>
                  </a:cubicBezTo>
                  <a:lnTo>
                    <a:pt x="1569678" y="686914"/>
                  </a:lnTo>
                  <a:lnTo>
                    <a:pt x="1569678" y="883124"/>
                  </a:lnTo>
                  <a:lnTo>
                    <a:pt x="1414475" y="883124"/>
                  </a:lnTo>
                  <a:cubicBezTo>
                    <a:pt x="1407273" y="928846"/>
                    <a:pt x="1395389" y="972768"/>
                    <a:pt x="1379185" y="1014891"/>
                  </a:cubicBezTo>
                  <a:lnTo>
                    <a:pt x="1513502" y="1092294"/>
                  </a:lnTo>
                  <a:lnTo>
                    <a:pt x="1415555" y="1262223"/>
                  </a:lnTo>
                  <a:lnTo>
                    <a:pt x="1281238" y="1184819"/>
                  </a:lnTo>
                  <a:cubicBezTo>
                    <a:pt x="1252430" y="1220461"/>
                    <a:pt x="1220381" y="1252502"/>
                    <a:pt x="1184731" y="1281304"/>
                  </a:cubicBezTo>
                  <a:lnTo>
                    <a:pt x="1262152" y="1415590"/>
                  </a:lnTo>
                  <a:lnTo>
                    <a:pt x="1092185" y="1513515"/>
                  </a:lnTo>
                  <a:lnTo>
                    <a:pt x="1014763" y="1379229"/>
                  </a:lnTo>
                  <a:cubicBezTo>
                    <a:pt x="972632" y="1395789"/>
                    <a:pt x="928699" y="1407310"/>
                    <a:pt x="882967" y="1414150"/>
                  </a:cubicBezTo>
                  <a:lnTo>
                    <a:pt x="882967" y="1569678"/>
                  </a:lnTo>
                  <a:lnTo>
                    <a:pt x="687072" y="1569678"/>
                  </a:lnTo>
                  <a:lnTo>
                    <a:pt x="687072" y="1414150"/>
                  </a:lnTo>
                  <a:cubicBezTo>
                    <a:pt x="641339" y="1407310"/>
                    <a:pt x="597407" y="1395789"/>
                    <a:pt x="555275" y="1379229"/>
                  </a:cubicBezTo>
                  <a:lnTo>
                    <a:pt x="477493" y="1513515"/>
                  </a:lnTo>
                  <a:lnTo>
                    <a:pt x="307526" y="1415590"/>
                  </a:lnTo>
                  <a:lnTo>
                    <a:pt x="385308" y="1281304"/>
                  </a:lnTo>
                  <a:cubicBezTo>
                    <a:pt x="349658" y="1252502"/>
                    <a:pt x="317249" y="1220461"/>
                    <a:pt x="288801" y="1184819"/>
                  </a:cubicBezTo>
                  <a:lnTo>
                    <a:pt x="154123" y="1262583"/>
                  </a:lnTo>
                  <a:lnTo>
                    <a:pt x="56176" y="1092294"/>
                  </a:lnTo>
                  <a:lnTo>
                    <a:pt x="190853" y="1014891"/>
                  </a:lnTo>
                  <a:cubicBezTo>
                    <a:pt x="174649" y="972768"/>
                    <a:pt x="162766" y="928846"/>
                    <a:pt x="155564" y="883124"/>
                  </a:cubicBezTo>
                  <a:lnTo>
                    <a:pt x="0" y="883124"/>
                  </a:lnTo>
                  <a:lnTo>
                    <a:pt x="0" y="686914"/>
                  </a:lnTo>
                  <a:lnTo>
                    <a:pt x="155564" y="686914"/>
                  </a:lnTo>
                  <a:cubicBezTo>
                    <a:pt x="162766" y="641192"/>
                    <a:pt x="174649" y="596910"/>
                    <a:pt x="190853" y="555148"/>
                  </a:cubicBezTo>
                  <a:lnTo>
                    <a:pt x="56176" y="477384"/>
                  </a:lnTo>
                  <a:lnTo>
                    <a:pt x="154123" y="307455"/>
                  </a:lnTo>
                  <a:lnTo>
                    <a:pt x="288801" y="384859"/>
                  </a:lnTo>
                  <a:cubicBezTo>
                    <a:pt x="317249" y="349577"/>
                    <a:pt x="349658" y="317176"/>
                    <a:pt x="384948" y="288374"/>
                  </a:cubicBezTo>
                  <a:lnTo>
                    <a:pt x="307526" y="154088"/>
                  </a:lnTo>
                  <a:lnTo>
                    <a:pt x="477493" y="56163"/>
                  </a:lnTo>
                  <a:lnTo>
                    <a:pt x="555275" y="190450"/>
                  </a:lnTo>
                  <a:cubicBezTo>
                    <a:pt x="597407" y="174249"/>
                    <a:pt x="641339" y="162368"/>
                    <a:pt x="687072" y="155528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C17D75A9-A3E9-F84A-B6D2-4C761689B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825" y="1828800"/>
              <a:ext cx="1349015" cy="1349015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34F6007A-C7FD-A74C-97D8-F736B4BB6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313" y="2792413"/>
              <a:ext cx="631465" cy="631465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047C3D2D-2C59-F94E-B762-265F22496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013" y="4162425"/>
              <a:ext cx="580665" cy="580665"/>
            </a:xfrm>
            <a:custGeom>
              <a:avLst/>
              <a:gdLst>
                <a:gd name="connsiteX0" fmla="*/ 284871 w 580665"/>
                <a:gd name="connsiteY0" fmla="*/ 208894 h 580665"/>
                <a:gd name="connsiteX1" fmla="*/ 371418 w 580665"/>
                <a:gd name="connsiteY1" fmla="*/ 286628 h 580665"/>
                <a:gd name="connsiteX2" fmla="*/ 294208 w 580665"/>
                <a:gd name="connsiteY2" fmla="*/ 373359 h 580665"/>
                <a:gd name="connsiteX3" fmla="*/ 207660 w 580665"/>
                <a:gd name="connsiteY3" fmla="*/ 295625 h 580665"/>
                <a:gd name="connsiteX4" fmla="*/ 284871 w 580665"/>
                <a:gd name="connsiteY4" fmla="*/ 208894 h 580665"/>
                <a:gd name="connsiteX5" fmla="*/ 281327 w 580665"/>
                <a:gd name="connsiteY5" fmla="*/ 128236 h 580665"/>
                <a:gd name="connsiteX6" fmla="*/ 128236 w 580665"/>
                <a:gd name="connsiteY6" fmla="*/ 299698 h 580665"/>
                <a:gd name="connsiteX7" fmla="*/ 299698 w 580665"/>
                <a:gd name="connsiteY7" fmla="*/ 452069 h 580665"/>
                <a:gd name="connsiteX8" fmla="*/ 452789 w 580665"/>
                <a:gd name="connsiteY8" fmla="*/ 280967 h 580665"/>
                <a:gd name="connsiteX9" fmla="*/ 281327 w 580665"/>
                <a:gd name="connsiteY9" fmla="*/ 128236 h 580665"/>
                <a:gd name="connsiteX10" fmla="*/ 310144 w 580665"/>
                <a:gd name="connsiteY10" fmla="*/ 0 h 580665"/>
                <a:gd name="connsiteX11" fmla="*/ 313386 w 580665"/>
                <a:gd name="connsiteY11" fmla="*/ 56914 h 580665"/>
                <a:gd name="connsiteX12" fmla="*/ 362375 w 580665"/>
                <a:gd name="connsiteY12" fmla="*/ 67360 h 580665"/>
                <a:gd name="connsiteX13" fmla="*/ 387951 w 580665"/>
                <a:gd name="connsiteY13" fmla="*/ 16209 h 580665"/>
                <a:gd name="connsiteX14" fmla="*/ 452789 w 580665"/>
                <a:gd name="connsiteY14" fmla="*/ 48989 h 580665"/>
                <a:gd name="connsiteX15" fmla="*/ 426854 w 580665"/>
                <a:gd name="connsiteY15" fmla="*/ 99779 h 580665"/>
                <a:gd name="connsiteX16" fmla="*/ 464316 w 580665"/>
                <a:gd name="connsiteY16" fmla="*/ 132919 h 580665"/>
                <a:gd name="connsiteX17" fmla="*/ 511864 w 580665"/>
                <a:gd name="connsiteY17" fmla="*/ 101580 h 580665"/>
                <a:gd name="connsiteX18" fmla="*/ 551488 w 580665"/>
                <a:gd name="connsiteY18" fmla="*/ 162096 h 580665"/>
                <a:gd name="connsiteX19" fmla="*/ 503939 w 580665"/>
                <a:gd name="connsiteY19" fmla="*/ 193435 h 580665"/>
                <a:gd name="connsiteX20" fmla="*/ 519429 w 580665"/>
                <a:gd name="connsiteY20" fmla="*/ 240983 h 580665"/>
                <a:gd name="connsiteX21" fmla="*/ 576703 w 580665"/>
                <a:gd name="connsiteY21" fmla="*/ 238102 h 580665"/>
                <a:gd name="connsiteX22" fmla="*/ 580665 w 580665"/>
                <a:gd name="connsiteY22" fmla="*/ 309784 h 580665"/>
                <a:gd name="connsiteX23" fmla="*/ 523391 w 580665"/>
                <a:gd name="connsiteY23" fmla="*/ 313026 h 580665"/>
                <a:gd name="connsiteX24" fmla="*/ 513665 w 580665"/>
                <a:gd name="connsiteY24" fmla="*/ 362375 h 580665"/>
                <a:gd name="connsiteX25" fmla="*/ 564455 w 580665"/>
                <a:gd name="connsiteY25" fmla="*/ 387951 h 580665"/>
                <a:gd name="connsiteX26" fmla="*/ 532036 w 580665"/>
                <a:gd name="connsiteY26" fmla="*/ 452429 h 580665"/>
                <a:gd name="connsiteX27" fmla="*/ 480886 w 580665"/>
                <a:gd name="connsiteY27" fmla="*/ 426493 h 580665"/>
                <a:gd name="connsiteX28" fmla="*/ 447386 w 580665"/>
                <a:gd name="connsiteY28" fmla="*/ 464316 h 580665"/>
                <a:gd name="connsiteX29" fmla="*/ 478724 w 580665"/>
                <a:gd name="connsiteY29" fmla="*/ 511864 h 580665"/>
                <a:gd name="connsiteX30" fmla="*/ 418569 w 580665"/>
                <a:gd name="connsiteY30" fmla="*/ 551488 h 580665"/>
                <a:gd name="connsiteX31" fmla="*/ 387230 w 580665"/>
                <a:gd name="connsiteY31" fmla="*/ 503579 h 580665"/>
                <a:gd name="connsiteX32" fmla="*/ 339322 w 580665"/>
                <a:gd name="connsiteY32" fmla="*/ 519429 h 580665"/>
                <a:gd name="connsiteX33" fmla="*/ 342924 w 580665"/>
                <a:gd name="connsiteY33" fmla="*/ 576342 h 580665"/>
                <a:gd name="connsiteX34" fmla="*/ 270521 w 580665"/>
                <a:gd name="connsiteY34" fmla="*/ 580665 h 580665"/>
                <a:gd name="connsiteX35" fmla="*/ 267639 w 580665"/>
                <a:gd name="connsiteY35" fmla="*/ 523391 h 580665"/>
                <a:gd name="connsiteX36" fmla="*/ 218290 w 580665"/>
                <a:gd name="connsiteY36" fmla="*/ 513305 h 580665"/>
                <a:gd name="connsiteX37" fmla="*/ 192714 w 580665"/>
                <a:gd name="connsiteY37" fmla="*/ 564095 h 580665"/>
                <a:gd name="connsiteX38" fmla="*/ 128236 w 580665"/>
                <a:gd name="connsiteY38" fmla="*/ 531676 h 580665"/>
                <a:gd name="connsiteX39" fmla="*/ 153811 w 580665"/>
                <a:gd name="connsiteY39" fmla="*/ 480886 h 580665"/>
                <a:gd name="connsiteX40" fmla="*/ 116349 w 580665"/>
                <a:gd name="connsiteY40" fmla="*/ 447386 h 580665"/>
                <a:gd name="connsiteX41" fmla="*/ 68801 w 580665"/>
                <a:gd name="connsiteY41" fmla="*/ 478724 h 580665"/>
                <a:gd name="connsiteX42" fmla="*/ 29177 w 580665"/>
                <a:gd name="connsiteY42" fmla="*/ 418209 h 580665"/>
                <a:gd name="connsiteX43" fmla="*/ 76725 w 580665"/>
                <a:gd name="connsiteY43" fmla="*/ 387230 h 580665"/>
                <a:gd name="connsiteX44" fmla="*/ 61596 w 580665"/>
                <a:gd name="connsiteY44" fmla="*/ 339322 h 580665"/>
                <a:gd name="connsiteX45" fmla="*/ 4322 w 580665"/>
                <a:gd name="connsiteY45" fmla="*/ 342564 h 580665"/>
                <a:gd name="connsiteX46" fmla="*/ 0 w 580665"/>
                <a:gd name="connsiteY46" fmla="*/ 270521 h 580665"/>
                <a:gd name="connsiteX47" fmla="*/ 57274 w 580665"/>
                <a:gd name="connsiteY47" fmla="*/ 267279 h 580665"/>
                <a:gd name="connsiteX48" fmla="*/ 67360 w 580665"/>
                <a:gd name="connsiteY48" fmla="*/ 218290 h 580665"/>
                <a:gd name="connsiteX49" fmla="*/ 16209 w 580665"/>
                <a:gd name="connsiteY49" fmla="*/ 192354 h 580665"/>
                <a:gd name="connsiteX50" fmla="*/ 48989 w 580665"/>
                <a:gd name="connsiteY50" fmla="*/ 127876 h 580665"/>
                <a:gd name="connsiteX51" fmla="*/ 99779 w 580665"/>
                <a:gd name="connsiteY51" fmla="*/ 153811 h 580665"/>
                <a:gd name="connsiteX52" fmla="*/ 133279 w 580665"/>
                <a:gd name="connsiteY52" fmla="*/ 116349 h 580665"/>
                <a:gd name="connsiteX53" fmla="*/ 101940 w 580665"/>
                <a:gd name="connsiteY53" fmla="*/ 68801 h 580665"/>
                <a:gd name="connsiteX54" fmla="*/ 162456 w 580665"/>
                <a:gd name="connsiteY54" fmla="*/ 28817 h 580665"/>
                <a:gd name="connsiteX55" fmla="*/ 193795 w 580665"/>
                <a:gd name="connsiteY55" fmla="*/ 76725 h 580665"/>
                <a:gd name="connsiteX56" fmla="*/ 241344 w 580665"/>
                <a:gd name="connsiteY56" fmla="*/ 60876 h 580665"/>
                <a:gd name="connsiteX57" fmla="*/ 238102 w 580665"/>
                <a:gd name="connsiteY57" fmla="*/ 3962 h 5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80665" h="580665">
                  <a:moveTo>
                    <a:pt x="284871" y="208894"/>
                  </a:moveTo>
                  <a:cubicBezTo>
                    <a:pt x="330120" y="206375"/>
                    <a:pt x="368904" y="240924"/>
                    <a:pt x="371418" y="286628"/>
                  </a:cubicBezTo>
                  <a:cubicBezTo>
                    <a:pt x="374291" y="331973"/>
                    <a:pt x="339457" y="370840"/>
                    <a:pt x="294208" y="373359"/>
                  </a:cubicBezTo>
                  <a:cubicBezTo>
                    <a:pt x="248959" y="375878"/>
                    <a:pt x="210174" y="341330"/>
                    <a:pt x="207660" y="295625"/>
                  </a:cubicBezTo>
                  <a:cubicBezTo>
                    <a:pt x="204787" y="250281"/>
                    <a:pt x="239622" y="211414"/>
                    <a:pt x="284871" y="208894"/>
                  </a:cubicBezTo>
                  <a:close/>
                  <a:moveTo>
                    <a:pt x="281327" y="128236"/>
                  </a:moveTo>
                  <a:cubicBezTo>
                    <a:pt x="191634" y="133279"/>
                    <a:pt x="123193" y="209645"/>
                    <a:pt x="128236" y="299698"/>
                  </a:cubicBezTo>
                  <a:cubicBezTo>
                    <a:pt x="133279" y="389031"/>
                    <a:pt x="210005" y="457472"/>
                    <a:pt x="299698" y="452069"/>
                  </a:cubicBezTo>
                  <a:cubicBezTo>
                    <a:pt x="389031" y="447026"/>
                    <a:pt x="457472" y="370660"/>
                    <a:pt x="452789" y="280967"/>
                  </a:cubicBezTo>
                  <a:cubicBezTo>
                    <a:pt x="447386" y="191273"/>
                    <a:pt x="370660" y="123193"/>
                    <a:pt x="281327" y="128236"/>
                  </a:cubicBezTo>
                  <a:close/>
                  <a:moveTo>
                    <a:pt x="310144" y="0"/>
                  </a:moveTo>
                  <a:lnTo>
                    <a:pt x="313386" y="56914"/>
                  </a:lnTo>
                  <a:cubicBezTo>
                    <a:pt x="330316" y="58715"/>
                    <a:pt x="346526" y="61957"/>
                    <a:pt x="362375" y="67360"/>
                  </a:cubicBezTo>
                  <a:lnTo>
                    <a:pt x="387951" y="16209"/>
                  </a:lnTo>
                  <a:lnTo>
                    <a:pt x="452789" y="48989"/>
                  </a:lnTo>
                  <a:lnTo>
                    <a:pt x="426854" y="99779"/>
                  </a:lnTo>
                  <a:cubicBezTo>
                    <a:pt x="440542" y="109145"/>
                    <a:pt x="453149" y="120671"/>
                    <a:pt x="464316" y="132919"/>
                  </a:cubicBezTo>
                  <a:lnTo>
                    <a:pt x="511864" y="101580"/>
                  </a:lnTo>
                  <a:lnTo>
                    <a:pt x="551488" y="162096"/>
                  </a:lnTo>
                  <a:lnTo>
                    <a:pt x="503939" y="193435"/>
                  </a:lnTo>
                  <a:cubicBezTo>
                    <a:pt x="510784" y="208564"/>
                    <a:pt x="515827" y="224413"/>
                    <a:pt x="519429" y="240983"/>
                  </a:cubicBezTo>
                  <a:lnTo>
                    <a:pt x="576703" y="238102"/>
                  </a:lnTo>
                  <a:lnTo>
                    <a:pt x="580665" y="309784"/>
                  </a:lnTo>
                  <a:lnTo>
                    <a:pt x="523391" y="313026"/>
                  </a:lnTo>
                  <a:cubicBezTo>
                    <a:pt x="521950" y="329956"/>
                    <a:pt x="518708" y="346526"/>
                    <a:pt x="513665" y="362375"/>
                  </a:cubicBezTo>
                  <a:lnTo>
                    <a:pt x="564455" y="387951"/>
                  </a:lnTo>
                  <a:lnTo>
                    <a:pt x="532036" y="452429"/>
                  </a:lnTo>
                  <a:lnTo>
                    <a:pt x="480886" y="426493"/>
                  </a:lnTo>
                  <a:cubicBezTo>
                    <a:pt x="471160" y="440542"/>
                    <a:pt x="459993" y="452789"/>
                    <a:pt x="447386" y="464316"/>
                  </a:cubicBezTo>
                  <a:lnTo>
                    <a:pt x="478724" y="511864"/>
                  </a:lnTo>
                  <a:lnTo>
                    <a:pt x="418569" y="551488"/>
                  </a:lnTo>
                  <a:lnTo>
                    <a:pt x="387230" y="503579"/>
                  </a:lnTo>
                  <a:cubicBezTo>
                    <a:pt x="372101" y="510423"/>
                    <a:pt x="356252" y="515827"/>
                    <a:pt x="339322" y="519429"/>
                  </a:cubicBezTo>
                  <a:lnTo>
                    <a:pt x="342924" y="576342"/>
                  </a:lnTo>
                  <a:lnTo>
                    <a:pt x="270521" y="580665"/>
                  </a:lnTo>
                  <a:lnTo>
                    <a:pt x="267639" y="523391"/>
                  </a:lnTo>
                  <a:cubicBezTo>
                    <a:pt x="250709" y="521590"/>
                    <a:pt x="234139" y="518348"/>
                    <a:pt x="218290" y="513305"/>
                  </a:cubicBezTo>
                  <a:lnTo>
                    <a:pt x="192714" y="564095"/>
                  </a:lnTo>
                  <a:lnTo>
                    <a:pt x="128236" y="531676"/>
                  </a:lnTo>
                  <a:lnTo>
                    <a:pt x="153811" y="480886"/>
                  </a:lnTo>
                  <a:cubicBezTo>
                    <a:pt x="140123" y="471160"/>
                    <a:pt x="127515" y="459993"/>
                    <a:pt x="116349" y="447386"/>
                  </a:cubicBezTo>
                  <a:lnTo>
                    <a:pt x="68801" y="478724"/>
                  </a:lnTo>
                  <a:lnTo>
                    <a:pt x="29177" y="418209"/>
                  </a:lnTo>
                  <a:lnTo>
                    <a:pt x="76725" y="387230"/>
                  </a:lnTo>
                  <a:cubicBezTo>
                    <a:pt x="70241" y="371741"/>
                    <a:pt x="64838" y="355892"/>
                    <a:pt x="61596" y="339322"/>
                  </a:cubicBezTo>
                  <a:lnTo>
                    <a:pt x="4322" y="342564"/>
                  </a:lnTo>
                  <a:lnTo>
                    <a:pt x="0" y="270521"/>
                  </a:lnTo>
                  <a:lnTo>
                    <a:pt x="57274" y="267279"/>
                  </a:lnTo>
                  <a:cubicBezTo>
                    <a:pt x="59075" y="250349"/>
                    <a:pt x="62317" y="233779"/>
                    <a:pt x="67360" y="218290"/>
                  </a:cubicBezTo>
                  <a:lnTo>
                    <a:pt x="16209" y="192354"/>
                  </a:lnTo>
                  <a:lnTo>
                    <a:pt x="48989" y="127876"/>
                  </a:lnTo>
                  <a:lnTo>
                    <a:pt x="99779" y="153811"/>
                  </a:lnTo>
                  <a:cubicBezTo>
                    <a:pt x="109865" y="140123"/>
                    <a:pt x="121032" y="127515"/>
                    <a:pt x="133279" y="116349"/>
                  </a:cubicBezTo>
                  <a:lnTo>
                    <a:pt x="101940" y="68801"/>
                  </a:lnTo>
                  <a:lnTo>
                    <a:pt x="162456" y="28817"/>
                  </a:lnTo>
                  <a:lnTo>
                    <a:pt x="193795" y="76725"/>
                  </a:lnTo>
                  <a:cubicBezTo>
                    <a:pt x="208564" y="69881"/>
                    <a:pt x="224774" y="64478"/>
                    <a:pt x="241344" y="60876"/>
                  </a:cubicBezTo>
                  <a:lnTo>
                    <a:pt x="238102" y="39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71743222-7211-1848-91C0-5311FDBAA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2125" y="4068763"/>
              <a:ext cx="239354" cy="23935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C44EC793-5FD6-8149-8E16-AE6EE1443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425" y="5027612"/>
              <a:ext cx="267929" cy="267928"/>
            </a:xfrm>
            <a:custGeom>
              <a:avLst/>
              <a:gdLst>
                <a:gd name="connsiteX0" fmla="*/ 132582 w 267929"/>
                <a:gd name="connsiteY0" fmla="*/ 96700 h 267928"/>
                <a:gd name="connsiteX1" fmla="*/ 173175 w 267929"/>
                <a:gd name="connsiteY1" fmla="*/ 132582 h 267928"/>
                <a:gd name="connsiteX2" fmla="*/ 136931 w 267929"/>
                <a:gd name="connsiteY2" fmla="*/ 173175 h 267928"/>
                <a:gd name="connsiteX3" fmla="*/ 96700 w 267929"/>
                <a:gd name="connsiteY3" fmla="*/ 136931 h 267928"/>
                <a:gd name="connsiteX4" fmla="*/ 132582 w 267929"/>
                <a:gd name="connsiteY4" fmla="*/ 96700 h 267928"/>
                <a:gd name="connsiteX5" fmla="*/ 129655 w 267929"/>
                <a:gd name="connsiteY5" fmla="*/ 59260 h 267928"/>
                <a:gd name="connsiteX6" fmla="*/ 59260 w 267929"/>
                <a:gd name="connsiteY6" fmla="*/ 138274 h 267928"/>
                <a:gd name="connsiteX7" fmla="*/ 138275 w 267929"/>
                <a:gd name="connsiteY7" fmla="*/ 208668 h 267928"/>
                <a:gd name="connsiteX8" fmla="*/ 208669 w 267929"/>
                <a:gd name="connsiteY8" fmla="*/ 129654 h 267928"/>
                <a:gd name="connsiteX9" fmla="*/ 129655 w 267929"/>
                <a:gd name="connsiteY9" fmla="*/ 59260 h 267928"/>
                <a:gd name="connsiteX10" fmla="*/ 143303 w 267929"/>
                <a:gd name="connsiteY10" fmla="*/ 0 h 267928"/>
                <a:gd name="connsiteX11" fmla="*/ 144739 w 267929"/>
                <a:gd name="connsiteY11" fmla="*/ 26577 h 267928"/>
                <a:gd name="connsiteX12" fmla="*/ 167007 w 267929"/>
                <a:gd name="connsiteY12" fmla="*/ 31246 h 267928"/>
                <a:gd name="connsiteX13" fmla="*/ 179218 w 267929"/>
                <a:gd name="connsiteY13" fmla="*/ 7542 h 267928"/>
                <a:gd name="connsiteX14" fmla="*/ 209028 w 267929"/>
                <a:gd name="connsiteY14" fmla="*/ 22626 h 267928"/>
                <a:gd name="connsiteX15" fmla="*/ 196817 w 267929"/>
                <a:gd name="connsiteY15" fmla="*/ 45971 h 267928"/>
                <a:gd name="connsiteX16" fmla="*/ 214056 w 267929"/>
                <a:gd name="connsiteY16" fmla="*/ 61415 h 267928"/>
                <a:gd name="connsiteX17" fmla="*/ 236324 w 267929"/>
                <a:gd name="connsiteY17" fmla="*/ 47049 h 267928"/>
                <a:gd name="connsiteX18" fmla="*/ 254281 w 267929"/>
                <a:gd name="connsiteY18" fmla="*/ 75063 h 267928"/>
                <a:gd name="connsiteX19" fmla="*/ 232373 w 267929"/>
                <a:gd name="connsiteY19" fmla="*/ 89429 h 267928"/>
                <a:gd name="connsiteX20" fmla="*/ 239556 w 267929"/>
                <a:gd name="connsiteY20" fmla="*/ 111338 h 267928"/>
                <a:gd name="connsiteX21" fmla="*/ 266133 w 267929"/>
                <a:gd name="connsiteY21" fmla="*/ 109901 h 267928"/>
                <a:gd name="connsiteX22" fmla="*/ 267929 w 267929"/>
                <a:gd name="connsiteY22" fmla="*/ 143302 h 267928"/>
                <a:gd name="connsiteX23" fmla="*/ 241711 w 267929"/>
                <a:gd name="connsiteY23" fmla="*/ 144739 h 267928"/>
                <a:gd name="connsiteX24" fmla="*/ 237042 w 267929"/>
                <a:gd name="connsiteY24" fmla="*/ 167006 h 267928"/>
                <a:gd name="connsiteX25" fmla="*/ 260387 w 267929"/>
                <a:gd name="connsiteY25" fmla="*/ 179217 h 267928"/>
                <a:gd name="connsiteX26" fmla="*/ 245302 w 267929"/>
                <a:gd name="connsiteY26" fmla="*/ 208668 h 267928"/>
                <a:gd name="connsiteX27" fmla="*/ 221957 w 267929"/>
                <a:gd name="connsiteY27" fmla="*/ 196816 h 267928"/>
                <a:gd name="connsiteX28" fmla="*/ 206514 w 267929"/>
                <a:gd name="connsiteY28" fmla="*/ 214055 h 267928"/>
                <a:gd name="connsiteX29" fmla="*/ 220880 w 267929"/>
                <a:gd name="connsiteY29" fmla="*/ 235964 h 267928"/>
                <a:gd name="connsiteX30" fmla="*/ 193225 w 267929"/>
                <a:gd name="connsiteY30" fmla="*/ 254639 h 267928"/>
                <a:gd name="connsiteX31" fmla="*/ 178859 w 267929"/>
                <a:gd name="connsiteY31" fmla="*/ 232372 h 267928"/>
                <a:gd name="connsiteX32" fmla="*/ 156591 w 267929"/>
                <a:gd name="connsiteY32" fmla="*/ 239555 h 267928"/>
                <a:gd name="connsiteX33" fmla="*/ 158028 w 267929"/>
                <a:gd name="connsiteY33" fmla="*/ 266132 h 267928"/>
                <a:gd name="connsiteX34" fmla="*/ 124986 w 267929"/>
                <a:gd name="connsiteY34" fmla="*/ 267928 h 267928"/>
                <a:gd name="connsiteX35" fmla="*/ 123549 w 267929"/>
                <a:gd name="connsiteY35" fmla="*/ 241710 h 267928"/>
                <a:gd name="connsiteX36" fmla="*/ 100563 w 267929"/>
                <a:gd name="connsiteY36" fmla="*/ 237041 h 267928"/>
                <a:gd name="connsiteX37" fmla="*/ 89070 w 267929"/>
                <a:gd name="connsiteY37" fmla="*/ 260386 h 267928"/>
                <a:gd name="connsiteX38" fmla="*/ 59260 w 267929"/>
                <a:gd name="connsiteY38" fmla="*/ 245301 h 267928"/>
                <a:gd name="connsiteX39" fmla="*/ 71112 w 267929"/>
                <a:gd name="connsiteY39" fmla="*/ 221957 h 267928"/>
                <a:gd name="connsiteX40" fmla="*/ 53873 w 267929"/>
                <a:gd name="connsiteY40" fmla="*/ 206513 h 267928"/>
                <a:gd name="connsiteX41" fmla="*/ 31605 w 267929"/>
                <a:gd name="connsiteY41" fmla="*/ 220879 h 267928"/>
                <a:gd name="connsiteX42" fmla="*/ 13648 w 267929"/>
                <a:gd name="connsiteY42" fmla="*/ 193224 h 267928"/>
                <a:gd name="connsiteX43" fmla="*/ 35556 w 267929"/>
                <a:gd name="connsiteY43" fmla="*/ 178499 h 267928"/>
                <a:gd name="connsiteX44" fmla="*/ 28373 w 267929"/>
                <a:gd name="connsiteY44" fmla="*/ 156591 h 267928"/>
                <a:gd name="connsiteX45" fmla="*/ 2155 w 267929"/>
                <a:gd name="connsiteY45" fmla="*/ 158027 h 267928"/>
                <a:gd name="connsiteX46" fmla="*/ 0 w 267929"/>
                <a:gd name="connsiteY46" fmla="*/ 124985 h 267928"/>
                <a:gd name="connsiteX47" fmla="*/ 26577 w 267929"/>
                <a:gd name="connsiteY47" fmla="*/ 123549 h 267928"/>
                <a:gd name="connsiteX48" fmla="*/ 31246 w 267929"/>
                <a:gd name="connsiteY48" fmla="*/ 100563 h 267928"/>
                <a:gd name="connsiteX49" fmla="*/ 7542 w 267929"/>
                <a:gd name="connsiteY49" fmla="*/ 89070 h 267928"/>
                <a:gd name="connsiteX50" fmla="*/ 22626 w 267929"/>
                <a:gd name="connsiteY50" fmla="*/ 59260 h 267928"/>
                <a:gd name="connsiteX51" fmla="*/ 45971 w 267929"/>
                <a:gd name="connsiteY51" fmla="*/ 71112 h 267928"/>
                <a:gd name="connsiteX52" fmla="*/ 61415 w 267929"/>
                <a:gd name="connsiteY52" fmla="*/ 53513 h 267928"/>
                <a:gd name="connsiteX53" fmla="*/ 47049 w 267929"/>
                <a:gd name="connsiteY53" fmla="*/ 31605 h 267928"/>
                <a:gd name="connsiteX54" fmla="*/ 75063 w 267929"/>
                <a:gd name="connsiteY54" fmla="*/ 13648 h 267928"/>
                <a:gd name="connsiteX55" fmla="*/ 89429 w 267929"/>
                <a:gd name="connsiteY55" fmla="*/ 35556 h 267928"/>
                <a:gd name="connsiteX56" fmla="*/ 111338 w 267929"/>
                <a:gd name="connsiteY56" fmla="*/ 28373 h 267928"/>
                <a:gd name="connsiteX57" fmla="*/ 109901 w 267929"/>
                <a:gd name="connsiteY57" fmla="*/ 2155 h 267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7929" h="267928">
                  <a:moveTo>
                    <a:pt x="132582" y="96700"/>
                  </a:moveTo>
                  <a:cubicBezTo>
                    <a:pt x="153604" y="95250"/>
                    <a:pt x="171726" y="111560"/>
                    <a:pt x="173175" y="132582"/>
                  </a:cubicBezTo>
                  <a:cubicBezTo>
                    <a:pt x="174263" y="153604"/>
                    <a:pt x="157953" y="171726"/>
                    <a:pt x="136931" y="173175"/>
                  </a:cubicBezTo>
                  <a:cubicBezTo>
                    <a:pt x="115909" y="174263"/>
                    <a:pt x="97425" y="157953"/>
                    <a:pt x="96700" y="136931"/>
                  </a:cubicBezTo>
                  <a:cubicBezTo>
                    <a:pt x="95250" y="115909"/>
                    <a:pt x="111560" y="97425"/>
                    <a:pt x="132582" y="96700"/>
                  </a:cubicBezTo>
                  <a:close/>
                  <a:moveTo>
                    <a:pt x="129655" y="59260"/>
                  </a:moveTo>
                  <a:cubicBezTo>
                    <a:pt x="88352" y="61415"/>
                    <a:pt x="56746" y="96971"/>
                    <a:pt x="59260" y="138274"/>
                  </a:cubicBezTo>
                  <a:cubicBezTo>
                    <a:pt x="61415" y="179577"/>
                    <a:pt x="96972" y="211182"/>
                    <a:pt x="138275" y="208668"/>
                  </a:cubicBezTo>
                  <a:cubicBezTo>
                    <a:pt x="179577" y="206513"/>
                    <a:pt x="211183" y="170957"/>
                    <a:pt x="208669" y="129654"/>
                  </a:cubicBezTo>
                  <a:cubicBezTo>
                    <a:pt x="206514" y="88351"/>
                    <a:pt x="171317" y="56746"/>
                    <a:pt x="129655" y="59260"/>
                  </a:cubicBezTo>
                  <a:close/>
                  <a:moveTo>
                    <a:pt x="143303" y="0"/>
                  </a:moveTo>
                  <a:lnTo>
                    <a:pt x="144739" y="26577"/>
                  </a:lnTo>
                  <a:cubicBezTo>
                    <a:pt x="152282" y="27295"/>
                    <a:pt x="159824" y="28732"/>
                    <a:pt x="167007" y="31246"/>
                  </a:cubicBezTo>
                  <a:lnTo>
                    <a:pt x="179218" y="7542"/>
                  </a:lnTo>
                  <a:lnTo>
                    <a:pt x="209028" y="22626"/>
                  </a:lnTo>
                  <a:lnTo>
                    <a:pt x="196817" y="45971"/>
                  </a:lnTo>
                  <a:cubicBezTo>
                    <a:pt x="203281" y="50640"/>
                    <a:pt x="209028" y="55668"/>
                    <a:pt x="214056" y="61415"/>
                  </a:cubicBezTo>
                  <a:lnTo>
                    <a:pt x="236324" y="47049"/>
                  </a:lnTo>
                  <a:lnTo>
                    <a:pt x="254281" y="75063"/>
                  </a:lnTo>
                  <a:lnTo>
                    <a:pt x="232373" y="89429"/>
                  </a:lnTo>
                  <a:cubicBezTo>
                    <a:pt x="235605" y="96253"/>
                    <a:pt x="238119" y="103795"/>
                    <a:pt x="239556" y="111338"/>
                  </a:cubicBezTo>
                  <a:lnTo>
                    <a:pt x="266133" y="109901"/>
                  </a:lnTo>
                  <a:lnTo>
                    <a:pt x="267929" y="143302"/>
                  </a:lnTo>
                  <a:lnTo>
                    <a:pt x="241711" y="144739"/>
                  </a:lnTo>
                  <a:cubicBezTo>
                    <a:pt x="240633" y="152281"/>
                    <a:pt x="239197" y="159823"/>
                    <a:pt x="237042" y="167006"/>
                  </a:cubicBezTo>
                  <a:lnTo>
                    <a:pt x="260387" y="179217"/>
                  </a:lnTo>
                  <a:lnTo>
                    <a:pt x="245302" y="208668"/>
                  </a:lnTo>
                  <a:lnTo>
                    <a:pt x="221957" y="196816"/>
                  </a:lnTo>
                  <a:cubicBezTo>
                    <a:pt x="217288" y="203281"/>
                    <a:pt x="212260" y="209027"/>
                    <a:pt x="206514" y="214055"/>
                  </a:cubicBezTo>
                  <a:lnTo>
                    <a:pt x="220880" y="235964"/>
                  </a:lnTo>
                  <a:lnTo>
                    <a:pt x="193225" y="254639"/>
                  </a:lnTo>
                  <a:lnTo>
                    <a:pt x="178859" y="232372"/>
                  </a:lnTo>
                  <a:cubicBezTo>
                    <a:pt x="171676" y="235604"/>
                    <a:pt x="164493" y="238118"/>
                    <a:pt x="156591" y="239555"/>
                  </a:cubicBezTo>
                  <a:lnTo>
                    <a:pt x="158028" y="266132"/>
                  </a:lnTo>
                  <a:lnTo>
                    <a:pt x="124986" y="267928"/>
                  </a:lnTo>
                  <a:lnTo>
                    <a:pt x="123549" y="241710"/>
                  </a:lnTo>
                  <a:cubicBezTo>
                    <a:pt x="115648" y="240632"/>
                    <a:pt x="108106" y="239196"/>
                    <a:pt x="100563" y="237041"/>
                  </a:cubicBezTo>
                  <a:lnTo>
                    <a:pt x="89070" y="260386"/>
                  </a:lnTo>
                  <a:lnTo>
                    <a:pt x="59260" y="245301"/>
                  </a:lnTo>
                  <a:lnTo>
                    <a:pt x="71112" y="221957"/>
                  </a:lnTo>
                  <a:cubicBezTo>
                    <a:pt x="64647" y="217288"/>
                    <a:pt x="58901" y="212259"/>
                    <a:pt x="53873" y="206513"/>
                  </a:cubicBezTo>
                  <a:lnTo>
                    <a:pt x="31605" y="220879"/>
                  </a:lnTo>
                  <a:lnTo>
                    <a:pt x="13648" y="193224"/>
                  </a:lnTo>
                  <a:lnTo>
                    <a:pt x="35556" y="178499"/>
                  </a:lnTo>
                  <a:cubicBezTo>
                    <a:pt x="32324" y="171675"/>
                    <a:pt x="30169" y="164492"/>
                    <a:pt x="28373" y="156591"/>
                  </a:cubicBezTo>
                  <a:lnTo>
                    <a:pt x="2155" y="158027"/>
                  </a:lnTo>
                  <a:lnTo>
                    <a:pt x="0" y="124985"/>
                  </a:lnTo>
                  <a:lnTo>
                    <a:pt x="26577" y="123549"/>
                  </a:lnTo>
                  <a:cubicBezTo>
                    <a:pt x="27295" y="115647"/>
                    <a:pt x="28732" y="108105"/>
                    <a:pt x="31246" y="100563"/>
                  </a:cubicBezTo>
                  <a:lnTo>
                    <a:pt x="7542" y="89070"/>
                  </a:lnTo>
                  <a:lnTo>
                    <a:pt x="22626" y="59260"/>
                  </a:lnTo>
                  <a:lnTo>
                    <a:pt x="45971" y="71112"/>
                  </a:lnTo>
                  <a:cubicBezTo>
                    <a:pt x="50640" y="64647"/>
                    <a:pt x="55669" y="58901"/>
                    <a:pt x="61415" y="53513"/>
                  </a:cubicBezTo>
                  <a:lnTo>
                    <a:pt x="47049" y="31605"/>
                  </a:lnTo>
                  <a:lnTo>
                    <a:pt x="75063" y="13648"/>
                  </a:lnTo>
                  <a:lnTo>
                    <a:pt x="89429" y="35556"/>
                  </a:lnTo>
                  <a:cubicBezTo>
                    <a:pt x="96254" y="32323"/>
                    <a:pt x="103796" y="29809"/>
                    <a:pt x="111338" y="28373"/>
                  </a:cubicBezTo>
                  <a:lnTo>
                    <a:pt x="109901" y="21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EA11FA02-8116-0843-A5F7-6B29002EE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825" y="4676776"/>
              <a:ext cx="221890" cy="22188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8D29FA8F-2D8C-694A-89A1-9E7986D39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37" y="3892550"/>
              <a:ext cx="293328" cy="294915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5052367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E74F-B5FB-41B4-9EA1-BB24C5D3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0D355-63EA-4D53-96CE-5705BD923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D19C5-6429-4245-8C9A-4F5DDCB7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F68E-3497-41E7-A393-3D10043D9F73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3CD49-E7A7-4D29-9C8D-FA32514A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1A4CE-2F0A-4950-992B-05D45CE7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729A-DE7D-4539-800C-495030646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60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88C3-363B-4F9A-A416-FFC3957E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EB5D6-BD31-4E23-BE42-49990DAF4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0155B-CAF9-4BBD-A9D1-BA8B322A4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F68E-3497-41E7-A393-3D10043D9F73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07500-C440-469C-9ADC-409688F8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46826-8301-446A-B2D1-0BD53DF82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729A-DE7D-4539-800C-495030646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92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D909C-08FC-4F8B-A988-0D23636E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F56B8-5FA2-429B-845E-069EB0B40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F806E-76DD-47D1-A7DC-51256F2A1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825A1-E025-4E6F-8D3E-ED388F6D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F68E-3497-41E7-A393-3D10043D9F73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23809-C0A1-4DB1-BE1E-25E3A378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2A570-F25E-4A49-A673-AA59FAF7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729A-DE7D-4539-800C-495030646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40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1869-65C9-4490-B72A-62A67C06D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D4624-CD1D-4FAF-94A2-69FD101DC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6427D-3E6B-441F-B95D-B70160663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AB25D-8B1D-4FBD-AB2C-C6F0221B7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115A4-FC95-4E92-A9DE-DF563FBD3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41000B-BE03-4119-BFCD-5E2AE957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F68E-3497-41E7-A393-3D10043D9F73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B71AE3-5B34-4AA5-91A3-CC91615F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091845-00A2-4775-85E6-A45277D6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729A-DE7D-4539-800C-495030646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80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6EC01-4988-402F-ADC6-0EBC772E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E84F2D-D337-407A-A71E-83DE2507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F68E-3497-41E7-A393-3D10043D9F73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D26EC-6B01-4176-A3D8-D7A59D92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1184C-7122-46CE-A7B5-548B90F3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729A-DE7D-4539-800C-495030646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6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E40AA5-0FCC-45C7-B702-29B5E4A2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F68E-3497-41E7-A393-3D10043D9F73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1D0983-4DC1-42C8-B904-62BAEB2B3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08622-61AE-4C6C-845A-1BA7ADD1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729A-DE7D-4539-800C-495030646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17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A9242-7AC4-41B1-90A7-625C5429E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2D538-5FB1-4690-BB4D-00526BBDD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2C0C7-E6E8-4913-B154-4348453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D3428-3B32-40C7-ABBB-01789D08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F68E-3497-41E7-A393-3D10043D9F73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E5D67-D9AF-4354-967D-4084720B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8415D-9982-4E8C-AC71-7B16C5ECD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729A-DE7D-4539-800C-495030646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64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0D97-B37B-4113-B56B-878586B05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35D0F-DBCE-4058-B70D-FD54B5ABD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0454C-EFF7-42C6-8815-69AF46BB8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A1FD2-0CCE-4FEC-918E-2ED2CD43B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F68E-3497-41E7-A393-3D10043D9F73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6921C-CC0B-4282-B161-28066222A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79619-EB05-4D2A-BF0F-4B52FC84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729A-DE7D-4539-800C-495030646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20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BDEEEF-88A4-4804-8101-5C448F52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615F6-6C81-4CF4-9109-4CB91F156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E380C-11E5-43FC-9DEB-2EE5D9E6A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3F68E-3497-41E7-A393-3D10043D9F73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EF360-CA63-4119-9FC4-FC9E5C511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90645-E56D-4E0D-8416-9D6195D01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2729A-DE7D-4539-800C-495030646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72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74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76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78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1524000" y="2776538"/>
            <a:ext cx="9144000" cy="138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RICSA-</a:t>
            </a:r>
            <a:r>
              <a:rPr lang="en-US" sz="8800" b="1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StockMarketInsight</a:t>
            </a:r>
            <a:endParaRPr lang="en-US" sz="8800" b="1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79595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2ADD03-4F09-40DD-90DA-136F48B12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629" y="1647363"/>
            <a:ext cx="8171802" cy="40548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0381FB-5E99-42C5-967A-7F3A1B3A3827}"/>
              </a:ext>
            </a:extLst>
          </p:cNvPr>
          <p:cNvSpPr/>
          <p:nvPr/>
        </p:nvSpPr>
        <p:spPr>
          <a:xfrm>
            <a:off x="762774" y="487662"/>
            <a:ext cx="4556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Extractive Summarization:</a:t>
            </a:r>
          </a:p>
        </p:txBody>
      </p:sp>
    </p:spTree>
    <p:extLst>
      <p:ext uri="{BB962C8B-B14F-4D97-AF65-F5344CB8AC3E}">
        <p14:creationId xmlns:p14="http://schemas.microsoft.com/office/powerpoint/2010/main" val="3107679103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61ECCF-634D-45EB-9556-9F36E29A7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123050"/>
            <a:ext cx="12192000" cy="38650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9CDFBF-AF7C-49D6-BD12-FE8E169B7A10}"/>
              </a:ext>
            </a:extLst>
          </p:cNvPr>
          <p:cNvSpPr txBox="1"/>
          <p:nvPr/>
        </p:nvSpPr>
        <p:spPr>
          <a:xfrm>
            <a:off x="2374778" y="1134748"/>
            <a:ext cx="590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Summarizing News Article using NLP.</a:t>
            </a:r>
          </a:p>
        </p:txBody>
      </p:sp>
    </p:spTree>
    <p:extLst>
      <p:ext uri="{BB962C8B-B14F-4D97-AF65-F5344CB8AC3E}">
        <p14:creationId xmlns:p14="http://schemas.microsoft.com/office/powerpoint/2010/main" val="3829191659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130DF4-234A-4B32-A0E5-50EE590CE3D3}"/>
              </a:ext>
            </a:extLst>
          </p:cNvPr>
          <p:cNvSpPr txBox="1"/>
          <p:nvPr/>
        </p:nvSpPr>
        <p:spPr>
          <a:xfrm>
            <a:off x="985422" y="683581"/>
            <a:ext cx="7910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564EB1-D021-4B5B-B7D3-533E730F158B}"/>
              </a:ext>
            </a:extLst>
          </p:cNvPr>
          <p:cNvSpPr txBox="1"/>
          <p:nvPr/>
        </p:nvSpPr>
        <p:spPr>
          <a:xfrm>
            <a:off x="887767" y="1926454"/>
            <a:ext cx="8318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Summarization using Deep Learning(</a:t>
            </a:r>
            <a:r>
              <a:rPr lang="en-US" b="1" dirty="0"/>
              <a:t>BART</a:t>
            </a:r>
            <a:r>
              <a:rPr lang="en-US" dirty="0"/>
              <a:t>) and other Summarization method used  takes some  time to display summarized article on Dashboard.</a:t>
            </a:r>
          </a:p>
          <a:p>
            <a:endParaRPr lang="en-US" dirty="0"/>
          </a:p>
          <a:p>
            <a:r>
              <a:rPr lang="en-US" dirty="0"/>
              <a:t>Getting Stock Twits  Data through requests module has a limit of 30 tweets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003500-13E9-49A4-B166-4CF9021D5DB1}"/>
              </a:ext>
            </a:extLst>
          </p:cNvPr>
          <p:cNvSpPr txBox="1"/>
          <p:nvPr/>
        </p:nvSpPr>
        <p:spPr>
          <a:xfrm>
            <a:off x="887767" y="3403782"/>
            <a:ext cx="8140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FUTURE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14695-610B-4BC0-B7D9-DFA1139DBBE4}"/>
              </a:ext>
            </a:extLst>
          </p:cNvPr>
          <p:cNvSpPr txBox="1"/>
          <p:nvPr/>
        </p:nvSpPr>
        <p:spPr>
          <a:xfrm>
            <a:off x="887767" y="4394447"/>
            <a:ext cx="82207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data through Stock Twits API’S and save all data in Database so that we can see the historical sentiment trend.</a:t>
            </a:r>
          </a:p>
          <a:p>
            <a:endParaRPr lang="en-US" dirty="0"/>
          </a:p>
          <a:p>
            <a:r>
              <a:rPr lang="en-US" dirty="0"/>
              <a:t>Collect the data from News Articles and build a Semantic News Article Search Engine to search the  historical relevant articles </a:t>
            </a:r>
          </a:p>
        </p:txBody>
      </p:sp>
    </p:spTree>
    <p:extLst>
      <p:ext uri="{BB962C8B-B14F-4D97-AF65-F5344CB8AC3E}">
        <p14:creationId xmlns:p14="http://schemas.microsoft.com/office/powerpoint/2010/main" val="1673535883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2027" y="4035436"/>
            <a:ext cx="2787944" cy="58477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Abhaya Libre" panose="02000603000000000000" pitchFamily="2" charset="77"/>
                <a:ea typeface="Nunito Bold" charset="0"/>
                <a:cs typeface="Arima Madurai Light" pitchFamily="2" charset="77"/>
              </a:rPr>
              <a:t>Any questions?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84735" y="1153553"/>
            <a:ext cx="502252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Arima Madurai Black" pitchFamily="2" charset="77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908928389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21170B-3A45-4047-A1E6-40FDFDEDB6EC}"/>
              </a:ext>
            </a:extLst>
          </p:cNvPr>
          <p:cNvSpPr txBox="1"/>
          <p:nvPr/>
        </p:nvSpPr>
        <p:spPr>
          <a:xfrm>
            <a:off x="5690586" y="736847"/>
            <a:ext cx="5868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2BDF3-60ED-498D-8E23-D9B7F47F7E83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2A9FF2-0714-448D-B995-01D7517EEC06}"/>
              </a:ext>
            </a:extLst>
          </p:cNvPr>
          <p:cNvSpPr txBox="1"/>
          <p:nvPr/>
        </p:nvSpPr>
        <p:spPr>
          <a:xfrm>
            <a:off x="5468644" y="1562470"/>
            <a:ext cx="600130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build a Visual Analytics Platform that helps the users  to easily get information about any Selected  company ,</a:t>
            </a:r>
          </a:p>
          <a:p>
            <a:endParaRPr lang="en-US" dirty="0"/>
          </a:p>
          <a:p>
            <a:r>
              <a:rPr lang="en-US" dirty="0"/>
              <a:t>How they are performing and their Historical Stock Price?</a:t>
            </a:r>
          </a:p>
          <a:p>
            <a:endParaRPr lang="en-US" dirty="0"/>
          </a:p>
          <a:p>
            <a:r>
              <a:rPr lang="en-US" dirty="0"/>
              <a:t>How Users are reacting to company at that time?</a:t>
            </a:r>
          </a:p>
          <a:p>
            <a:endParaRPr lang="en-US" dirty="0"/>
          </a:p>
          <a:p>
            <a:r>
              <a:rPr lang="en-US" dirty="0"/>
              <a:t>News Headlines of the Company.</a:t>
            </a:r>
          </a:p>
          <a:p>
            <a:endParaRPr lang="en-US" dirty="0"/>
          </a:p>
          <a:p>
            <a:r>
              <a:rPr lang="en-US" dirty="0"/>
              <a:t>Get All Related News Articles on selected Ticker  and Summarized News using NLP in one table.</a:t>
            </a:r>
          </a:p>
          <a:p>
            <a:endParaRPr lang="en-US" dirty="0"/>
          </a:p>
          <a:p>
            <a:r>
              <a:rPr lang="en-US" dirty="0"/>
              <a:t>Corelate  News  Headlines and User tweets to see  users are tweeting more about some news and their Sentiments.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2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0863" y="549275"/>
            <a:ext cx="2466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bhaya Libre" panose="02000603000000000000" pitchFamily="2" charset="77"/>
                <a:cs typeface="Mukta Medium" panose="020B0000000000000000" pitchFamily="34" charset="77"/>
              </a:rPr>
              <a:t>Tools Used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DAC1BA67-6C5D-4439-BEAE-0B3EA5CA651E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870800"/>
            <a:ext cx="720000" cy="720000"/>
          </a:xfrm>
          <a:prstGeom prst="rect">
            <a:avLst/>
          </a:prstGeom>
        </p:spPr>
      </p:pic>
      <p:pic>
        <p:nvPicPr>
          <p:cNvPr id="9" name="Picture 8" descr="A close up of a card&#10;&#10;Description automatically generated">
            <a:extLst>
              <a:ext uri="{FF2B5EF4-FFF2-40B4-BE49-F238E27FC236}">
                <a16:creationId xmlns:a16="http://schemas.microsoft.com/office/drawing/2014/main" id="{746D316D-D765-4791-AE44-A0743F0C1103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787" y="4094785"/>
            <a:ext cx="720000" cy="72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EC6FA1-D4FA-4CAA-A7EC-572B640D0F1A}"/>
              </a:ext>
            </a:extLst>
          </p:cNvPr>
          <p:cNvSpPr txBox="1"/>
          <p:nvPr/>
        </p:nvSpPr>
        <p:spPr>
          <a:xfrm>
            <a:off x="1186725" y="2046134"/>
            <a:ext cx="38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GitHub: </a:t>
            </a:r>
            <a:r>
              <a:rPr lang="en-IN" dirty="0"/>
              <a:t>Version Control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5E0AD5-8389-4178-A3E3-1A598377C6CD}"/>
              </a:ext>
            </a:extLst>
          </p:cNvPr>
          <p:cNvSpPr txBox="1"/>
          <p:nvPr/>
        </p:nvSpPr>
        <p:spPr>
          <a:xfrm>
            <a:off x="3327787" y="4257869"/>
            <a:ext cx="321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Pycharm</a:t>
            </a:r>
            <a:endParaRPr lang="en-IN" b="1" dirty="0"/>
          </a:p>
        </p:txBody>
      </p:sp>
      <p:sp>
        <p:nvSpPr>
          <p:cNvPr id="34" name="Double Brace 33">
            <a:extLst>
              <a:ext uri="{FF2B5EF4-FFF2-40B4-BE49-F238E27FC236}">
                <a16:creationId xmlns:a16="http://schemas.microsoft.com/office/drawing/2014/main" id="{C510BDEC-90AC-47C8-A491-1D8191AE4555}"/>
              </a:ext>
            </a:extLst>
          </p:cNvPr>
          <p:cNvSpPr/>
          <p:nvPr/>
        </p:nvSpPr>
        <p:spPr>
          <a:xfrm>
            <a:off x="466725" y="3963002"/>
            <a:ext cx="1905000" cy="186629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3AE64B-E0C9-400F-9B47-40E416B0C9AB}"/>
              </a:ext>
            </a:extLst>
          </p:cNvPr>
          <p:cNvSpPr txBox="1"/>
          <p:nvPr/>
        </p:nvSpPr>
        <p:spPr>
          <a:xfrm>
            <a:off x="791471" y="4634541"/>
            <a:ext cx="1211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IDE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3A4DF04-A0DB-4C26-8D67-6C58F346B5F6}"/>
              </a:ext>
            </a:extLst>
          </p:cNvPr>
          <p:cNvCxnSpPr>
            <a:cxnSpLocks/>
          </p:cNvCxnSpPr>
          <p:nvPr/>
        </p:nvCxnSpPr>
        <p:spPr>
          <a:xfrm>
            <a:off x="5136776" y="2046134"/>
            <a:ext cx="0" cy="3818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A picture containing clock&#10;&#10;Description automatically generated">
            <a:extLst>
              <a:ext uri="{FF2B5EF4-FFF2-40B4-BE49-F238E27FC236}">
                <a16:creationId xmlns:a16="http://schemas.microsoft.com/office/drawing/2014/main" id="{245BBF64-6088-4790-A3F0-99DAFCC727B6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838" y="2046134"/>
            <a:ext cx="720000" cy="720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E649644-EEE1-424D-9F80-D0673A2B6022}"/>
              </a:ext>
            </a:extLst>
          </p:cNvPr>
          <p:cNvSpPr txBox="1"/>
          <p:nvPr/>
        </p:nvSpPr>
        <p:spPr>
          <a:xfrm>
            <a:off x="6092838" y="2215847"/>
            <a:ext cx="38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Language:</a:t>
            </a:r>
            <a:r>
              <a:rPr lang="en-GB" dirty="0"/>
              <a:t> Python </a:t>
            </a:r>
            <a:endParaRPr lang="en-IN" dirty="0"/>
          </a:p>
        </p:txBody>
      </p:sp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C0023661-2022-42A2-92EA-C7535F7B6D8A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79" y="3367336"/>
            <a:ext cx="720000" cy="720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AF833ED-63FD-4B66-B730-D08BC87CE87C}"/>
              </a:ext>
            </a:extLst>
          </p:cNvPr>
          <p:cNvSpPr txBox="1"/>
          <p:nvPr/>
        </p:nvSpPr>
        <p:spPr>
          <a:xfrm>
            <a:off x="6092838" y="3535049"/>
            <a:ext cx="38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Flask:</a:t>
            </a:r>
            <a:r>
              <a:rPr lang="en-GB" dirty="0"/>
              <a:t> Web framework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C3FE8D-05D2-4798-A81A-2ADF128881F0}"/>
              </a:ext>
            </a:extLst>
          </p:cNvPr>
          <p:cNvSpPr txBox="1"/>
          <p:nvPr/>
        </p:nvSpPr>
        <p:spPr>
          <a:xfrm>
            <a:off x="7160828" y="5070020"/>
            <a:ext cx="38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Dash: </a:t>
            </a:r>
            <a:r>
              <a:rPr lang="en-GB" dirty="0"/>
              <a:t> User interface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74E081-FD28-4976-9063-A0919D3B4D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4828" y="4946735"/>
            <a:ext cx="16954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50871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1123B9F-0536-714B-AB2A-782D66A3472F}"/>
              </a:ext>
            </a:extLst>
          </p:cNvPr>
          <p:cNvGrpSpPr/>
          <p:nvPr/>
        </p:nvGrpSpPr>
        <p:grpSpPr>
          <a:xfrm>
            <a:off x="573993" y="1405786"/>
            <a:ext cx="9051764" cy="4450319"/>
            <a:chOff x="560930" y="1501422"/>
            <a:chExt cx="9760609" cy="4798823"/>
          </a:xfrm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560930" y="2000745"/>
              <a:ext cx="2947494" cy="2922211"/>
            </a:xfrm>
            <a:custGeom>
              <a:avLst/>
              <a:gdLst>
                <a:gd name="T0" fmla="*/ 190 w 197"/>
                <a:gd name="T1" fmla="*/ 97 h 195"/>
                <a:gd name="T2" fmla="*/ 197 w 197"/>
                <a:gd name="T3" fmla="*/ 86 h 195"/>
                <a:gd name="T4" fmla="*/ 193 w 197"/>
                <a:gd name="T5" fmla="*/ 76 h 195"/>
                <a:gd name="T6" fmla="*/ 188 w 197"/>
                <a:gd name="T7" fmla="*/ 59 h 195"/>
                <a:gd name="T8" fmla="*/ 183 w 197"/>
                <a:gd name="T9" fmla="*/ 48 h 195"/>
                <a:gd name="T10" fmla="*/ 167 w 197"/>
                <a:gd name="T11" fmla="*/ 38 h 195"/>
                <a:gd name="T12" fmla="*/ 166 w 197"/>
                <a:gd name="T13" fmla="*/ 25 h 195"/>
                <a:gd name="T14" fmla="*/ 158 w 197"/>
                <a:gd name="T15" fmla="*/ 29 h 195"/>
                <a:gd name="T16" fmla="*/ 147 w 197"/>
                <a:gd name="T17" fmla="*/ 12 h 195"/>
                <a:gd name="T18" fmla="*/ 137 w 197"/>
                <a:gd name="T19" fmla="*/ 9 h 195"/>
                <a:gd name="T20" fmla="*/ 120 w 197"/>
                <a:gd name="T21" fmla="*/ 3 h 195"/>
                <a:gd name="T22" fmla="*/ 110 w 197"/>
                <a:gd name="T23" fmla="*/ 0 h 195"/>
                <a:gd name="T24" fmla="*/ 99 w 197"/>
                <a:gd name="T25" fmla="*/ 7 h 195"/>
                <a:gd name="T26" fmla="*/ 88 w 197"/>
                <a:gd name="T27" fmla="*/ 0 h 195"/>
                <a:gd name="T28" fmla="*/ 77 w 197"/>
                <a:gd name="T29" fmla="*/ 3 h 195"/>
                <a:gd name="T30" fmla="*/ 61 w 197"/>
                <a:gd name="T31" fmla="*/ 9 h 195"/>
                <a:gd name="T32" fmla="*/ 50 w 197"/>
                <a:gd name="T33" fmla="*/ 12 h 195"/>
                <a:gd name="T34" fmla="*/ 40 w 197"/>
                <a:gd name="T35" fmla="*/ 29 h 195"/>
                <a:gd name="T36" fmla="*/ 32 w 197"/>
                <a:gd name="T37" fmla="*/ 25 h 195"/>
                <a:gd name="T38" fmla="*/ 30 w 197"/>
                <a:gd name="T39" fmla="*/ 38 h 195"/>
                <a:gd name="T40" fmla="*/ 15 w 197"/>
                <a:gd name="T41" fmla="*/ 48 h 195"/>
                <a:gd name="T42" fmla="*/ 10 w 197"/>
                <a:gd name="T43" fmla="*/ 59 h 195"/>
                <a:gd name="T44" fmla="*/ 4 w 197"/>
                <a:gd name="T45" fmla="*/ 76 h 195"/>
                <a:gd name="T46" fmla="*/ 0 w 197"/>
                <a:gd name="T47" fmla="*/ 86 h 195"/>
                <a:gd name="T48" fmla="*/ 8 w 197"/>
                <a:gd name="T49" fmla="*/ 97 h 195"/>
                <a:gd name="T50" fmla="*/ 0 w 197"/>
                <a:gd name="T51" fmla="*/ 109 h 195"/>
                <a:gd name="T52" fmla="*/ 4 w 197"/>
                <a:gd name="T53" fmla="*/ 119 h 195"/>
                <a:gd name="T54" fmla="*/ 10 w 197"/>
                <a:gd name="T55" fmla="*/ 136 h 195"/>
                <a:gd name="T56" fmla="*/ 15 w 197"/>
                <a:gd name="T57" fmla="*/ 147 h 195"/>
                <a:gd name="T58" fmla="*/ 30 w 197"/>
                <a:gd name="T59" fmla="*/ 157 h 195"/>
                <a:gd name="T60" fmla="*/ 32 w 197"/>
                <a:gd name="T61" fmla="*/ 170 h 195"/>
                <a:gd name="T62" fmla="*/ 40 w 197"/>
                <a:gd name="T63" fmla="*/ 166 h 195"/>
                <a:gd name="T64" fmla="*/ 50 w 197"/>
                <a:gd name="T65" fmla="*/ 183 h 195"/>
                <a:gd name="T66" fmla="*/ 61 w 197"/>
                <a:gd name="T67" fmla="*/ 186 h 195"/>
                <a:gd name="T68" fmla="*/ 77 w 197"/>
                <a:gd name="T69" fmla="*/ 191 h 195"/>
                <a:gd name="T70" fmla="*/ 88 w 197"/>
                <a:gd name="T71" fmla="*/ 195 h 195"/>
                <a:gd name="T72" fmla="*/ 99 w 197"/>
                <a:gd name="T73" fmla="*/ 188 h 195"/>
                <a:gd name="T74" fmla="*/ 110 w 197"/>
                <a:gd name="T75" fmla="*/ 195 h 195"/>
                <a:gd name="T76" fmla="*/ 120 w 197"/>
                <a:gd name="T77" fmla="*/ 191 h 195"/>
                <a:gd name="T78" fmla="*/ 137 w 197"/>
                <a:gd name="T79" fmla="*/ 186 h 195"/>
                <a:gd name="T80" fmla="*/ 147 w 197"/>
                <a:gd name="T81" fmla="*/ 183 h 195"/>
                <a:gd name="T82" fmla="*/ 158 w 197"/>
                <a:gd name="T83" fmla="*/ 166 h 195"/>
                <a:gd name="T84" fmla="*/ 166 w 197"/>
                <a:gd name="T85" fmla="*/ 170 h 195"/>
                <a:gd name="T86" fmla="*/ 167 w 197"/>
                <a:gd name="T87" fmla="*/ 157 h 195"/>
                <a:gd name="T88" fmla="*/ 183 w 197"/>
                <a:gd name="T89" fmla="*/ 147 h 195"/>
                <a:gd name="T90" fmla="*/ 188 w 197"/>
                <a:gd name="T91" fmla="*/ 136 h 195"/>
                <a:gd name="T92" fmla="*/ 193 w 197"/>
                <a:gd name="T93" fmla="*/ 119 h 195"/>
                <a:gd name="T94" fmla="*/ 197 w 197"/>
                <a:gd name="T95" fmla="*/ 10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7" h="195">
                  <a:moveTo>
                    <a:pt x="195" y="106"/>
                  </a:moveTo>
                  <a:cubicBezTo>
                    <a:pt x="189" y="105"/>
                    <a:pt x="189" y="105"/>
                    <a:pt x="189" y="105"/>
                  </a:cubicBezTo>
                  <a:cubicBezTo>
                    <a:pt x="189" y="103"/>
                    <a:pt x="190" y="100"/>
                    <a:pt x="190" y="97"/>
                  </a:cubicBezTo>
                  <a:cubicBezTo>
                    <a:pt x="190" y="95"/>
                    <a:pt x="189" y="92"/>
                    <a:pt x="189" y="90"/>
                  </a:cubicBezTo>
                  <a:cubicBezTo>
                    <a:pt x="195" y="89"/>
                    <a:pt x="195" y="89"/>
                    <a:pt x="195" y="89"/>
                  </a:cubicBezTo>
                  <a:cubicBezTo>
                    <a:pt x="197" y="88"/>
                    <a:pt x="197" y="87"/>
                    <a:pt x="197" y="86"/>
                  </a:cubicBezTo>
                  <a:cubicBezTo>
                    <a:pt x="197" y="83"/>
                    <a:pt x="196" y="80"/>
                    <a:pt x="196" y="78"/>
                  </a:cubicBezTo>
                  <a:cubicBezTo>
                    <a:pt x="196" y="77"/>
                    <a:pt x="195" y="76"/>
                    <a:pt x="194" y="76"/>
                  </a:cubicBezTo>
                  <a:cubicBezTo>
                    <a:pt x="194" y="76"/>
                    <a:pt x="194" y="76"/>
                    <a:pt x="193" y="76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6" y="72"/>
                    <a:pt x="184" y="67"/>
                    <a:pt x="182" y="62"/>
                  </a:cubicBezTo>
                  <a:cubicBezTo>
                    <a:pt x="188" y="59"/>
                    <a:pt x="188" y="59"/>
                    <a:pt x="188" y="59"/>
                  </a:cubicBezTo>
                  <a:cubicBezTo>
                    <a:pt x="189" y="59"/>
                    <a:pt x="189" y="57"/>
                    <a:pt x="189" y="56"/>
                  </a:cubicBezTo>
                  <a:cubicBezTo>
                    <a:pt x="188" y="54"/>
                    <a:pt x="186" y="51"/>
                    <a:pt x="185" y="49"/>
                  </a:cubicBezTo>
                  <a:cubicBezTo>
                    <a:pt x="185" y="48"/>
                    <a:pt x="184" y="48"/>
                    <a:pt x="183" y="48"/>
                  </a:cubicBezTo>
                  <a:cubicBezTo>
                    <a:pt x="183" y="48"/>
                    <a:pt x="182" y="48"/>
                    <a:pt x="182" y="48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4" y="46"/>
                    <a:pt x="171" y="42"/>
                    <a:pt x="167" y="38"/>
                  </a:cubicBezTo>
                  <a:cubicBezTo>
                    <a:pt x="172" y="34"/>
                    <a:pt x="172" y="34"/>
                    <a:pt x="172" y="34"/>
                  </a:cubicBezTo>
                  <a:cubicBezTo>
                    <a:pt x="172" y="33"/>
                    <a:pt x="172" y="31"/>
                    <a:pt x="172" y="31"/>
                  </a:cubicBezTo>
                  <a:cubicBezTo>
                    <a:pt x="170" y="28"/>
                    <a:pt x="168" y="26"/>
                    <a:pt x="166" y="25"/>
                  </a:cubicBezTo>
                  <a:cubicBezTo>
                    <a:pt x="165" y="24"/>
                    <a:pt x="165" y="24"/>
                    <a:pt x="164" y="24"/>
                  </a:cubicBezTo>
                  <a:cubicBezTo>
                    <a:pt x="163" y="24"/>
                    <a:pt x="163" y="24"/>
                    <a:pt x="162" y="25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4" y="26"/>
                    <a:pt x="150" y="23"/>
                    <a:pt x="146" y="20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9" y="13"/>
                    <a:pt x="148" y="12"/>
                    <a:pt x="147" y="12"/>
                  </a:cubicBezTo>
                  <a:cubicBezTo>
                    <a:pt x="145" y="10"/>
                    <a:pt x="142" y="9"/>
                    <a:pt x="140" y="8"/>
                  </a:cubicBezTo>
                  <a:cubicBezTo>
                    <a:pt x="139" y="8"/>
                    <a:pt x="139" y="7"/>
                    <a:pt x="139" y="7"/>
                  </a:cubicBezTo>
                  <a:cubicBezTo>
                    <a:pt x="138" y="7"/>
                    <a:pt x="137" y="8"/>
                    <a:pt x="137" y="9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29" y="12"/>
                    <a:pt x="124" y="11"/>
                    <a:pt x="119" y="10"/>
                  </a:cubicBezTo>
                  <a:cubicBezTo>
                    <a:pt x="120" y="3"/>
                    <a:pt x="120" y="3"/>
                    <a:pt x="120" y="3"/>
                  </a:cubicBezTo>
                  <a:cubicBezTo>
                    <a:pt x="120" y="2"/>
                    <a:pt x="120" y="1"/>
                    <a:pt x="118" y="1"/>
                  </a:cubicBezTo>
                  <a:cubicBezTo>
                    <a:pt x="116" y="0"/>
                    <a:pt x="113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9" y="0"/>
                    <a:pt x="108" y="0"/>
                    <a:pt x="107" y="1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4" y="7"/>
                    <a:pt x="101" y="7"/>
                    <a:pt x="99" y="7"/>
                  </a:cubicBezTo>
                  <a:cubicBezTo>
                    <a:pt x="96" y="7"/>
                    <a:pt x="94" y="7"/>
                    <a:pt x="91" y="7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0" y="0"/>
                    <a:pt x="89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5" y="0"/>
                    <a:pt x="82" y="0"/>
                    <a:pt x="79" y="1"/>
                  </a:cubicBezTo>
                  <a:cubicBezTo>
                    <a:pt x="78" y="1"/>
                    <a:pt x="77" y="2"/>
                    <a:pt x="77" y="3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3" y="11"/>
                    <a:pt x="68" y="12"/>
                    <a:pt x="64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0" y="8"/>
                    <a:pt x="60" y="7"/>
                    <a:pt x="59" y="7"/>
                  </a:cubicBezTo>
                  <a:cubicBezTo>
                    <a:pt x="58" y="7"/>
                    <a:pt x="58" y="8"/>
                    <a:pt x="58" y="8"/>
                  </a:cubicBezTo>
                  <a:cubicBezTo>
                    <a:pt x="55" y="9"/>
                    <a:pt x="53" y="10"/>
                    <a:pt x="50" y="12"/>
                  </a:cubicBezTo>
                  <a:cubicBezTo>
                    <a:pt x="49" y="12"/>
                    <a:pt x="49" y="13"/>
                    <a:pt x="49" y="14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8" y="23"/>
                    <a:pt x="44" y="26"/>
                    <a:pt x="40" y="29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4"/>
                    <a:pt x="34" y="24"/>
                    <a:pt x="34" y="24"/>
                  </a:cubicBezTo>
                  <a:cubicBezTo>
                    <a:pt x="33" y="24"/>
                    <a:pt x="32" y="24"/>
                    <a:pt x="32" y="25"/>
                  </a:cubicBezTo>
                  <a:cubicBezTo>
                    <a:pt x="30" y="26"/>
                    <a:pt x="28" y="28"/>
                    <a:pt x="26" y="31"/>
                  </a:cubicBezTo>
                  <a:cubicBezTo>
                    <a:pt x="25" y="31"/>
                    <a:pt x="25" y="33"/>
                    <a:pt x="26" y="34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7" y="42"/>
                    <a:pt x="24" y="46"/>
                    <a:pt x="21" y="50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4" y="48"/>
                    <a:pt x="13" y="48"/>
                    <a:pt x="13" y="49"/>
                  </a:cubicBezTo>
                  <a:cubicBezTo>
                    <a:pt x="11" y="51"/>
                    <a:pt x="10" y="54"/>
                    <a:pt x="9" y="56"/>
                  </a:cubicBezTo>
                  <a:cubicBezTo>
                    <a:pt x="8" y="57"/>
                    <a:pt x="9" y="59"/>
                    <a:pt x="10" y="5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3" y="67"/>
                    <a:pt x="12" y="72"/>
                    <a:pt x="10" y="7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3" y="76"/>
                    <a:pt x="2" y="77"/>
                    <a:pt x="2" y="78"/>
                  </a:cubicBezTo>
                  <a:cubicBezTo>
                    <a:pt x="1" y="80"/>
                    <a:pt x="1" y="83"/>
                    <a:pt x="0" y="86"/>
                  </a:cubicBezTo>
                  <a:cubicBezTo>
                    <a:pt x="0" y="87"/>
                    <a:pt x="1" y="88"/>
                    <a:pt x="2" y="89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2"/>
                    <a:pt x="8" y="95"/>
                    <a:pt x="8" y="97"/>
                  </a:cubicBezTo>
                  <a:cubicBezTo>
                    <a:pt x="8" y="100"/>
                    <a:pt x="8" y="103"/>
                    <a:pt x="8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106"/>
                    <a:pt x="0" y="107"/>
                    <a:pt x="0" y="109"/>
                  </a:cubicBezTo>
                  <a:cubicBezTo>
                    <a:pt x="1" y="112"/>
                    <a:pt x="1" y="114"/>
                    <a:pt x="2" y="117"/>
                  </a:cubicBezTo>
                  <a:cubicBezTo>
                    <a:pt x="2" y="118"/>
                    <a:pt x="3" y="119"/>
                    <a:pt x="4" y="119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12" y="123"/>
                    <a:pt x="13" y="128"/>
                    <a:pt x="15" y="133"/>
                  </a:cubicBezTo>
                  <a:cubicBezTo>
                    <a:pt x="10" y="136"/>
                    <a:pt x="10" y="136"/>
                    <a:pt x="10" y="136"/>
                  </a:cubicBezTo>
                  <a:cubicBezTo>
                    <a:pt x="9" y="136"/>
                    <a:pt x="8" y="137"/>
                    <a:pt x="9" y="139"/>
                  </a:cubicBezTo>
                  <a:cubicBezTo>
                    <a:pt x="10" y="141"/>
                    <a:pt x="11" y="144"/>
                    <a:pt x="13" y="146"/>
                  </a:cubicBezTo>
                  <a:cubicBezTo>
                    <a:pt x="13" y="147"/>
                    <a:pt x="14" y="147"/>
                    <a:pt x="15" y="147"/>
                  </a:cubicBezTo>
                  <a:cubicBezTo>
                    <a:pt x="15" y="147"/>
                    <a:pt x="15" y="147"/>
                    <a:pt x="16" y="147"/>
                  </a:cubicBezTo>
                  <a:cubicBezTo>
                    <a:pt x="21" y="144"/>
                    <a:pt x="21" y="144"/>
                    <a:pt x="21" y="144"/>
                  </a:cubicBezTo>
                  <a:cubicBezTo>
                    <a:pt x="24" y="149"/>
                    <a:pt x="27" y="153"/>
                    <a:pt x="30" y="157"/>
                  </a:cubicBezTo>
                  <a:cubicBezTo>
                    <a:pt x="26" y="161"/>
                    <a:pt x="26" y="161"/>
                    <a:pt x="26" y="161"/>
                  </a:cubicBezTo>
                  <a:cubicBezTo>
                    <a:pt x="25" y="162"/>
                    <a:pt x="25" y="163"/>
                    <a:pt x="26" y="164"/>
                  </a:cubicBezTo>
                  <a:cubicBezTo>
                    <a:pt x="28" y="166"/>
                    <a:pt x="30" y="168"/>
                    <a:pt x="32" y="170"/>
                  </a:cubicBezTo>
                  <a:cubicBezTo>
                    <a:pt x="32" y="171"/>
                    <a:pt x="33" y="171"/>
                    <a:pt x="34" y="171"/>
                  </a:cubicBezTo>
                  <a:cubicBezTo>
                    <a:pt x="34" y="171"/>
                    <a:pt x="35" y="171"/>
                    <a:pt x="35" y="170"/>
                  </a:cubicBezTo>
                  <a:cubicBezTo>
                    <a:pt x="40" y="166"/>
                    <a:pt x="40" y="166"/>
                    <a:pt x="40" y="166"/>
                  </a:cubicBezTo>
                  <a:cubicBezTo>
                    <a:pt x="44" y="169"/>
                    <a:pt x="48" y="172"/>
                    <a:pt x="52" y="175"/>
                  </a:cubicBezTo>
                  <a:cubicBezTo>
                    <a:pt x="49" y="180"/>
                    <a:pt x="49" y="180"/>
                    <a:pt x="49" y="180"/>
                  </a:cubicBezTo>
                  <a:cubicBezTo>
                    <a:pt x="49" y="181"/>
                    <a:pt x="49" y="183"/>
                    <a:pt x="50" y="183"/>
                  </a:cubicBezTo>
                  <a:cubicBezTo>
                    <a:pt x="53" y="185"/>
                    <a:pt x="55" y="186"/>
                    <a:pt x="58" y="187"/>
                  </a:cubicBezTo>
                  <a:cubicBezTo>
                    <a:pt x="58" y="187"/>
                    <a:pt x="58" y="187"/>
                    <a:pt x="59" y="187"/>
                  </a:cubicBezTo>
                  <a:cubicBezTo>
                    <a:pt x="60" y="187"/>
                    <a:pt x="60" y="187"/>
                    <a:pt x="61" y="186"/>
                  </a:cubicBezTo>
                  <a:cubicBezTo>
                    <a:pt x="64" y="181"/>
                    <a:pt x="64" y="181"/>
                    <a:pt x="64" y="181"/>
                  </a:cubicBezTo>
                  <a:cubicBezTo>
                    <a:pt x="68" y="183"/>
                    <a:pt x="73" y="184"/>
                    <a:pt x="78" y="185"/>
                  </a:cubicBezTo>
                  <a:cubicBezTo>
                    <a:pt x="77" y="191"/>
                    <a:pt x="77" y="191"/>
                    <a:pt x="77" y="191"/>
                  </a:cubicBezTo>
                  <a:cubicBezTo>
                    <a:pt x="77" y="193"/>
                    <a:pt x="78" y="194"/>
                    <a:pt x="79" y="194"/>
                  </a:cubicBezTo>
                  <a:cubicBezTo>
                    <a:pt x="82" y="194"/>
                    <a:pt x="85" y="195"/>
                    <a:pt x="88" y="195"/>
                  </a:cubicBezTo>
                  <a:cubicBezTo>
                    <a:pt x="88" y="195"/>
                    <a:pt x="88" y="195"/>
                    <a:pt x="88" y="195"/>
                  </a:cubicBezTo>
                  <a:cubicBezTo>
                    <a:pt x="89" y="195"/>
                    <a:pt x="90" y="195"/>
                    <a:pt x="90" y="193"/>
                  </a:cubicBezTo>
                  <a:cubicBezTo>
                    <a:pt x="91" y="187"/>
                    <a:pt x="91" y="187"/>
                    <a:pt x="91" y="187"/>
                  </a:cubicBezTo>
                  <a:cubicBezTo>
                    <a:pt x="94" y="187"/>
                    <a:pt x="96" y="188"/>
                    <a:pt x="99" y="188"/>
                  </a:cubicBezTo>
                  <a:cubicBezTo>
                    <a:pt x="101" y="188"/>
                    <a:pt x="104" y="187"/>
                    <a:pt x="106" y="187"/>
                  </a:cubicBezTo>
                  <a:cubicBezTo>
                    <a:pt x="107" y="193"/>
                    <a:pt x="107" y="193"/>
                    <a:pt x="107" y="193"/>
                  </a:cubicBezTo>
                  <a:cubicBezTo>
                    <a:pt x="108" y="195"/>
                    <a:pt x="109" y="195"/>
                    <a:pt x="110" y="195"/>
                  </a:cubicBezTo>
                  <a:cubicBezTo>
                    <a:pt x="110" y="195"/>
                    <a:pt x="110" y="195"/>
                    <a:pt x="110" y="195"/>
                  </a:cubicBezTo>
                  <a:cubicBezTo>
                    <a:pt x="113" y="195"/>
                    <a:pt x="116" y="194"/>
                    <a:pt x="118" y="194"/>
                  </a:cubicBezTo>
                  <a:cubicBezTo>
                    <a:pt x="120" y="194"/>
                    <a:pt x="120" y="193"/>
                    <a:pt x="120" y="191"/>
                  </a:cubicBezTo>
                  <a:cubicBezTo>
                    <a:pt x="119" y="185"/>
                    <a:pt x="119" y="185"/>
                    <a:pt x="119" y="185"/>
                  </a:cubicBezTo>
                  <a:cubicBezTo>
                    <a:pt x="124" y="184"/>
                    <a:pt x="129" y="183"/>
                    <a:pt x="134" y="181"/>
                  </a:cubicBezTo>
                  <a:cubicBezTo>
                    <a:pt x="137" y="186"/>
                    <a:pt x="137" y="186"/>
                    <a:pt x="137" y="186"/>
                  </a:cubicBezTo>
                  <a:cubicBezTo>
                    <a:pt x="137" y="187"/>
                    <a:pt x="138" y="187"/>
                    <a:pt x="139" y="187"/>
                  </a:cubicBezTo>
                  <a:cubicBezTo>
                    <a:pt x="139" y="187"/>
                    <a:pt x="139" y="187"/>
                    <a:pt x="140" y="187"/>
                  </a:cubicBezTo>
                  <a:cubicBezTo>
                    <a:pt x="142" y="186"/>
                    <a:pt x="145" y="185"/>
                    <a:pt x="147" y="183"/>
                  </a:cubicBezTo>
                  <a:cubicBezTo>
                    <a:pt x="148" y="183"/>
                    <a:pt x="149" y="181"/>
                    <a:pt x="148" y="180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50" y="172"/>
                    <a:pt x="154" y="169"/>
                    <a:pt x="158" y="166"/>
                  </a:cubicBezTo>
                  <a:cubicBezTo>
                    <a:pt x="162" y="170"/>
                    <a:pt x="162" y="170"/>
                    <a:pt x="162" y="170"/>
                  </a:cubicBezTo>
                  <a:cubicBezTo>
                    <a:pt x="163" y="171"/>
                    <a:pt x="163" y="171"/>
                    <a:pt x="164" y="171"/>
                  </a:cubicBezTo>
                  <a:cubicBezTo>
                    <a:pt x="165" y="171"/>
                    <a:pt x="165" y="171"/>
                    <a:pt x="166" y="170"/>
                  </a:cubicBezTo>
                  <a:cubicBezTo>
                    <a:pt x="168" y="168"/>
                    <a:pt x="170" y="166"/>
                    <a:pt x="172" y="164"/>
                  </a:cubicBezTo>
                  <a:cubicBezTo>
                    <a:pt x="172" y="163"/>
                    <a:pt x="172" y="162"/>
                    <a:pt x="172" y="161"/>
                  </a:cubicBezTo>
                  <a:cubicBezTo>
                    <a:pt x="167" y="157"/>
                    <a:pt x="167" y="157"/>
                    <a:pt x="167" y="157"/>
                  </a:cubicBezTo>
                  <a:cubicBezTo>
                    <a:pt x="171" y="153"/>
                    <a:pt x="174" y="149"/>
                    <a:pt x="176" y="144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7"/>
                    <a:pt x="183" y="147"/>
                    <a:pt x="183" y="147"/>
                  </a:cubicBezTo>
                  <a:cubicBezTo>
                    <a:pt x="184" y="147"/>
                    <a:pt x="185" y="147"/>
                    <a:pt x="185" y="146"/>
                  </a:cubicBezTo>
                  <a:cubicBezTo>
                    <a:pt x="186" y="144"/>
                    <a:pt x="188" y="141"/>
                    <a:pt x="189" y="139"/>
                  </a:cubicBezTo>
                  <a:cubicBezTo>
                    <a:pt x="189" y="137"/>
                    <a:pt x="189" y="136"/>
                    <a:pt x="188" y="136"/>
                  </a:cubicBezTo>
                  <a:cubicBezTo>
                    <a:pt x="182" y="133"/>
                    <a:pt x="182" y="133"/>
                    <a:pt x="182" y="133"/>
                  </a:cubicBezTo>
                  <a:cubicBezTo>
                    <a:pt x="184" y="128"/>
                    <a:pt x="186" y="123"/>
                    <a:pt x="187" y="118"/>
                  </a:cubicBezTo>
                  <a:cubicBezTo>
                    <a:pt x="193" y="119"/>
                    <a:pt x="193" y="119"/>
                    <a:pt x="193" y="119"/>
                  </a:cubicBezTo>
                  <a:cubicBezTo>
                    <a:pt x="194" y="119"/>
                    <a:pt x="194" y="119"/>
                    <a:pt x="194" y="119"/>
                  </a:cubicBezTo>
                  <a:cubicBezTo>
                    <a:pt x="195" y="119"/>
                    <a:pt x="196" y="118"/>
                    <a:pt x="196" y="117"/>
                  </a:cubicBezTo>
                  <a:cubicBezTo>
                    <a:pt x="196" y="114"/>
                    <a:pt x="197" y="112"/>
                    <a:pt x="197" y="109"/>
                  </a:cubicBezTo>
                  <a:cubicBezTo>
                    <a:pt x="197" y="107"/>
                    <a:pt x="197" y="106"/>
                    <a:pt x="195" y="106"/>
                  </a:cubicBezTo>
                  <a:close/>
                </a:path>
              </a:pathLst>
            </a:custGeom>
            <a:solidFill>
              <a:schemeClr val="accent1"/>
            </a:solidFill>
            <a:ln w="19050" cap="rnd">
              <a:noFill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Abhaya Libre Medium" panose="02000603000000000000" pitchFamily="2" charset="77"/>
                <a:cs typeface="Abhaya Libre Medium" panose="02000603000000000000" pitchFamily="2" charset="77"/>
              </a:endParaRPr>
            </a:p>
          </p:txBody>
        </p:sp>
        <p:sp>
          <p:nvSpPr>
            <p:cNvPr id="40" name="Subtitle 2"/>
            <p:cNvSpPr txBox="1">
              <a:spLocks/>
            </p:cNvSpPr>
            <p:nvPr/>
          </p:nvSpPr>
          <p:spPr>
            <a:xfrm>
              <a:off x="801171" y="3458965"/>
              <a:ext cx="2350173" cy="434050"/>
            </a:xfrm>
            <a:prstGeom prst="rect">
              <a:avLst/>
            </a:prstGeom>
          </p:spPr>
          <p:txBody>
            <a:bodyPr vert="horz" wrap="square" lIns="91422" tIns="45711" rIns="91422" bIns="45711" rtlCol="0">
              <a:spAutoFit/>
            </a:bodyPr>
            <a:lstStyle>
              <a:lvl1pPr marL="0" indent="0" algn="l" defTabSz="1828434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lang="en-US" sz="4800" kern="1200" dirty="0" smtClean="0">
                  <a:solidFill>
                    <a:schemeClr val="tx1"/>
                  </a:solidFill>
                  <a:effectLst/>
                  <a:latin typeface="Lato Light"/>
                  <a:ea typeface="+mn-ea"/>
                  <a:cs typeface="Lato Light"/>
                </a:defRPr>
              </a:lvl1pPr>
              <a:lvl2pPr marL="914217" indent="0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4000" kern="1200" dirty="0" smtClean="0">
                  <a:solidFill>
                    <a:schemeClr val="tx1"/>
                  </a:solidFill>
                  <a:effectLst/>
                  <a:latin typeface="Lato Light"/>
                  <a:ea typeface="+mn-ea"/>
                  <a:cs typeface="Lato Light"/>
                </a:defRPr>
              </a:lvl2pPr>
              <a:lvl3pPr marL="1828434" indent="0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3600" kern="1200" dirty="0" smtClean="0">
                  <a:solidFill>
                    <a:schemeClr val="tx1"/>
                  </a:solidFill>
                  <a:effectLst/>
                  <a:latin typeface="Lato Light"/>
                  <a:ea typeface="+mn-ea"/>
                  <a:cs typeface="Lato Light"/>
                </a:defRPr>
              </a:lvl3pPr>
              <a:lvl4pPr marL="2742651" indent="0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3200" kern="1200" dirty="0" smtClean="0">
                  <a:solidFill>
                    <a:schemeClr val="tx1"/>
                  </a:solidFill>
                  <a:effectLst/>
                  <a:latin typeface="Lato Light"/>
                  <a:ea typeface="+mn-ea"/>
                  <a:cs typeface="Lato Light"/>
                </a:defRPr>
              </a:lvl4pPr>
              <a:lvl5pPr marL="3656868" indent="0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3200" kern="1200" dirty="0">
                  <a:solidFill>
                    <a:schemeClr val="tx1"/>
                  </a:solidFill>
                  <a:effectLst/>
                  <a:latin typeface="Lato Light"/>
                  <a:ea typeface="+mn-ea"/>
                  <a:cs typeface="Lato Light"/>
                </a:defRPr>
              </a:lvl5pPr>
              <a:lvl6pPr marL="5028194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2411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6628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0846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800" b="1" dirty="0">
                  <a:solidFill>
                    <a:schemeClr val="bg1"/>
                  </a:solidFill>
                  <a:latin typeface="Abhaya Libre Medium" panose="02000603000000000000" pitchFamily="2" charset="77"/>
                  <a:ea typeface="Lato" panose="020F0502020204030203" pitchFamily="34" charset="0"/>
                  <a:cs typeface="Abhaya Libre Medium" panose="02000603000000000000" pitchFamily="2" charset="77"/>
                </a:rPr>
                <a:t>Historical Stock Price</a:t>
              </a: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2699532" y="4142823"/>
              <a:ext cx="2170066" cy="2157422"/>
            </a:xfrm>
            <a:custGeom>
              <a:avLst/>
              <a:gdLst>
                <a:gd name="T0" fmla="*/ 135 w 145"/>
                <a:gd name="T1" fmla="*/ 77 h 144"/>
                <a:gd name="T2" fmla="*/ 143 w 145"/>
                <a:gd name="T3" fmla="*/ 65 h 144"/>
                <a:gd name="T4" fmla="*/ 143 w 145"/>
                <a:gd name="T5" fmla="*/ 53 h 144"/>
                <a:gd name="T6" fmla="*/ 141 w 145"/>
                <a:gd name="T7" fmla="*/ 51 h 144"/>
                <a:gd name="T8" fmla="*/ 129 w 145"/>
                <a:gd name="T9" fmla="*/ 45 h 144"/>
                <a:gd name="T10" fmla="*/ 135 w 145"/>
                <a:gd name="T11" fmla="*/ 39 h 144"/>
                <a:gd name="T12" fmla="*/ 130 w 145"/>
                <a:gd name="T13" fmla="*/ 28 h 144"/>
                <a:gd name="T14" fmla="*/ 127 w 145"/>
                <a:gd name="T15" fmla="*/ 27 h 144"/>
                <a:gd name="T16" fmla="*/ 113 w 145"/>
                <a:gd name="T17" fmla="*/ 25 h 144"/>
                <a:gd name="T18" fmla="*/ 117 w 145"/>
                <a:gd name="T19" fmla="*/ 15 h 144"/>
                <a:gd name="T20" fmla="*/ 108 w 145"/>
                <a:gd name="T21" fmla="*/ 9 h 144"/>
                <a:gd name="T22" fmla="*/ 101 w 145"/>
                <a:gd name="T23" fmla="*/ 17 h 144"/>
                <a:gd name="T24" fmla="*/ 92 w 145"/>
                <a:gd name="T25" fmla="*/ 13 h 144"/>
                <a:gd name="T26" fmla="*/ 92 w 145"/>
                <a:gd name="T27" fmla="*/ 2 h 144"/>
                <a:gd name="T28" fmla="*/ 82 w 145"/>
                <a:gd name="T29" fmla="*/ 0 h 144"/>
                <a:gd name="T30" fmla="*/ 78 w 145"/>
                <a:gd name="T31" fmla="*/ 10 h 144"/>
                <a:gd name="T32" fmla="*/ 72 w 145"/>
                <a:gd name="T33" fmla="*/ 10 h 144"/>
                <a:gd name="T34" fmla="*/ 66 w 145"/>
                <a:gd name="T35" fmla="*/ 2 h 144"/>
                <a:gd name="T36" fmla="*/ 63 w 145"/>
                <a:gd name="T37" fmla="*/ 0 h 144"/>
                <a:gd name="T38" fmla="*/ 52 w 145"/>
                <a:gd name="T39" fmla="*/ 4 h 144"/>
                <a:gd name="T40" fmla="*/ 45 w 145"/>
                <a:gd name="T41" fmla="*/ 17 h 144"/>
                <a:gd name="T42" fmla="*/ 38 w 145"/>
                <a:gd name="T43" fmla="*/ 9 h 144"/>
                <a:gd name="T44" fmla="*/ 28 w 145"/>
                <a:gd name="T45" fmla="*/ 14 h 144"/>
                <a:gd name="T46" fmla="*/ 32 w 145"/>
                <a:gd name="T47" fmla="*/ 25 h 144"/>
                <a:gd name="T48" fmla="*/ 18 w 145"/>
                <a:gd name="T49" fmla="*/ 27 h 144"/>
                <a:gd name="T50" fmla="*/ 15 w 145"/>
                <a:gd name="T51" fmla="*/ 28 h 144"/>
                <a:gd name="T52" fmla="*/ 10 w 145"/>
                <a:gd name="T53" fmla="*/ 39 h 144"/>
                <a:gd name="T54" fmla="*/ 14 w 145"/>
                <a:gd name="T55" fmla="*/ 52 h 144"/>
                <a:gd name="T56" fmla="*/ 5 w 145"/>
                <a:gd name="T57" fmla="*/ 51 h 144"/>
                <a:gd name="T58" fmla="*/ 2 w 145"/>
                <a:gd name="T59" fmla="*/ 53 h 144"/>
                <a:gd name="T60" fmla="*/ 2 w 145"/>
                <a:gd name="T61" fmla="*/ 65 h 144"/>
                <a:gd name="T62" fmla="*/ 11 w 145"/>
                <a:gd name="T63" fmla="*/ 77 h 144"/>
                <a:gd name="T64" fmla="*/ 0 w 145"/>
                <a:gd name="T65" fmla="*/ 82 h 144"/>
                <a:gd name="T66" fmla="*/ 5 w 145"/>
                <a:gd name="T67" fmla="*/ 93 h 144"/>
                <a:gd name="T68" fmla="*/ 14 w 145"/>
                <a:gd name="T69" fmla="*/ 91 h 144"/>
                <a:gd name="T70" fmla="*/ 17 w 145"/>
                <a:gd name="T71" fmla="*/ 100 h 144"/>
                <a:gd name="T72" fmla="*/ 10 w 145"/>
                <a:gd name="T73" fmla="*/ 108 h 144"/>
                <a:gd name="T74" fmla="*/ 17 w 145"/>
                <a:gd name="T75" fmla="*/ 117 h 144"/>
                <a:gd name="T76" fmla="*/ 26 w 145"/>
                <a:gd name="T77" fmla="*/ 112 h 144"/>
                <a:gd name="T78" fmla="*/ 28 w 145"/>
                <a:gd name="T79" fmla="*/ 127 h 144"/>
                <a:gd name="T80" fmla="*/ 37 w 145"/>
                <a:gd name="T81" fmla="*/ 135 h 144"/>
                <a:gd name="T82" fmla="*/ 40 w 145"/>
                <a:gd name="T83" fmla="*/ 134 h 144"/>
                <a:gd name="T84" fmla="*/ 53 w 145"/>
                <a:gd name="T85" fmla="*/ 131 h 144"/>
                <a:gd name="T86" fmla="*/ 52 w 145"/>
                <a:gd name="T87" fmla="*/ 140 h 144"/>
                <a:gd name="T88" fmla="*/ 63 w 145"/>
                <a:gd name="T89" fmla="*/ 144 h 144"/>
                <a:gd name="T90" fmla="*/ 66 w 145"/>
                <a:gd name="T91" fmla="*/ 142 h 144"/>
                <a:gd name="T92" fmla="*/ 73 w 145"/>
                <a:gd name="T93" fmla="*/ 134 h 144"/>
                <a:gd name="T94" fmla="*/ 80 w 145"/>
                <a:gd name="T95" fmla="*/ 142 h 144"/>
                <a:gd name="T96" fmla="*/ 82 w 145"/>
                <a:gd name="T97" fmla="*/ 144 h 144"/>
                <a:gd name="T98" fmla="*/ 93 w 145"/>
                <a:gd name="T99" fmla="*/ 140 h 144"/>
                <a:gd name="T100" fmla="*/ 101 w 145"/>
                <a:gd name="T101" fmla="*/ 127 h 144"/>
                <a:gd name="T102" fmla="*/ 108 w 145"/>
                <a:gd name="T103" fmla="*/ 136 h 144"/>
                <a:gd name="T104" fmla="*/ 117 w 145"/>
                <a:gd name="T105" fmla="*/ 130 h 144"/>
                <a:gd name="T106" fmla="*/ 113 w 145"/>
                <a:gd name="T107" fmla="*/ 119 h 144"/>
                <a:gd name="T108" fmla="*/ 128 w 145"/>
                <a:gd name="T109" fmla="*/ 117 h 144"/>
                <a:gd name="T110" fmla="*/ 131 w 145"/>
                <a:gd name="T111" fmla="*/ 117 h 144"/>
                <a:gd name="T112" fmla="*/ 135 w 145"/>
                <a:gd name="T113" fmla="*/ 106 h 144"/>
                <a:gd name="T114" fmla="*/ 132 w 145"/>
                <a:gd name="T115" fmla="*/ 92 h 144"/>
                <a:gd name="T116" fmla="*/ 141 w 145"/>
                <a:gd name="T117" fmla="*/ 93 h 144"/>
                <a:gd name="T118" fmla="*/ 143 w 145"/>
                <a:gd name="T119" fmla="*/ 91 h 144"/>
                <a:gd name="T120" fmla="*/ 143 w 145"/>
                <a:gd name="T121" fmla="*/ 7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5" h="144">
                  <a:moveTo>
                    <a:pt x="143" y="79"/>
                  </a:moveTo>
                  <a:cubicBezTo>
                    <a:pt x="135" y="77"/>
                    <a:pt x="135" y="77"/>
                    <a:pt x="135" y="77"/>
                  </a:cubicBezTo>
                  <a:cubicBezTo>
                    <a:pt x="135" y="74"/>
                    <a:pt x="135" y="70"/>
                    <a:pt x="135" y="67"/>
                  </a:cubicBezTo>
                  <a:cubicBezTo>
                    <a:pt x="143" y="65"/>
                    <a:pt x="143" y="65"/>
                    <a:pt x="143" y="65"/>
                  </a:cubicBezTo>
                  <a:cubicBezTo>
                    <a:pt x="144" y="65"/>
                    <a:pt x="145" y="64"/>
                    <a:pt x="145" y="63"/>
                  </a:cubicBezTo>
                  <a:cubicBezTo>
                    <a:pt x="145" y="59"/>
                    <a:pt x="144" y="56"/>
                    <a:pt x="143" y="53"/>
                  </a:cubicBezTo>
                  <a:cubicBezTo>
                    <a:pt x="143" y="52"/>
                    <a:pt x="142" y="51"/>
                    <a:pt x="141" y="51"/>
                  </a:cubicBezTo>
                  <a:cubicBezTo>
                    <a:pt x="141" y="51"/>
                    <a:pt x="141" y="51"/>
                    <a:pt x="141" y="51"/>
                  </a:cubicBezTo>
                  <a:cubicBezTo>
                    <a:pt x="132" y="53"/>
                    <a:pt x="132" y="53"/>
                    <a:pt x="132" y="53"/>
                  </a:cubicBezTo>
                  <a:cubicBezTo>
                    <a:pt x="131" y="50"/>
                    <a:pt x="130" y="48"/>
                    <a:pt x="129" y="45"/>
                  </a:cubicBezTo>
                  <a:cubicBezTo>
                    <a:pt x="128" y="45"/>
                    <a:pt x="128" y="44"/>
                    <a:pt x="128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6" y="38"/>
                    <a:pt x="136" y="37"/>
                    <a:pt x="136" y="36"/>
                  </a:cubicBezTo>
                  <a:cubicBezTo>
                    <a:pt x="134" y="33"/>
                    <a:pt x="132" y="30"/>
                    <a:pt x="130" y="28"/>
                  </a:cubicBezTo>
                  <a:cubicBezTo>
                    <a:pt x="130" y="27"/>
                    <a:pt x="129" y="27"/>
                    <a:pt x="129" y="27"/>
                  </a:cubicBezTo>
                  <a:cubicBezTo>
                    <a:pt x="128" y="27"/>
                    <a:pt x="128" y="27"/>
                    <a:pt x="127" y="27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29"/>
                    <a:pt x="115" y="27"/>
                    <a:pt x="113" y="25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7"/>
                    <a:pt x="118" y="15"/>
                    <a:pt x="117" y="15"/>
                  </a:cubicBezTo>
                  <a:cubicBezTo>
                    <a:pt x="114" y="13"/>
                    <a:pt x="112" y="11"/>
                    <a:pt x="109" y="9"/>
                  </a:cubicBezTo>
                  <a:cubicBezTo>
                    <a:pt x="109" y="9"/>
                    <a:pt x="108" y="9"/>
                    <a:pt x="108" y="9"/>
                  </a:cubicBezTo>
                  <a:cubicBezTo>
                    <a:pt x="107" y="9"/>
                    <a:pt x="106" y="9"/>
                    <a:pt x="106" y="10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98" y="16"/>
                    <a:pt x="96" y="15"/>
                    <a:pt x="93" y="14"/>
                  </a:cubicBezTo>
                  <a:cubicBezTo>
                    <a:pt x="92" y="14"/>
                    <a:pt x="92" y="13"/>
                    <a:pt x="92" y="13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4" y="4"/>
                    <a:pt x="93" y="2"/>
                    <a:pt x="92" y="2"/>
                  </a:cubicBezTo>
                  <a:cubicBezTo>
                    <a:pt x="88" y="1"/>
                    <a:pt x="85" y="1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80" y="1"/>
                    <a:pt x="80" y="2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6" y="10"/>
                    <a:pt x="74" y="10"/>
                    <a:pt x="72" y="10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1" y="10"/>
                    <a:pt x="69" y="10"/>
                    <a:pt x="68" y="10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66" y="1"/>
                    <a:pt x="65" y="0"/>
                    <a:pt x="64" y="0"/>
                  </a:cubicBezTo>
                  <a:cubicBezTo>
                    <a:pt x="64" y="0"/>
                    <a:pt x="64" y="0"/>
                    <a:pt x="63" y="0"/>
                  </a:cubicBezTo>
                  <a:cubicBezTo>
                    <a:pt x="60" y="0"/>
                    <a:pt x="57" y="1"/>
                    <a:pt x="54" y="2"/>
                  </a:cubicBezTo>
                  <a:cubicBezTo>
                    <a:pt x="53" y="2"/>
                    <a:pt x="52" y="3"/>
                    <a:pt x="52" y="4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0" y="14"/>
                    <a:pt x="47" y="15"/>
                    <a:pt x="45" y="1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9"/>
                    <a:pt x="38" y="9"/>
                    <a:pt x="38" y="9"/>
                  </a:cubicBezTo>
                  <a:cubicBezTo>
                    <a:pt x="37" y="9"/>
                    <a:pt x="37" y="9"/>
                    <a:pt x="36" y="9"/>
                  </a:cubicBezTo>
                  <a:cubicBezTo>
                    <a:pt x="34" y="11"/>
                    <a:pt x="31" y="12"/>
                    <a:pt x="28" y="14"/>
                  </a:cubicBezTo>
                  <a:cubicBezTo>
                    <a:pt x="27" y="15"/>
                    <a:pt x="27" y="16"/>
                    <a:pt x="28" y="17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0" y="27"/>
                    <a:pt x="28" y="29"/>
                    <a:pt x="25" y="32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7" y="27"/>
                    <a:pt x="17" y="27"/>
                  </a:cubicBezTo>
                  <a:cubicBezTo>
                    <a:pt x="16" y="27"/>
                    <a:pt x="15" y="27"/>
                    <a:pt x="15" y="28"/>
                  </a:cubicBezTo>
                  <a:cubicBezTo>
                    <a:pt x="13" y="30"/>
                    <a:pt x="11" y="33"/>
                    <a:pt x="9" y="36"/>
                  </a:cubicBezTo>
                  <a:cubicBezTo>
                    <a:pt x="9" y="37"/>
                    <a:pt x="9" y="38"/>
                    <a:pt x="10" y="39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6" y="46"/>
                    <a:pt x="15" y="49"/>
                    <a:pt x="14" y="52"/>
                  </a:cubicBezTo>
                  <a:cubicBezTo>
                    <a:pt x="14" y="52"/>
                    <a:pt x="14" y="53"/>
                    <a:pt x="14" y="53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5" y="51"/>
                    <a:pt x="4" y="51"/>
                  </a:cubicBezTo>
                  <a:cubicBezTo>
                    <a:pt x="3" y="51"/>
                    <a:pt x="3" y="52"/>
                    <a:pt x="2" y="53"/>
                  </a:cubicBezTo>
                  <a:cubicBezTo>
                    <a:pt x="1" y="56"/>
                    <a:pt x="1" y="60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0" y="70"/>
                    <a:pt x="10" y="74"/>
                    <a:pt x="11" y="77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" y="79"/>
                    <a:pt x="0" y="80"/>
                    <a:pt x="0" y="82"/>
                  </a:cubicBezTo>
                  <a:cubicBezTo>
                    <a:pt x="1" y="85"/>
                    <a:pt x="2" y="88"/>
                    <a:pt x="2" y="91"/>
                  </a:cubicBezTo>
                  <a:cubicBezTo>
                    <a:pt x="3" y="92"/>
                    <a:pt x="4" y="93"/>
                    <a:pt x="5" y="93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5" y="94"/>
                    <a:pt x="16" y="97"/>
                    <a:pt x="17" y="99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9" y="106"/>
                    <a:pt x="9" y="107"/>
                    <a:pt x="10" y="108"/>
                  </a:cubicBezTo>
                  <a:cubicBezTo>
                    <a:pt x="11" y="111"/>
                    <a:pt x="13" y="114"/>
                    <a:pt x="15" y="117"/>
                  </a:cubicBezTo>
                  <a:cubicBezTo>
                    <a:pt x="16" y="117"/>
                    <a:pt x="16" y="117"/>
                    <a:pt x="17" y="117"/>
                  </a:cubicBezTo>
                  <a:cubicBezTo>
                    <a:pt x="17" y="117"/>
                    <a:pt x="18" y="117"/>
                    <a:pt x="18" y="117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28" y="115"/>
                    <a:pt x="30" y="117"/>
                    <a:pt x="33" y="119"/>
                  </a:cubicBezTo>
                  <a:cubicBezTo>
                    <a:pt x="28" y="127"/>
                    <a:pt x="28" y="127"/>
                    <a:pt x="28" y="127"/>
                  </a:cubicBezTo>
                  <a:cubicBezTo>
                    <a:pt x="27" y="128"/>
                    <a:pt x="27" y="129"/>
                    <a:pt x="28" y="130"/>
                  </a:cubicBezTo>
                  <a:cubicBezTo>
                    <a:pt x="31" y="132"/>
                    <a:pt x="34" y="133"/>
                    <a:pt x="37" y="135"/>
                  </a:cubicBezTo>
                  <a:cubicBezTo>
                    <a:pt x="37" y="135"/>
                    <a:pt x="37" y="135"/>
                    <a:pt x="38" y="135"/>
                  </a:cubicBezTo>
                  <a:cubicBezTo>
                    <a:pt x="38" y="135"/>
                    <a:pt x="39" y="135"/>
                    <a:pt x="40" y="134"/>
                  </a:cubicBezTo>
                  <a:cubicBezTo>
                    <a:pt x="45" y="127"/>
                    <a:pt x="45" y="127"/>
                    <a:pt x="45" y="127"/>
                  </a:cubicBezTo>
                  <a:cubicBezTo>
                    <a:pt x="47" y="129"/>
                    <a:pt x="50" y="130"/>
                    <a:pt x="53" y="131"/>
                  </a:cubicBezTo>
                  <a:cubicBezTo>
                    <a:pt x="53" y="131"/>
                    <a:pt x="53" y="131"/>
                    <a:pt x="54" y="131"/>
                  </a:cubicBezTo>
                  <a:cubicBezTo>
                    <a:pt x="52" y="140"/>
                    <a:pt x="52" y="140"/>
                    <a:pt x="52" y="140"/>
                  </a:cubicBezTo>
                  <a:cubicBezTo>
                    <a:pt x="52" y="141"/>
                    <a:pt x="53" y="142"/>
                    <a:pt x="54" y="142"/>
                  </a:cubicBezTo>
                  <a:cubicBezTo>
                    <a:pt x="57" y="143"/>
                    <a:pt x="60" y="144"/>
                    <a:pt x="63" y="144"/>
                  </a:cubicBezTo>
                  <a:cubicBezTo>
                    <a:pt x="64" y="144"/>
                    <a:pt x="64" y="144"/>
                    <a:pt x="64" y="144"/>
                  </a:cubicBezTo>
                  <a:cubicBezTo>
                    <a:pt x="65" y="144"/>
                    <a:pt x="66" y="143"/>
                    <a:pt x="66" y="142"/>
                  </a:cubicBezTo>
                  <a:cubicBezTo>
                    <a:pt x="68" y="134"/>
                    <a:pt x="68" y="134"/>
                    <a:pt x="68" y="134"/>
                  </a:cubicBezTo>
                  <a:cubicBezTo>
                    <a:pt x="70" y="134"/>
                    <a:pt x="71" y="134"/>
                    <a:pt x="73" y="134"/>
                  </a:cubicBezTo>
                  <a:cubicBezTo>
                    <a:pt x="75" y="134"/>
                    <a:pt x="76" y="134"/>
                    <a:pt x="78" y="13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3"/>
                    <a:pt x="81" y="144"/>
                    <a:pt x="82" y="144"/>
                  </a:cubicBezTo>
                  <a:cubicBezTo>
                    <a:pt x="82" y="144"/>
                    <a:pt x="82" y="144"/>
                    <a:pt x="82" y="144"/>
                  </a:cubicBezTo>
                  <a:cubicBezTo>
                    <a:pt x="85" y="144"/>
                    <a:pt x="89" y="143"/>
                    <a:pt x="92" y="142"/>
                  </a:cubicBezTo>
                  <a:cubicBezTo>
                    <a:pt x="93" y="142"/>
                    <a:pt x="94" y="141"/>
                    <a:pt x="93" y="140"/>
                  </a:cubicBezTo>
                  <a:cubicBezTo>
                    <a:pt x="92" y="131"/>
                    <a:pt x="92" y="131"/>
                    <a:pt x="92" y="131"/>
                  </a:cubicBezTo>
                  <a:cubicBezTo>
                    <a:pt x="95" y="130"/>
                    <a:pt x="98" y="129"/>
                    <a:pt x="101" y="127"/>
                  </a:cubicBezTo>
                  <a:cubicBezTo>
                    <a:pt x="106" y="135"/>
                    <a:pt x="106" y="135"/>
                    <a:pt x="106" y="135"/>
                  </a:cubicBezTo>
                  <a:cubicBezTo>
                    <a:pt x="106" y="135"/>
                    <a:pt x="107" y="136"/>
                    <a:pt x="108" y="136"/>
                  </a:cubicBezTo>
                  <a:cubicBezTo>
                    <a:pt x="108" y="136"/>
                    <a:pt x="109" y="135"/>
                    <a:pt x="109" y="135"/>
                  </a:cubicBezTo>
                  <a:cubicBezTo>
                    <a:pt x="112" y="134"/>
                    <a:pt x="115" y="132"/>
                    <a:pt x="117" y="130"/>
                  </a:cubicBezTo>
                  <a:cubicBezTo>
                    <a:pt x="118" y="129"/>
                    <a:pt x="118" y="128"/>
                    <a:pt x="118" y="127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6" y="117"/>
                    <a:pt x="118" y="115"/>
                    <a:pt x="120" y="11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7"/>
                    <a:pt x="128" y="118"/>
                    <a:pt x="129" y="118"/>
                  </a:cubicBezTo>
                  <a:cubicBezTo>
                    <a:pt x="129" y="118"/>
                    <a:pt x="130" y="117"/>
                    <a:pt x="131" y="117"/>
                  </a:cubicBezTo>
                  <a:cubicBezTo>
                    <a:pt x="133" y="114"/>
                    <a:pt x="134" y="111"/>
                    <a:pt x="136" y="109"/>
                  </a:cubicBezTo>
                  <a:cubicBezTo>
                    <a:pt x="137" y="108"/>
                    <a:pt x="136" y="106"/>
                    <a:pt x="135" y="106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29" y="98"/>
                    <a:pt x="131" y="95"/>
                    <a:pt x="132" y="92"/>
                  </a:cubicBezTo>
                  <a:cubicBezTo>
                    <a:pt x="132" y="92"/>
                    <a:pt x="132" y="92"/>
                    <a:pt x="132" y="91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2" y="93"/>
                    <a:pt x="143" y="92"/>
                    <a:pt x="143" y="91"/>
                  </a:cubicBezTo>
                  <a:cubicBezTo>
                    <a:pt x="144" y="88"/>
                    <a:pt x="145" y="85"/>
                    <a:pt x="145" y="82"/>
                  </a:cubicBezTo>
                  <a:cubicBezTo>
                    <a:pt x="145" y="80"/>
                    <a:pt x="145" y="79"/>
                    <a:pt x="143" y="79"/>
                  </a:cubicBezTo>
                  <a:close/>
                </a:path>
              </a:pathLst>
            </a:custGeom>
            <a:solidFill>
              <a:schemeClr val="accent2"/>
            </a:solidFill>
            <a:ln w="19050" cap="rnd">
              <a:noFill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22" name="Subtitle 2">
              <a:extLst>
                <a:ext uri="{FF2B5EF4-FFF2-40B4-BE49-F238E27FC236}">
                  <a16:creationId xmlns:a16="http://schemas.microsoft.com/office/drawing/2014/main" id="{8739FDC1-620E-594E-B4D1-554C7BB6CF34}"/>
                </a:ext>
              </a:extLst>
            </p:cNvPr>
            <p:cNvSpPr txBox="1">
              <a:spLocks/>
            </p:cNvSpPr>
            <p:nvPr/>
          </p:nvSpPr>
          <p:spPr>
            <a:xfrm>
              <a:off x="2800689" y="5360627"/>
              <a:ext cx="1857331" cy="638502"/>
            </a:xfrm>
            <a:prstGeom prst="rect">
              <a:avLst/>
            </a:prstGeom>
          </p:spPr>
          <p:txBody>
            <a:bodyPr vert="horz" wrap="square" lIns="91422" tIns="45711" rIns="91422" bIns="45711" rtlCol="0">
              <a:spAutoFit/>
            </a:bodyPr>
            <a:lstStyle>
              <a:lvl1pPr marL="0" indent="0" algn="l" defTabSz="1828434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lang="en-US" sz="4800" kern="1200" dirty="0" smtClean="0">
                  <a:solidFill>
                    <a:schemeClr val="tx1"/>
                  </a:solidFill>
                  <a:effectLst/>
                  <a:latin typeface="Lato Light"/>
                  <a:ea typeface="+mn-ea"/>
                  <a:cs typeface="Lato Light"/>
                </a:defRPr>
              </a:lvl1pPr>
              <a:lvl2pPr marL="914217" indent="0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4000" kern="1200" dirty="0" smtClean="0">
                  <a:solidFill>
                    <a:schemeClr val="tx1"/>
                  </a:solidFill>
                  <a:effectLst/>
                  <a:latin typeface="Lato Light"/>
                  <a:ea typeface="+mn-ea"/>
                  <a:cs typeface="Lato Light"/>
                </a:defRPr>
              </a:lvl2pPr>
              <a:lvl3pPr marL="1828434" indent="0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3600" kern="1200" dirty="0" smtClean="0">
                  <a:solidFill>
                    <a:schemeClr val="tx1"/>
                  </a:solidFill>
                  <a:effectLst/>
                  <a:latin typeface="Lato Light"/>
                  <a:ea typeface="+mn-ea"/>
                  <a:cs typeface="Lato Light"/>
                </a:defRPr>
              </a:lvl3pPr>
              <a:lvl4pPr marL="2742651" indent="0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3200" kern="1200" dirty="0" smtClean="0">
                  <a:solidFill>
                    <a:schemeClr val="tx1"/>
                  </a:solidFill>
                  <a:effectLst/>
                  <a:latin typeface="Lato Light"/>
                  <a:ea typeface="+mn-ea"/>
                  <a:cs typeface="Lato Light"/>
                </a:defRPr>
              </a:lvl4pPr>
              <a:lvl5pPr marL="3656868" indent="0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3200" kern="1200" dirty="0">
                  <a:solidFill>
                    <a:schemeClr val="tx1"/>
                  </a:solidFill>
                  <a:effectLst/>
                  <a:latin typeface="Lato Light"/>
                  <a:ea typeface="+mn-ea"/>
                  <a:cs typeface="Lato Light"/>
                </a:defRPr>
              </a:lvl5pPr>
              <a:lvl6pPr marL="5028194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2411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6628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0846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Abhaya Libre Medium" panose="02000603000000000000" pitchFamily="2" charset="77"/>
                  <a:ea typeface="Lato" panose="020F0502020204030203" pitchFamily="34" charset="0"/>
                  <a:cs typeface="Abhaya Libre Medium" panose="02000603000000000000" pitchFamily="2" charset="77"/>
                </a:rPr>
                <a:t>Stock Twits Sentiment</a:t>
              </a: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4585781" y="2714401"/>
              <a:ext cx="2947494" cy="2936956"/>
            </a:xfrm>
            <a:custGeom>
              <a:avLst/>
              <a:gdLst>
                <a:gd name="T0" fmla="*/ 189 w 197"/>
                <a:gd name="T1" fmla="*/ 92 h 196"/>
                <a:gd name="T2" fmla="*/ 196 w 197"/>
                <a:gd name="T3" fmla="*/ 80 h 196"/>
                <a:gd name="T4" fmla="*/ 187 w 197"/>
                <a:gd name="T5" fmla="*/ 79 h 196"/>
                <a:gd name="T6" fmla="*/ 189 w 197"/>
                <a:gd name="T7" fmla="*/ 58 h 196"/>
                <a:gd name="T8" fmla="*/ 183 w 197"/>
                <a:gd name="T9" fmla="*/ 50 h 196"/>
                <a:gd name="T10" fmla="*/ 172 w 197"/>
                <a:gd name="T11" fmla="*/ 35 h 196"/>
                <a:gd name="T12" fmla="*/ 165 w 197"/>
                <a:gd name="T13" fmla="*/ 26 h 196"/>
                <a:gd name="T14" fmla="*/ 147 w 197"/>
                <a:gd name="T15" fmla="*/ 21 h 196"/>
                <a:gd name="T16" fmla="*/ 141 w 197"/>
                <a:gd name="T17" fmla="*/ 9 h 196"/>
                <a:gd name="T18" fmla="*/ 135 w 197"/>
                <a:gd name="T19" fmla="*/ 15 h 196"/>
                <a:gd name="T20" fmla="*/ 122 w 197"/>
                <a:gd name="T21" fmla="*/ 4 h 196"/>
                <a:gd name="T22" fmla="*/ 111 w 197"/>
                <a:gd name="T23" fmla="*/ 0 h 196"/>
                <a:gd name="T24" fmla="*/ 98 w 197"/>
                <a:gd name="T25" fmla="*/ 8 h 196"/>
                <a:gd name="T26" fmla="*/ 98 w 197"/>
                <a:gd name="T27" fmla="*/ 8 h 196"/>
                <a:gd name="T28" fmla="*/ 92 w 197"/>
                <a:gd name="T29" fmla="*/ 2 h 196"/>
                <a:gd name="T30" fmla="*/ 81 w 197"/>
                <a:gd name="T31" fmla="*/ 1 h 196"/>
                <a:gd name="T32" fmla="*/ 65 w 197"/>
                <a:gd name="T33" fmla="*/ 14 h 196"/>
                <a:gd name="T34" fmla="*/ 59 w 197"/>
                <a:gd name="T35" fmla="*/ 7 h 196"/>
                <a:gd name="T36" fmla="*/ 53 w 197"/>
                <a:gd name="T37" fmla="*/ 20 h 196"/>
                <a:gd name="T38" fmla="*/ 35 w 197"/>
                <a:gd name="T39" fmla="*/ 23 h 196"/>
                <a:gd name="T40" fmla="*/ 27 w 197"/>
                <a:gd name="T41" fmla="*/ 33 h 196"/>
                <a:gd name="T42" fmla="*/ 16 w 197"/>
                <a:gd name="T43" fmla="*/ 47 h 196"/>
                <a:gd name="T44" fmla="*/ 9 w 197"/>
                <a:gd name="T45" fmla="*/ 55 h 196"/>
                <a:gd name="T46" fmla="*/ 13 w 197"/>
                <a:gd name="T47" fmla="*/ 69 h 196"/>
                <a:gd name="T48" fmla="*/ 4 w 197"/>
                <a:gd name="T49" fmla="*/ 75 h 196"/>
                <a:gd name="T50" fmla="*/ 2 w 197"/>
                <a:gd name="T51" fmla="*/ 88 h 196"/>
                <a:gd name="T52" fmla="*/ 2 w 197"/>
                <a:gd name="T53" fmla="*/ 105 h 196"/>
                <a:gd name="T54" fmla="*/ 4 w 197"/>
                <a:gd name="T55" fmla="*/ 118 h 196"/>
                <a:gd name="T56" fmla="*/ 15 w 197"/>
                <a:gd name="T57" fmla="*/ 132 h 196"/>
                <a:gd name="T58" fmla="*/ 12 w 197"/>
                <a:gd name="T59" fmla="*/ 145 h 196"/>
                <a:gd name="T60" fmla="*/ 21 w 197"/>
                <a:gd name="T61" fmla="*/ 144 h 196"/>
                <a:gd name="T62" fmla="*/ 25 w 197"/>
                <a:gd name="T63" fmla="*/ 163 h 196"/>
                <a:gd name="T64" fmla="*/ 34 w 197"/>
                <a:gd name="T65" fmla="*/ 170 h 196"/>
                <a:gd name="T66" fmla="*/ 48 w 197"/>
                <a:gd name="T67" fmla="*/ 180 h 196"/>
                <a:gd name="T68" fmla="*/ 58 w 197"/>
                <a:gd name="T69" fmla="*/ 187 h 196"/>
                <a:gd name="T70" fmla="*/ 70 w 197"/>
                <a:gd name="T71" fmla="*/ 183 h 196"/>
                <a:gd name="T72" fmla="*/ 78 w 197"/>
                <a:gd name="T73" fmla="*/ 194 h 196"/>
                <a:gd name="T74" fmla="*/ 89 w 197"/>
                <a:gd name="T75" fmla="*/ 194 h 196"/>
                <a:gd name="T76" fmla="*/ 105 w 197"/>
                <a:gd name="T77" fmla="*/ 188 h 196"/>
                <a:gd name="T78" fmla="*/ 108 w 197"/>
                <a:gd name="T79" fmla="*/ 196 h 196"/>
                <a:gd name="T80" fmla="*/ 118 w 197"/>
                <a:gd name="T81" fmla="*/ 186 h 196"/>
                <a:gd name="T82" fmla="*/ 137 w 197"/>
                <a:gd name="T83" fmla="*/ 189 h 196"/>
                <a:gd name="T84" fmla="*/ 147 w 197"/>
                <a:gd name="T85" fmla="*/ 182 h 196"/>
                <a:gd name="T86" fmla="*/ 161 w 197"/>
                <a:gd name="T87" fmla="*/ 172 h 196"/>
                <a:gd name="T88" fmla="*/ 171 w 197"/>
                <a:gd name="T89" fmla="*/ 166 h 196"/>
                <a:gd name="T90" fmla="*/ 176 w 197"/>
                <a:gd name="T91" fmla="*/ 146 h 196"/>
                <a:gd name="T92" fmla="*/ 184 w 197"/>
                <a:gd name="T93" fmla="*/ 148 h 196"/>
                <a:gd name="T94" fmla="*/ 182 w 197"/>
                <a:gd name="T95" fmla="*/ 134 h 196"/>
                <a:gd name="T96" fmla="*/ 193 w 197"/>
                <a:gd name="T97" fmla="*/ 121 h 196"/>
                <a:gd name="T98" fmla="*/ 197 w 197"/>
                <a:gd name="T99" fmla="*/ 1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7" h="196">
                  <a:moveTo>
                    <a:pt x="195" y="108"/>
                  </a:moveTo>
                  <a:cubicBezTo>
                    <a:pt x="189" y="107"/>
                    <a:pt x="189" y="107"/>
                    <a:pt x="189" y="107"/>
                  </a:cubicBezTo>
                  <a:cubicBezTo>
                    <a:pt x="190" y="102"/>
                    <a:pt x="190" y="97"/>
                    <a:pt x="189" y="92"/>
                  </a:cubicBezTo>
                  <a:cubicBezTo>
                    <a:pt x="195" y="91"/>
                    <a:pt x="195" y="91"/>
                    <a:pt x="195" y="91"/>
                  </a:cubicBezTo>
                  <a:cubicBezTo>
                    <a:pt x="197" y="90"/>
                    <a:pt x="197" y="89"/>
                    <a:pt x="197" y="88"/>
                  </a:cubicBezTo>
                  <a:cubicBezTo>
                    <a:pt x="197" y="85"/>
                    <a:pt x="197" y="83"/>
                    <a:pt x="196" y="80"/>
                  </a:cubicBezTo>
                  <a:cubicBezTo>
                    <a:pt x="196" y="79"/>
                    <a:pt x="195" y="78"/>
                    <a:pt x="194" y="78"/>
                  </a:cubicBezTo>
                  <a:cubicBezTo>
                    <a:pt x="194" y="78"/>
                    <a:pt x="194" y="78"/>
                    <a:pt x="194" y="78"/>
                  </a:cubicBezTo>
                  <a:cubicBezTo>
                    <a:pt x="187" y="79"/>
                    <a:pt x="187" y="79"/>
                    <a:pt x="187" y="79"/>
                  </a:cubicBezTo>
                  <a:cubicBezTo>
                    <a:pt x="186" y="74"/>
                    <a:pt x="185" y="69"/>
                    <a:pt x="183" y="64"/>
                  </a:cubicBezTo>
                  <a:cubicBezTo>
                    <a:pt x="188" y="61"/>
                    <a:pt x="188" y="61"/>
                    <a:pt x="188" y="61"/>
                  </a:cubicBezTo>
                  <a:cubicBezTo>
                    <a:pt x="189" y="61"/>
                    <a:pt x="190" y="59"/>
                    <a:pt x="189" y="58"/>
                  </a:cubicBezTo>
                  <a:cubicBezTo>
                    <a:pt x="188" y="56"/>
                    <a:pt x="187" y="53"/>
                    <a:pt x="186" y="51"/>
                  </a:cubicBezTo>
                  <a:cubicBezTo>
                    <a:pt x="185" y="50"/>
                    <a:pt x="184" y="49"/>
                    <a:pt x="184" y="49"/>
                  </a:cubicBezTo>
                  <a:cubicBezTo>
                    <a:pt x="183" y="49"/>
                    <a:pt x="183" y="50"/>
                    <a:pt x="183" y="50"/>
                  </a:cubicBezTo>
                  <a:cubicBezTo>
                    <a:pt x="177" y="52"/>
                    <a:pt x="177" y="52"/>
                    <a:pt x="177" y="52"/>
                  </a:cubicBezTo>
                  <a:cubicBezTo>
                    <a:pt x="174" y="48"/>
                    <a:pt x="171" y="44"/>
                    <a:pt x="168" y="40"/>
                  </a:cubicBezTo>
                  <a:cubicBezTo>
                    <a:pt x="172" y="35"/>
                    <a:pt x="172" y="35"/>
                    <a:pt x="172" y="35"/>
                  </a:cubicBezTo>
                  <a:cubicBezTo>
                    <a:pt x="173" y="35"/>
                    <a:pt x="173" y="33"/>
                    <a:pt x="173" y="32"/>
                  </a:cubicBezTo>
                  <a:cubicBezTo>
                    <a:pt x="171" y="30"/>
                    <a:pt x="169" y="28"/>
                    <a:pt x="167" y="26"/>
                  </a:cubicBezTo>
                  <a:cubicBezTo>
                    <a:pt x="166" y="26"/>
                    <a:pt x="166" y="26"/>
                    <a:pt x="165" y="26"/>
                  </a:cubicBezTo>
                  <a:cubicBezTo>
                    <a:pt x="164" y="26"/>
                    <a:pt x="164" y="26"/>
                    <a:pt x="163" y="26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5" y="27"/>
                    <a:pt x="151" y="24"/>
                    <a:pt x="147" y="21"/>
                  </a:cubicBezTo>
                  <a:cubicBezTo>
                    <a:pt x="150" y="16"/>
                    <a:pt x="150" y="16"/>
                    <a:pt x="150" y="16"/>
                  </a:cubicBezTo>
                  <a:cubicBezTo>
                    <a:pt x="150" y="15"/>
                    <a:pt x="150" y="13"/>
                    <a:pt x="149" y="13"/>
                  </a:cubicBezTo>
                  <a:cubicBezTo>
                    <a:pt x="146" y="12"/>
                    <a:pt x="144" y="10"/>
                    <a:pt x="141" y="9"/>
                  </a:cubicBezTo>
                  <a:cubicBezTo>
                    <a:pt x="141" y="9"/>
                    <a:pt x="140" y="9"/>
                    <a:pt x="140" y="9"/>
                  </a:cubicBezTo>
                  <a:cubicBezTo>
                    <a:pt x="139" y="9"/>
                    <a:pt x="139" y="9"/>
                    <a:pt x="138" y="10"/>
                  </a:cubicBezTo>
                  <a:cubicBezTo>
                    <a:pt x="135" y="15"/>
                    <a:pt x="135" y="15"/>
                    <a:pt x="135" y="15"/>
                  </a:cubicBezTo>
                  <a:cubicBezTo>
                    <a:pt x="133" y="14"/>
                    <a:pt x="130" y="13"/>
                    <a:pt x="128" y="13"/>
                  </a:cubicBezTo>
                  <a:cubicBezTo>
                    <a:pt x="126" y="12"/>
                    <a:pt x="123" y="11"/>
                    <a:pt x="121" y="10"/>
                  </a:cubicBezTo>
                  <a:cubicBezTo>
                    <a:pt x="122" y="4"/>
                    <a:pt x="122" y="4"/>
                    <a:pt x="122" y="4"/>
                  </a:cubicBezTo>
                  <a:cubicBezTo>
                    <a:pt x="122" y="3"/>
                    <a:pt x="121" y="2"/>
                    <a:pt x="120" y="2"/>
                  </a:cubicBezTo>
                  <a:cubicBezTo>
                    <a:pt x="117" y="1"/>
                    <a:pt x="114" y="1"/>
                    <a:pt x="111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9" y="1"/>
                    <a:pt x="109" y="2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5" y="8"/>
                    <a:pt x="102" y="8"/>
                    <a:pt x="98" y="8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6" y="8"/>
                    <a:pt x="95" y="8"/>
                    <a:pt x="93" y="8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1" y="1"/>
                    <a:pt x="90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6" y="0"/>
                    <a:pt x="83" y="0"/>
                    <a:pt x="81" y="1"/>
                  </a:cubicBezTo>
                  <a:cubicBezTo>
                    <a:pt x="79" y="1"/>
                    <a:pt x="79" y="2"/>
                    <a:pt x="79" y="3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75" y="11"/>
                    <a:pt x="70" y="12"/>
                    <a:pt x="65" y="14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8"/>
                    <a:pt x="61" y="7"/>
                    <a:pt x="60" y="7"/>
                  </a:cubicBezTo>
                  <a:cubicBezTo>
                    <a:pt x="60" y="7"/>
                    <a:pt x="59" y="7"/>
                    <a:pt x="59" y="7"/>
                  </a:cubicBezTo>
                  <a:cubicBezTo>
                    <a:pt x="57" y="8"/>
                    <a:pt x="54" y="10"/>
                    <a:pt x="52" y="11"/>
                  </a:cubicBezTo>
                  <a:cubicBezTo>
                    <a:pt x="50" y="12"/>
                    <a:pt x="50" y="13"/>
                    <a:pt x="51" y="14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49" y="22"/>
                    <a:pt x="45" y="25"/>
                    <a:pt x="41" y="28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5" y="23"/>
                    <a:pt x="35" y="23"/>
                  </a:cubicBezTo>
                  <a:cubicBezTo>
                    <a:pt x="34" y="23"/>
                    <a:pt x="33" y="24"/>
                    <a:pt x="33" y="24"/>
                  </a:cubicBezTo>
                  <a:cubicBezTo>
                    <a:pt x="31" y="26"/>
                    <a:pt x="29" y="28"/>
                    <a:pt x="27" y="30"/>
                  </a:cubicBezTo>
                  <a:cubicBezTo>
                    <a:pt x="26" y="31"/>
                    <a:pt x="26" y="32"/>
                    <a:pt x="27" y="33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28" y="41"/>
                    <a:pt x="25" y="45"/>
                    <a:pt x="22" y="50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7"/>
                    <a:pt x="15" y="47"/>
                  </a:cubicBezTo>
                  <a:cubicBezTo>
                    <a:pt x="14" y="47"/>
                    <a:pt x="14" y="47"/>
                    <a:pt x="13" y="48"/>
                  </a:cubicBezTo>
                  <a:cubicBezTo>
                    <a:pt x="12" y="50"/>
                    <a:pt x="11" y="53"/>
                    <a:pt x="9" y="55"/>
                  </a:cubicBezTo>
                  <a:cubicBezTo>
                    <a:pt x="9" y="56"/>
                    <a:pt x="9" y="58"/>
                    <a:pt x="10" y="58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5" y="64"/>
                    <a:pt x="14" y="66"/>
                    <a:pt x="13" y="69"/>
                  </a:cubicBezTo>
                  <a:cubicBezTo>
                    <a:pt x="12" y="71"/>
                    <a:pt x="11" y="73"/>
                    <a:pt x="11" y="76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3" y="75"/>
                    <a:pt x="2" y="76"/>
                    <a:pt x="2" y="77"/>
                  </a:cubicBezTo>
                  <a:cubicBezTo>
                    <a:pt x="1" y="80"/>
                    <a:pt x="1" y="82"/>
                    <a:pt x="0" y="85"/>
                  </a:cubicBezTo>
                  <a:cubicBezTo>
                    <a:pt x="0" y="86"/>
                    <a:pt x="1" y="87"/>
                    <a:pt x="2" y="8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8" y="94"/>
                    <a:pt x="8" y="99"/>
                    <a:pt x="8" y="104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1" y="105"/>
                    <a:pt x="0" y="106"/>
                    <a:pt x="0" y="108"/>
                  </a:cubicBezTo>
                  <a:cubicBezTo>
                    <a:pt x="1" y="110"/>
                    <a:pt x="1" y="113"/>
                    <a:pt x="1" y="116"/>
                  </a:cubicBezTo>
                  <a:cubicBezTo>
                    <a:pt x="2" y="117"/>
                    <a:pt x="3" y="118"/>
                    <a:pt x="4" y="118"/>
                  </a:cubicBezTo>
                  <a:cubicBezTo>
                    <a:pt x="4" y="118"/>
                    <a:pt x="4" y="118"/>
                    <a:pt x="4" y="118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1" y="122"/>
                    <a:pt x="13" y="127"/>
                    <a:pt x="15" y="132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8" y="135"/>
                    <a:pt x="8" y="136"/>
                    <a:pt x="8" y="138"/>
                  </a:cubicBezTo>
                  <a:cubicBezTo>
                    <a:pt x="9" y="140"/>
                    <a:pt x="11" y="143"/>
                    <a:pt x="12" y="145"/>
                  </a:cubicBezTo>
                  <a:cubicBezTo>
                    <a:pt x="12" y="146"/>
                    <a:pt x="13" y="146"/>
                    <a:pt x="14" y="146"/>
                  </a:cubicBezTo>
                  <a:cubicBezTo>
                    <a:pt x="14" y="146"/>
                    <a:pt x="15" y="146"/>
                    <a:pt x="15" y="146"/>
                  </a:cubicBezTo>
                  <a:cubicBezTo>
                    <a:pt x="21" y="144"/>
                    <a:pt x="21" y="144"/>
                    <a:pt x="21" y="144"/>
                  </a:cubicBezTo>
                  <a:cubicBezTo>
                    <a:pt x="23" y="148"/>
                    <a:pt x="26" y="152"/>
                    <a:pt x="29" y="156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4" y="161"/>
                    <a:pt x="24" y="163"/>
                    <a:pt x="25" y="163"/>
                  </a:cubicBezTo>
                  <a:cubicBezTo>
                    <a:pt x="27" y="166"/>
                    <a:pt x="29" y="168"/>
                    <a:pt x="31" y="170"/>
                  </a:cubicBezTo>
                  <a:cubicBezTo>
                    <a:pt x="31" y="170"/>
                    <a:pt x="32" y="170"/>
                    <a:pt x="33" y="170"/>
                  </a:cubicBezTo>
                  <a:cubicBezTo>
                    <a:pt x="33" y="170"/>
                    <a:pt x="34" y="170"/>
                    <a:pt x="34" y="170"/>
                  </a:cubicBezTo>
                  <a:cubicBezTo>
                    <a:pt x="39" y="165"/>
                    <a:pt x="39" y="165"/>
                    <a:pt x="39" y="165"/>
                  </a:cubicBezTo>
                  <a:cubicBezTo>
                    <a:pt x="42" y="169"/>
                    <a:pt x="47" y="172"/>
                    <a:pt x="51" y="174"/>
                  </a:cubicBezTo>
                  <a:cubicBezTo>
                    <a:pt x="48" y="180"/>
                    <a:pt x="48" y="180"/>
                    <a:pt x="48" y="180"/>
                  </a:cubicBezTo>
                  <a:cubicBezTo>
                    <a:pt x="48" y="181"/>
                    <a:pt x="48" y="182"/>
                    <a:pt x="49" y="183"/>
                  </a:cubicBezTo>
                  <a:cubicBezTo>
                    <a:pt x="51" y="184"/>
                    <a:pt x="54" y="186"/>
                    <a:pt x="57" y="187"/>
                  </a:cubicBezTo>
                  <a:cubicBezTo>
                    <a:pt x="57" y="187"/>
                    <a:pt x="57" y="187"/>
                    <a:pt x="58" y="187"/>
                  </a:cubicBezTo>
                  <a:cubicBezTo>
                    <a:pt x="58" y="187"/>
                    <a:pt x="59" y="187"/>
                    <a:pt x="59" y="186"/>
                  </a:cubicBezTo>
                  <a:cubicBezTo>
                    <a:pt x="63" y="181"/>
                    <a:pt x="63" y="181"/>
                    <a:pt x="63" y="181"/>
                  </a:cubicBezTo>
                  <a:cubicBezTo>
                    <a:pt x="65" y="182"/>
                    <a:pt x="67" y="182"/>
                    <a:pt x="70" y="183"/>
                  </a:cubicBezTo>
                  <a:cubicBezTo>
                    <a:pt x="72" y="184"/>
                    <a:pt x="74" y="185"/>
                    <a:pt x="77" y="185"/>
                  </a:cubicBezTo>
                  <a:cubicBezTo>
                    <a:pt x="76" y="192"/>
                    <a:pt x="76" y="192"/>
                    <a:pt x="76" y="192"/>
                  </a:cubicBezTo>
                  <a:cubicBezTo>
                    <a:pt x="76" y="193"/>
                    <a:pt x="76" y="194"/>
                    <a:pt x="78" y="194"/>
                  </a:cubicBezTo>
                  <a:cubicBezTo>
                    <a:pt x="81" y="195"/>
                    <a:pt x="83" y="195"/>
                    <a:pt x="86" y="196"/>
                  </a:cubicBezTo>
                  <a:cubicBezTo>
                    <a:pt x="86" y="196"/>
                    <a:pt x="86" y="196"/>
                    <a:pt x="86" y="196"/>
                  </a:cubicBezTo>
                  <a:cubicBezTo>
                    <a:pt x="87" y="196"/>
                    <a:pt x="88" y="195"/>
                    <a:pt x="89" y="194"/>
                  </a:cubicBezTo>
                  <a:cubicBezTo>
                    <a:pt x="90" y="188"/>
                    <a:pt x="90" y="188"/>
                    <a:pt x="90" y="188"/>
                  </a:cubicBezTo>
                  <a:cubicBezTo>
                    <a:pt x="93" y="188"/>
                    <a:pt x="96" y="188"/>
                    <a:pt x="99" y="188"/>
                  </a:cubicBezTo>
                  <a:cubicBezTo>
                    <a:pt x="101" y="188"/>
                    <a:pt x="103" y="188"/>
                    <a:pt x="105" y="188"/>
                  </a:cubicBezTo>
                  <a:cubicBezTo>
                    <a:pt x="106" y="194"/>
                    <a:pt x="106" y="194"/>
                    <a:pt x="106" y="194"/>
                  </a:cubicBezTo>
                  <a:cubicBezTo>
                    <a:pt x="106" y="195"/>
                    <a:pt x="107" y="196"/>
                    <a:pt x="108" y="196"/>
                  </a:cubicBezTo>
                  <a:cubicBezTo>
                    <a:pt x="108" y="196"/>
                    <a:pt x="108" y="196"/>
                    <a:pt x="108" y="196"/>
                  </a:cubicBezTo>
                  <a:cubicBezTo>
                    <a:pt x="111" y="196"/>
                    <a:pt x="114" y="195"/>
                    <a:pt x="117" y="195"/>
                  </a:cubicBezTo>
                  <a:cubicBezTo>
                    <a:pt x="118" y="195"/>
                    <a:pt x="119" y="194"/>
                    <a:pt x="119" y="192"/>
                  </a:cubicBezTo>
                  <a:cubicBezTo>
                    <a:pt x="118" y="186"/>
                    <a:pt x="118" y="186"/>
                    <a:pt x="118" y="186"/>
                  </a:cubicBezTo>
                  <a:cubicBezTo>
                    <a:pt x="123" y="185"/>
                    <a:pt x="128" y="184"/>
                    <a:pt x="133" y="182"/>
                  </a:cubicBezTo>
                  <a:cubicBezTo>
                    <a:pt x="135" y="187"/>
                    <a:pt x="135" y="187"/>
                    <a:pt x="135" y="187"/>
                  </a:cubicBezTo>
                  <a:cubicBezTo>
                    <a:pt x="136" y="188"/>
                    <a:pt x="137" y="189"/>
                    <a:pt x="137" y="189"/>
                  </a:cubicBezTo>
                  <a:cubicBezTo>
                    <a:pt x="138" y="189"/>
                    <a:pt x="138" y="189"/>
                    <a:pt x="138" y="188"/>
                  </a:cubicBezTo>
                  <a:cubicBezTo>
                    <a:pt x="141" y="187"/>
                    <a:pt x="143" y="186"/>
                    <a:pt x="146" y="185"/>
                  </a:cubicBezTo>
                  <a:cubicBezTo>
                    <a:pt x="147" y="184"/>
                    <a:pt x="148" y="183"/>
                    <a:pt x="147" y="182"/>
                  </a:cubicBezTo>
                  <a:cubicBezTo>
                    <a:pt x="144" y="176"/>
                    <a:pt x="144" y="176"/>
                    <a:pt x="144" y="176"/>
                  </a:cubicBezTo>
                  <a:cubicBezTo>
                    <a:pt x="149" y="174"/>
                    <a:pt x="153" y="171"/>
                    <a:pt x="157" y="167"/>
                  </a:cubicBezTo>
                  <a:cubicBezTo>
                    <a:pt x="161" y="172"/>
                    <a:pt x="161" y="172"/>
                    <a:pt x="161" y="172"/>
                  </a:cubicBezTo>
                  <a:cubicBezTo>
                    <a:pt x="162" y="172"/>
                    <a:pt x="162" y="172"/>
                    <a:pt x="163" y="172"/>
                  </a:cubicBezTo>
                  <a:cubicBezTo>
                    <a:pt x="164" y="172"/>
                    <a:pt x="164" y="172"/>
                    <a:pt x="165" y="172"/>
                  </a:cubicBezTo>
                  <a:cubicBezTo>
                    <a:pt x="167" y="170"/>
                    <a:pt x="169" y="168"/>
                    <a:pt x="171" y="166"/>
                  </a:cubicBezTo>
                  <a:cubicBezTo>
                    <a:pt x="172" y="165"/>
                    <a:pt x="172" y="164"/>
                    <a:pt x="171" y="163"/>
                  </a:cubicBezTo>
                  <a:cubicBezTo>
                    <a:pt x="166" y="158"/>
                    <a:pt x="166" y="158"/>
                    <a:pt x="166" y="158"/>
                  </a:cubicBezTo>
                  <a:cubicBezTo>
                    <a:pt x="170" y="155"/>
                    <a:pt x="173" y="150"/>
                    <a:pt x="176" y="146"/>
                  </a:cubicBezTo>
                  <a:cubicBezTo>
                    <a:pt x="181" y="149"/>
                    <a:pt x="181" y="149"/>
                    <a:pt x="181" y="149"/>
                  </a:cubicBezTo>
                  <a:cubicBezTo>
                    <a:pt x="182" y="149"/>
                    <a:pt x="182" y="149"/>
                    <a:pt x="182" y="149"/>
                  </a:cubicBezTo>
                  <a:cubicBezTo>
                    <a:pt x="183" y="149"/>
                    <a:pt x="184" y="149"/>
                    <a:pt x="184" y="148"/>
                  </a:cubicBezTo>
                  <a:cubicBezTo>
                    <a:pt x="186" y="146"/>
                    <a:pt x="187" y="143"/>
                    <a:pt x="188" y="140"/>
                  </a:cubicBezTo>
                  <a:cubicBezTo>
                    <a:pt x="189" y="139"/>
                    <a:pt x="188" y="138"/>
                    <a:pt x="187" y="138"/>
                  </a:cubicBezTo>
                  <a:cubicBezTo>
                    <a:pt x="182" y="134"/>
                    <a:pt x="182" y="134"/>
                    <a:pt x="182" y="134"/>
                  </a:cubicBezTo>
                  <a:cubicBezTo>
                    <a:pt x="183" y="132"/>
                    <a:pt x="184" y="130"/>
                    <a:pt x="185" y="127"/>
                  </a:cubicBezTo>
                  <a:cubicBezTo>
                    <a:pt x="186" y="125"/>
                    <a:pt x="186" y="122"/>
                    <a:pt x="187" y="120"/>
                  </a:cubicBezTo>
                  <a:cubicBezTo>
                    <a:pt x="193" y="121"/>
                    <a:pt x="193" y="121"/>
                    <a:pt x="193" y="121"/>
                  </a:cubicBezTo>
                  <a:cubicBezTo>
                    <a:pt x="193" y="121"/>
                    <a:pt x="193" y="121"/>
                    <a:pt x="193" y="121"/>
                  </a:cubicBezTo>
                  <a:cubicBezTo>
                    <a:pt x="194" y="121"/>
                    <a:pt x="195" y="120"/>
                    <a:pt x="196" y="119"/>
                  </a:cubicBezTo>
                  <a:cubicBezTo>
                    <a:pt x="196" y="116"/>
                    <a:pt x="197" y="113"/>
                    <a:pt x="197" y="111"/>
                  </a:cubicBezTo>
                  <a:cubicBezTo>
                    <a:pt x="197" y="110"/>
                    <a:pt x="196" y="108"/>
                    <a:pt x="195" y="108"/>
                  </a:cubicBezTo>
                  <a:close/>
                </a:path>
              </a:pathLst>
            </a:custGeom>
            <a:solidFill>
              <a:schemeClr val="accent3"/>
            </a:solidFill>
            <a:ln w="19050" cap="rnd">
              <a:noFill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Abhaya Libre Medium" panose="02000603000000000000" pitchFamily="2" charset="77"/>
                <a:cs typeface="Abhaya Libre Medium" panose="02000603000000000000" pitchFamily="2" charset="77"/>
              </a:endParaRPr>
            </a:p>
          </p:txBody>
        </p:sp>
        <p:sp>
          <p:nvSpPr>
            <p:cNvPr id="24" name="Subtitle 2">
              <a:extLst>
                <a:ext uri="{FF2B5EF4-FFF2-40B4-BE49-F238E27FC236}">
                  <a16:creationId xmlns:a16="http://schemas.microsoft.com/office/drawing/2014/main" id="{BFF2805F-E3EE-594C-862A-EC91EB81AE9E}"/>
                </a:ext>
              </a:extLst>
            </p:cNvPr>
            <p:cNvSpPr txBox="1">
              <a:spLocks/>
            </p:cNvSpPr>
            <p:nvPr/>
          </p:nvSpPr>
          <p:spPr>
            <a:xfrm>
              <a:off x="4830070" y="4270472"/>
              <a:ext cx="2467013" cy="434050"/>
            </a:xfrm>
            <a:prstGeom prst="rect">
              <a:avLst/>
            </a:prstGeom>
          </p:spPr>
          <p:txBody>
            <a:bodyPr vert="horz" wrap="square" lIns="91422" tIns="45711" rIns="91422" bIns="45711" rtlCol="0">
              <a:spAutoFit/>
            </a:bodyPr>
            <a:lstStyle>
              <a:lvl1pPr marL="0" indent="0" algn="l" defTabSz="1828434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lang="en-US" sz="4800" kern="1200" dirty="0" smtClean="0">
                  <a:solidFill>
                    <a:schemeClr val="tx1"/>
                  </a:solidFill>
                  <a:effectLst/>
                  <a:latin typeface="Lato Light"/>
                  <a:ea typeface="+mn-ea"/>
                  <a:cs typeface="Lato Light"/>
                </a:defRPr>
              </a:lvl1pPr>
              <a:lvl2pPr marL="914217" indent="0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4000" kern="1200" dirty="0" smtClean="0">
                  <a:solidFill>
                    <a:schemeClr val="tx1"/>
                  </a:solidFill>
                  <a:effectLst/>
                  <a:latin typeface="Lato Light"/>
                  <a:ea typeface="+mn-ea"/>
                  <a:cs typeface="Lato Light"/>
                </a:defRPr>
              </a:lvl2pPr>
              <a:lvl3pPr marL="1828434" indent="0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3600" kern="1200" dirty="0" smtClean="0">
                  <a:solidFill>
                    <a:schemeClr val="tx1"/>
                  </a:solidFill>
                  <a:effectLst/>
                  <a:latin typeface="Lato Light"/>
                  <a:ea typeface="+mn-ea"/>
                  <a:cs typeface="Lato Light"/>
                </a:defRPr>
              </a:lvl3pPr>
              <a:lvl4pPr marL="2742651" indent="0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3200" kern="1200" dirty="0" smtClean="0">
                  <a:solidFill>
                    <a:schemeClr val="tx1"/>
                  </a:solidFill>
                  <a:effectLst/>
                  <a:latin typeface="Lato Light"/>
                  <a:ea typeface="+mn-ea"/>
                  <a:cs typeface="Lato Light"/>
                </a:defRPr>
              </a:lvl4pPr>
              <a:lvl5pPr marL="3656868" indent="0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3200" kern="1200" dirty="0">
                  <a:solidFill>
                    <a:schemeClr val="tx1"/>
                  </a:solidFill>
                  <a:effectLst/>
                  <a:latin typeface="Lato Light"/>
                  <a:ea typeface="+mn-ea"/>
                  <a:cs typeface="Lato Light"/>
                </a:defRPr>
              </a:lvl5pPr>
              <a:lvl6pPr marL="5028194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2411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6628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0846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800" b="1" dirty="0">
                  <a:solidFill>
                    <a:schemeClr val="bg1"/>
                  </a:solidFill>
                  <a:latin typeface="Abhaya Libre Medium" panose="02000603000000000000" pitchFamily="2" charset="77"/>
                  <a:ea typeface="Lato" panose="020F0502020204030203" pitchFamily="34" charset="0"/>
                  <a:cs typeface="Abhaya Libre Medium" panose="02000603000000000000" pitchFamily="2" charset="77"/>
                </a:rPr>
                <a:t>Stock News Headlines</a:t>
              </a: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7343093" y="3751260"/>
              <a:ext cx="2184812" cy="2157422"/>
            </a:xfrm>
            <a:custGeom>
              <a:avLst/>
              <a:gdLst>
                <a:gd name="T0" fmla="*/ 135 w 146"/>
                <a:gd name="T1" fmla="*/ 77 h 144"/>
                <a:gd name="T2" fmla="*/ 144 w 146"/>
                <a:gd name="T3" fmla="*/ 65 h 144"/>
                <a:gd name="T4" fmla="*/ 143 w 146"/>
                <a:gd name="T5" fmla="*/ 53 h 144"/>
                <a:gd name="T6" fmla="*/ 141 w 146"/>
                <a:gd name="T7" fmla="*/ 51 h 144"/>
                <a:gd name="T8" fmla="*/ 129 w 146"/>
                <a:gd name="T9" fmla="*/ 45 h 144"/>
                <a:gd name="T10" fmla="*/ 135 w 146"/>
                <a:gd name="T11" fmla="*/ 39 h 144"/>
                <a:gd name="T12" fmla="*/ 131 w 146"/>
                <a:gd name="T13" fmla="*/ 27 h 144"/>
                <a:gd name="T14" fmla="*/ 128 w 146"/>
                <a:gd name="T15" fmla="*/ 27 h 144"/>
                <a:gd name="T16" fmla="*/ 113 w 146"/>
                <a:gd name="T17" fmla="*/ 25 h 144"/>
                <a:gd name="T18" fmla="*/ 117 w 146"/>
                <a:gd name="T19" fmla="*/ 14 h 144"/>
                <a:gd name="T20" fmla="*/ 108 w 146"/>
                <a:gd name="T21" fmla="*/ 9 h 144"/>
                <a:gd name="T22" fmla="*/ 101 w 146"/>
                <a:gd name="T23" fmla="*/ 17 h 144"/>
                <a:gd name="T24" fmla="*/ 92 w 146"/>
                <a:gd name="T25" fmla="*/ 13 h 144"/>
                <a:gd name="T26" fmla="*/ 92 w 146"/>
                <a:gd name="T27" fmla="*/ 2 h 144"/>
                <a:gd name="T28" fmla="*/ 82 w 146"/>
                <a:gd name="T29" fmla="*/ 0 h 144"/>
                <a:gd name="T30" fmla="*/ 78 w 146"/>
                <a:gd name="T31" fmla="*/ 10 h 144"/>
                <a:gd name="T32" fmla="*/ 73 w 146"/>
                <a:gd name="T33" fmla="*/ 10 h 144"/>
                <a:gd name="T34" fmla="*/ 66 w 146"/>
                <a:gd name="T35" fmla="*/ 1 h 144"/>
                <a:gd name="T36" fmla="*/ 64 w 146"/>
                <a:gd name="T37" fmla="*/ 0 h 144"/>
                <a:gd name="T38" fmla="*/ 52 w 146"/>
                <a:gd name="T39" fmla="*/ 4 h 144"/>
                <a:gd name="T40" fmla="*/ 45 w 146"/>
                <a:gd name="T41" fmla="*/ 17 h 144"/>
                <a:gd name="T42" fmla="*/ 38 w 146"/>
                <a:gd name="T43" fmla="*/ 8 h 144"/>
                <a:gd name="T44" fmla="*/ 29 w 146"/>
                <a:gd name="T45" fmla="*/ 14 h 144"/>
                <a:gd name="T46" fmla="*/ 33 w 146"/>
                <a:gd name="T47" fmla="*/ 25 h 144"/>
                <a:gd name="T48" fmla="*/ 18 w 146"/>
                <a:gd name="T49" fmla="*/ 27 h 144"/>
                <a:gd name="T50" fmla="*/ 15 w 146"/>
                <a:gd name="T51" fmla="*/ 27 h 144"/>
                <a:gd name="T52" fmla="*/ 10 w 146"/>
                <a:gd name="T53" fmla="*/ 38 h 144"/>
                <a:gd name="T54" fmla="*/ 14 w 146"/>
                <a:gd name="T55" fmla="*/ 52 h 144"/>
                <a:gd name="T56" fmla="*/ 5 w 146"/>
                <a:gd name="T57" fmla="*/ 51 h 144"/>
                <a:gd name="T58" fmla="*/ 3 w 146"/>
                <a:gd name="T59" fmla="*/ 53 h 144"/>
                <a:gd name="T60" fmla="*/ 2 w 146"/>
                <a:gd name="T61" fmla="*/ 65 h 144"/>
                <a:gd name="T62" fmla="*/ 11 w 146"/>
                <a:gd name="T63" fmla="*/ 77 h 144"/>
                <a:gd name="T64" fmla="*/ 1 w 146"/>
                <a:gd name="T65" fmla="*/ 81 h 144"/>
                <a:gd name="T66" fmla="*/ 5 w 146"/>
                <a:gd name="T67" fmla="*/ 92 h 144"/>
                <a:gd name="T68" fmla="*/ 14 w 146"/>
                <a:gd name="T69" fmla="*/ 91 h 144"/>
                <a:gd name="T70" fmla="*/ 18 w 146"/>
                <a:gd name="T71" fmla="*/ 100 h 144"/>
                <a:gd name="T72" fmla="*/ 10 w 146"/>
                <a:gd name="T73" fmla="*/ 108 h 144"/>
                <a:gd name="T74" fmla="*/ 17 w 146"/>
                <a:gd name="T75" fmla="*/ 117 h 144"/>
                <a:gd name="T76" fmla="*/ 26 w 146"/>
                <a:gd name="T77" fmla="*/ 112 h 144"/>
                <a:gd name="T78" fmla="*/ 28 w 146"/>
                <a:gd name="T79" fmla="*/ 126 h 144"/>
                <a:gd name="T80" fmla="*/ 37 w 146"/>
                <a:gd name="T81" fmla="*/ 135 h 144"/>
                <a:gd name="T82" fmla="*/ 40 w 146"/>
                <a:gd name="T83" fmla="*/ 134 h 144"/>
                <a:gd name="T84" fmla="*/ 53 w 146"/>
                <a:gd name="T85" fmla="*/ 130 h 144"/>
                <a:gd name="T86" fmla="*/ 52 w 146"/>
                <a:gd name="T87" fmla="*/ 139 h 144"/>
                <a:gd name="T88" fmla="*/ 64 w 146"/>
                <a:gd name="T89" fmla="*/ 144 h 144"/>
                <a:gd name="T90" fmla="*/ 66 w 146"/>
                <a:gd name="T91" fmla="*/ 142 h 144"/>
                <a:gd name="T92" fmla="*/ 73 w 146"/>
                <a:gd name="T93" fmla="*/ 134 h 144"/>
                <a:gd name="T94" fmla="*/ 80 w 146"/>
                <a:gd name="T95" fmla="*/ 142 h 144"/>
                <a:gd name="T96" fmla="*/ 82 w 146"/>
                <a:gd name="T97" fmla="*/ 144 h 144"/>
                <a:gd name="T98" fmla="*/ 94 w 146"/>
                <a:gd name="T99" fmla="*/ 139 h 144"/>
                <a:gd name="T100" fmla="*/ 101 w 146"/>
                <a:gd name="T101" fmla="*/ 127 h 144"/>
                <a:gd name="T102" fmla="*/ 108 w 146"/>
                <a:gd name="T103" fmla="*/ 135 h 144"/>
                <a:gd name="T104" fmla="*/ 118 w 146"/>
                <a:gd name="T105" fmla="*/ 130 h 144"/>
                <a:gd name="T106" fmla="*/ 113 w 146"/>
                <a:gd name="T107" fmla="*/ 119 h 144"/>
                <a:gd name="T108" fmla="*/ 128 w 146"/>
                <a:gd name="T109" fmla="*/ 117 h 144"/>
                <a:gd name="T110" fmla="*/ 131 w 146"/>
                <a:gd name="T111" fmla="*/ 116 h 144"/>
                <a:gd name="T112" fmla="*/ 136 w 146"/>
                <a:gd name="T113" fmla="*/ 105 h 144"/>
                <a:gd name="T114" fmla="*/ 132 w 146"/>
                <a:gd name="T115" fmla="*/ 92 h 144"/>
                <a:gd name="T116" fmla="*/ 141 w 146"/>
                <a:gd name="T117" fmla="*/ 92 h 144"/>
                <a:gd name="T118" fmla="*/ 144 w 146"/>
                <a:gd name="T119" fmla="*/ 91 h 144"/>
                <a:gd name="T120" fmla="*/ 144 w 146"/>
                <a:gd name="T121" fmla="*/ 7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6" h="144">
                  <a:moveTo>
                    <a:pt x="144" y="79"/>
                  </a:moveTo>
                  <a:cubicBezTo>
                    <a:pt x="135" y="77"/>
                    <a:pt x="135" y="77"/>
                    <a:pt x="135" y="77"/>
                  </a:cubicBezTo>
                  <a:cubicBezTo>
                    <a:pt x="135" y="73"/>
                    <a:pt x="135" y="70"/>
                    <a:pt x="135" y="67"/>
                  </a:cubicBezTo>
                  <a:cubicBezTo>
                    <a:pt x="144" y="65"/>
                    <a:pt x="144" y="65"/>
                    <a:pt x="144" y="65"/>
                  </a:cubicBezTo>
                  <a:cubicBezTo>
                    <a:pt x="145" y="65"/>
                    <a:pt x="146" y="64"/>
                    <a:pt x="145" y="62"/>
                  </a:cubicBezTo>
                  <a:cubicBezTo>
                    <a:pt x="145" y="59"/>
                    <a:pt x="144" y="56"/>
                    <a:pt x="143" y="53"/>
                  </a:cubicBezTo>
                  <a:cubicBezTo>
                    <a:pt x="143" y="52"/>
                    <a:pt x="142" y="51"/>
                    <a:pt x="141" y="51"/>
                  </a:cubicBezTo>
                  <a:cubicBezTo>
                    <a:pt x="141" y="51"/>
                    <a:pt x="141" y="51"/>
                    <a:pt x="141" y="51"/>
                  </a:cubicBezTo>
                  <a:cubicBezTo>
                    <a:pt x="132" y="53"/>
                    <a:pt x="132" y="53"/>
                    <a:pt x="132" y="53"/>
                  </a:cubicBezTo>
                  <a:cubicBezTo>
                    <a:pt x="131" y="50"/>
                    <a:pt x="130" y="47"/>
                    <a:pt x="129" y="45"/>
                  </a:cubicBezTo>
                  <a:cubicBezTo>
                    <a:pt x="129" y="44"/>
                    <a:pt x="128" y="44"/>
                    <a:pt x="128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6" y="38"/>
                    <a:pt x="137" y="37"/>
                    <a:pt x="136" y="36"/>
                  </a:cubicBezTo>
                  <a:cubicBezTo>
                    <a:pt x="134" y="33"/>
                    <a:pt x="133" y="30"/>
                    <a:pt x="131" y="27"/>
                  </a:cubicBezTo>
                  <a:cubicBezTo>
                    <a:pt x="130" y="27"/>
                    <a:pt x="130" y="27"/>
                    <a:pt x="129" y="27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29"/>
                    <a:pt x="116" y="27"/>
                    <a:pt x="113" y="25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19" y="16"/>
                    <a:pt x="118" y="15"/>
                    <a:pt x="117" y="14"/>
                  </a:cubicBezTo>
                  <a:cubicBezTo>
                    <a:pt x="115" y="12"/>
                    <a:pt x="112" y="10"/>
                    <a:pt x="109" y="9"/>
                  </a:cubicBezTo>
                  <a:cubicBezTo>
                    <a:pt x="109" y="9"/>
                    <a:pt x="108" y="9"/>
                    <a:pt x="108" y="9"/>
                  </a:cubicBezTo>
                  <a:cubicBezTo>
                    <a:pt x="107" y="9"/>
                    <a:pt x="107" y="9"/>
                    <a:pt x="106" y="10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99" y="15"/>
                    <a:pt x="96" y="14"/>
                    <a:pt x="93" y="13"/>
                  </a:cubicBezTo>
                  <a:cubicBezTo>
                    <a:pt x="93" y="13"/>
                    <a:pt x="92" y="13"/>
                    <a:pt x="92" y="13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3"/>
                    <a:pt x="93" y="2"/>
                    <a:pt x="92" y="2"/>
                  </a:cubicBezTo>
                  <a:cubicBezTo>
                    <a:pt x="89" y="1"/>
                    <a:pt x="86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80" y="0"/>
                    <a:pt x="80" y="2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6" y="10"/>
                    <a:pt x="75" y="10"/>
                    <a:pt x="73" y="10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10"/>
                    <a:pt x="70" y="10"/>
                    <a:pt x="68" y="10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0"/>
                    <a:pt x="65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0" y="0"/>
                    <a:pt x="57" y="1"/>
                    <a:pt x="54" y="2"/>
                  </a:cubicBezTo>
                  <a:cubicBezTo>
                    <a:pt x="53" y="2"/>
                    <a:pt x="52" y="3"/>
                    <a:pt x="52" y="4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1" y="14"/>
                    <a:pt x="48" y="15"/>
                    <a:pt x="45" y="17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9" y="9"/>
                    <a:pt x="39" y="8"/>
                    <a:pt x="38" y="8"/>
                  </a:cubicBezTo>
                  <a:cubicBezTo>
                    <a:pt x="38" y="8"/>
                    <a:pt x="37" y="8"/>
                    <a:pt x="37" y="9"/>
                  </a:cubicBezTo>
                  <a:cubicBezTo>
                    <a:pt x="34" y="10"/>
                    <a:pt x="31" y="12"/>
                    <a:pt x="29" y="14"/>
                  </a:cubicBezTo>
                  <a:cubicBezTo>
                    <a:pt x="28" y="15"/>
                    <a:pt x="27" y="16"/>
                    <a:pt x="28" y="17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0" y="27"/>
                    <a:pt x="28" y="29"/>
                    <a:pt x="26" y="31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7" y="26"/>
                    <a:pt x="17" y="26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3" y="30"/>
                    <a:pt x="11" y="33"/>
                    <a:pt x="10" y="35"/>
                  </a:cubicBezTo>
                  <a:cubicBezTo>
                    <a:pt x="9" y="36"/>
                    <a:pt x="9" y="38"/>
                    <a:pt x="10" y="3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6" y="46"/>
                    <a:pt x="15" y="49"/>
                    <a:pt x="14" y="52"/>
                  </a:cubicBezTo>
                  <a:cubicBezTo>
                    <a:pt x="14" y="52"/>
                    <a:pt x="14" y="52"/>
                    <a:pt x="14" y="53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4" y="51"/>
                    <a:pt x="3" y="52"/>
                    <a:pt x="3" y="53"/>
                  </a:cubicBezTo>
                  <a:cubicBezTo>
                    <a:pt x="2" y="56"/>
                    <a:pt x="1" y="59"/>
                    <a:pt x="1" y="62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1" y="70"/>
                    <a:pt x="11" y="73"/>
                    <a:pt x="11" y="77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" y="79"/>
                    <a:pt x="1" y="80"/>
                    <a:pt x="1" y="81"/>
                  </a:cubicBezTo>
                  <a:cubicBezTo>
                    <a:pt x="1" y="84"/>
                    <a:pt x="2" y="88"/>
                    <a:pt x="3" y="91"/>
                  </a:cubicBezTo>
                  <a:cubicBezTo>
                    <a:pt x="3" y="92"/>
                    <a:pt x="4" y="92"/>
                    <a:pt x="5" y="92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5" y="94"/>
                    <a:pt x="16" y="96"/>
                    <a:pt x="17" y="99"/>
                  </a:cubicBezTo>
                  <a:cubicBezTo>
                    <a:pt x="17" y="99"/>
                    <a:pt x="18" y="100"/>
                    <a:pt x="18" y="100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10" y="106"/>
                    <a:pt x="9" y="107"/>
                    <a:pt x="10" y="108"/>
                  </a:cubicBezTo>
                  <a:cubicBezTo>
                    <a:pt x="12" y="111"/>
                    <a:pt x="13" y="114"/>
                    <a:pt x="15" y="116"/>
                  </a:cubicBezTo>
                  <a:cubicBezTo>
                    <a:pt x="16" y="117"/>
                    <a:pt x="17" y="117"/>
                    <a:pt x="17" y="117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28" y="114"/>
                    <a:pt x="30" y="117"/>
                    <a:pt x="33" y="119"/>
                  </a:cubicBezTo>
                  <a:cubicBezTo>
                    <a:pt x="28" y="126"/>
                    <a:pt x="28" y="126"/>
                    <a:pt x="28" y="126"/>
                  </a:cubicBezTo>
                  <a:cubicBezTo>
                    <a:pt x="28" y="127"/>
                    <a:pt x="28" y="129"/>
                    <a:pt x="29" y="129"/>
                  </a:cubicBezTo>
                  <a:cubicBezTo>
                    <a:pt x="31" y="131"/>
                    <a:pt x="34" y="133"/>
                    <a:pt x="37" y="135"/>
                  </a:cubicBezTo>
                  <a:cubicBezTo>
                    <a:pt x="37" y="135"/>
                    <a:pt x="38" y="135"/>
                    <a:pt x="38" y="135"/>
                  </a:cubicBezTo>
                  <a:cubicBezTo>
                    <a:pt x="39" y="135"/>
                    <a:pt x="39" y="135"/>
                    <a:pt x="40" y="134"/>
                  </a:cubicBezTo>
                  <a:cubicBezTo>
                    <a:pt x="45" y="127"/>
                    <a:pt x="45" y="127"/>
                    <a:pt x="45" y="127"/>
                  </a:cubicBezTo>
                  <a:cubicBezTo>
                    <a:pt x="48" y="128"/>
                    <a:pt x="50" y="129"/>
                    <a:pt x="53" y="130"/>
                  </a:cubicBezTo>
                  <a:cubicBezTo>
                    <a:pt x="53" y="130"/>
                    <a:pt x="54" y="130"/>
                    <a:pt x="54" y="131"/>
                  </a:cubicBezTo>
                  <a:cubicBezTo>
                    <a:pt x="52" y="139"/>
                    <a:pt x="52" y="139"/>
                    <a:pt x="52" y="139"/>
                  </a:cubicBezTo>
                  <a:cubicBezTo>
                    <a:pt x="52" y="140"/>
                    <a:pt x="53" y="142"/>
                    <a:pt x="54" y="142"/>
                  </a:cubicBezTo>
                  <a:cubicBezTo>
                    <a:pt x="57" y="143"/>
                    <a:pt x="61" y="143"/>
                    <a:pt x="64" y="144"/>
                  </a:cubicBezTo>
                  <a:cubicBezTo>
                    <a:pt x="64" y="144"/>
                    <a:pt x="64" y="144"/>
                    <a:pt x="64" y="144"/>
                  </a:cubicBezTo>
                  <a:cubicBezTo>
                    <a:pt x="65" y="144"/>
                    <a:pt x="66" y="143"/>
                    <a:pt x="66" y="142"/>
                  </a:cubicBezTo>
                  <a:cubicBezTo>
                    <a:pt x="68" y="133"/>
                    <a:pt x="68" y="133"/>
                    <a:pt x="68" y="133"/>
                  </a:cubicBezTo>
                  <a:cubicBezTo>
                    <a:pt x="70" y="134"/>
                    <a:pt x="72" y="134"/>
                    <a:pt x="73" y="134"/>
                  </a:cubicBezTo>
                  <a:cubicBezTo>
                    <a:pt x="75" y="134"/>
                    <a:pt x="76" y="134"/>
                    <a:pt x="78" y="133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3"/>
                    <a:pt x="81" y="144"/>
                    <a:pt x="82" y="144"/>
                  </a:cubicBezTo>
                  <a:cubicBezTo>
                    <a:pt x="82" y="144"/>
                    <a:pt x="82" y="144"/>
                    <a:pt x="82" y="144"/>
                  </a:cubicBezTo>
                  <a:cubicBezTo>
                    <a:pt x="86" y="143"/>
                    <a:pt x="89" y="143"/>
                    <a:pt x="92" y="142"/>
                  </a:cubicBezTo>
                  <a:cubicBezTo>
                    <a:pt x="93" y="142"/>
                    <a:pt x="94" y="141"/>
                    <a:pt x="94" y="139"/>
                  </a:cubicBezTo>
                  <a:cubicBezTo>
                    <a:pt x="92" y="131"/>
                    <a:pt x="92" y="131"/>
                    <a:pt x="92" y="131"/>
                  </a:cubicBezTo>
                  <a:cubicBezTo>
                    <a:pt x="95" y="130"/>
                    <a:pt x="98" y="129"/>
                    <a:pt x="101" y="127"/>
                  </a:cubicBezTo>
                  <a:cubicBezTo>
                    <a:pt x="106" y="134"/>
                    <a:pt x="106" y="134"/>
                    <a:pt x="106" y="134"/>
                  </a:cubicBezTo>
                  <a:cubicBezTo>
                    <a:pt x="107" y="135"/>
                    <a:pt x="107" y="135"/>
                    <a:pt x="108" y="135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12" y="133"/>
                    <a:pt x="115" y="131"/>
                    <a:pt x="118" y="130"/>
                  </a:cubicBezTo>
                  <a:cubicBezTo>
                    <a:pt x="118" y="129"/>
                    <a:pt x="119" y="128"/>
                    <a:pt x="118" y="127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6" y="117"/>
                    <a:pt x="118" y="115"/>
                    <a:pt x="120" y="11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7"/>
                    <a:pt x="129" y="117"/>
                    <a:pt x="129" y="117"/>
                  </a:cubicBezTo>
                  <a:cubicBezTo>
                    <a:pt x="130" y="117"/>
                    <a:pt x="130" y="117"/>
                    <a:pt x="131" y="116"/>
                  </a:cubicBezTo>
                  <a:cubicBezTo>
                    <a:pt x="133" y="114"/>
                    <a:pt x="135" y="111"/>
                    <a:pt x="136" y="108"/>
                  </a:cubicBezTo>
                  <a:cubicBezTo>
                    <a:pt x="137" y="107"/>
                    <a:pt x="137" y="106"/>
                    <a:pt x="136" y="105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30" y="97"/>
                    <a:pt x="131" y="95"/>
                    <a:pt x="132" y="92"/>
                  </a:cubicBezTo>
                  <a:cubicBezTo>
                    <a:pt x="132" y="92"/>
                    <a:pt x="132" y="91"/>
                    <a:pt x="132" y="91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2" y="92"/>
                    <a:pt x="143" y="92"/>
                    <a:pt x="144" y="91"/>
                  </a:cubicBezTo>
                  <a:cubicBezTo>
                    <a:pt x="144" y="88"/>
                    <a:pt x="145" y="84"/>
                    <a:pt x="145" y="81"/>
                  </a:cubicBezTo>
                  <a:cubicBezTo>
                    <a:pt x="146" y="80"/>
                    <a:pt x="145" y="79"/>
                    <a:pt x="144" y="79"/>
                  </a:cubicBezTo>
                  <a:close/>
                </a:path>
              </a:pathLst>
            </a:custGeom>
            <a:solidFill>
              <a:srgbClr val="4472C4"/>
            </a:solidFill>
            <a:ln w="19050" cap="rnd">
              <a:noFill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Abhaya Libre Medium" panose="02000603000000000000" pitchFamily="2" charset="77"/>
                <a:cs typeface="Abhaya Libre Medium" panose="02000603000000000000" pitchFamily="2" charset="77"/>
              </a:endParaRPr>
            </a:p>
          </p:txBody>
        </p:sp>
        <p:sp>
          <p:nvSpPr>
            <p:cNvPr id="29" name="Subtitle 2">
              <a:extLst>
                <a:ext uri="{FF2B5EF4-FFF2-40B4-BE49-F238E27FC236}">
                  <a16:creationId xmlns:a16="http://schemas.microsoft.com/office/drawing/2014/main" id="{33C58DEA-14FB-CB47-AF65-8918FFCED4F1}"/>
                </a:ext>
              </a:extLst>
            </p:cNvPr>
            <p:cNvSpPr txBox="1">
              <a:spLocks/>
            </p:cNvSpPr>
            <p:nvPr/>
          </p:nvSpPr>
          <p:spPr>
            <a:xfrm>
              <a:off x="7533275" y="4885938"/>
              <a:ext cx="1838241" cy="359723"/>
            </a:xfrm>
            <a:prstGeom prst="rect">
              <a:avLst/>
            </a:prstGeom>
          </p:spPr>
          <p:txBody>
            <a:bodyPr vert="horz" wrap="square" lIns="91422" tIns="45711" rIns="91422" bIns="45711" rtlCol="0">
              <a:spAutoFit/>
            </a:bodyPr>
            <a:lstStyle>
              <a:lvl1pPr marL="0" indent="0" algn="l" defTabSz="1828434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lang="en-US" sz="4800" kern="1200" dirty="0" smtClean="0">
                  <a:solidFill>
                    <a:schemeClr val="tx1"/>
                  </a:solidFill>
                  <a:effectLst/>
                  <a:latin typeface="Lato Light"/>
                  <a:ea typeface="+mn-ea"/>
                  <a:cs typeface="Lato Light"/>
                </a:defRPr>
              </a:lvl1pPr>
              <a:lvl2pPr marL="914217" indent="0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4000" kern="1200" dirty="0" smtClean="0">
                  <a:solidFill>
                    <a:schemeClr val="tx1"/>
                  </a:solidFill>
                  <a:effectLst/>
                  <a:latin typeface="Lato Light"/>
                  <a:ea typeface="+mn-ea"/>
                  <a:cs typeface="Lato Light"/>
                </a:defRPr>
              </a:lvl2pPr>
              <a:lvl3pPr marL="1828434" indent="0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3600" kern="1200" dirty="0" smtClean="0">
                  <a:solidFill>
                    <a:schemeClr val="tx1"/>
                  </a:solidFill>
                  <a:effectLst/>
                  <a:latin typeface="Lato Light"/>
                  <a:ea typeface="+mn-ea"/>
                  <a:cs typeface="Lato Light"/>
                </a:defRPr>
              </a:lvl3pPr>
              <a:lvl4pPr marL="2742651" indent="0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3200" kern="1200" dirty="0" smtClean="0">
                  <a:solidFill>
                    <a:schemeClr val="tx1"/>
                  </a:solidFill>
                  <a:effectLst/>
                  <a:latin typeface="Lato Light"/>
                  <a:ea typeface="+mn-ea"/>
                  <a:cs typeface="Lato Light"/>
                </a:defRPr>
              </a:lvl4pPr>
              <a:lvl5pPr marL="3656868" indent="0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3200" kern="1200" dirty="0">
                  <a:solidFill>
                    <a:schemeClr val="tx1"/>
                  </a:solidFill>
                  <a:effectLst/>
                  <a:latin typeface="Lato Light"/>
                  <a:ea typeface="+mn-ea"/>
                  <a:cs typeface="Lato Light"/>
                </a:defRPr>
              </a:lvl5pPr>
              <a:lvl6pPr marL="5028194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2411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6628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0846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Abhaya Libre Medium" panose="02000603000000000000" pitchFamily="2" charset="77"/>
                  <a:ea typeface="Lato" panose="020F0502020204030203" pitchFamily="34" charset="0"/>
                  <a:cs typeface="Abhaya Libre Medium" panose="02000603000000000000" pitchFamily="2" charset="77"/>
                </a:rPr>
                <a:t>News Articles </a:t>
              </a:r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 rot="21401251">
              <a:off x="7755873" y="1501422"/>
              <a:ext cx="2565666" cy="2403566"/>
            </a:xfrm>
            <a:custGeom>
              <a:avLst/>
              <a:gdLst>
                <a:gd name="T0" fmla="*/ 135 w 146"/>
                <a:gd name="T1" fmla="*/ 77 h 144"/>
                <a:gd name="T2" fmla="*/ 144 w 146"/>
                <a:gd name="T3" fmla="*/ 65 h 144"/>
                <a:gd name="T4" fmla="*/ 143 w 146"/>
                <a:gd name="T5" fmla="*/ 53 h 144"/>
                <a:gd name="T6" fmla="*/ 141 w 146"/>
                <a:gd name="T7" fmla="*/ 51 h 144"/>
                <a:gd name="T8" fmla="*/ 129 w 146"/>
                <a:gd name="T9" fmla="*/ 45 h 144"/>
                <a:gd name="T10" fmla="*/ 135 w 146"/>
                <a:gd name="T11" fmla="*/ 39 h 144"/>
                <a:gd name="T12" fmla="*/ 131 w 146"/>
                <a:gd name="T13" fmla="*/ 27 h 144"/>
                <a:gd name="T14" fmla="*/ 128 w 146"/>
                <a:gd name="T15" fmla="*/ 27 h 144"/>
                <a:gd name="T16" fmla="*/ 113 w 146"/>
                <a:gd name="T17" fmla="*/ 25 h 144"/>
                <a:gd name="T18" fmla="*/ 117 w 146"/>
                <a:gd name="T19" fmla="*/ 14 h 144"/>
                <a:gd name="T20" fmla="*/ 108 w 146"/>
                <a:gd name="T21" fmla="*/ 9 h 144"/>
                <a:gd name="T22" fmla="*/ 101 w 146"/>
                <a:gd name="T23" fmla="*/ 17 h 144"/>
                <a:gd name="T24" fmla="*/ 92 w 146"/>
                <a:gd name="T25" fmla="*/ 13 h 144"/>
                <a:gd name="T26" fmla="*/ 92 w 146"/>
                <a:gd name="T27" fmla="*/ 2 h 144"/>
                <a:gd name="T28" fmla="*/ 82 w 146"/>
                <a:gd name="T29" fmla="*/ 0 h 144"/>
                <a:gd name="T30" fmla="*/ 78 w 146"/>
                <a:gd name="T31" fmla="*/ 10 h 144"/>
                <a:gd name="T32" fmla="*/ 73 w 146"/>
                <a:gd name="T33" fmla="*/ 10 h 144"/>
                <a:gd name="T34" fmla="*/ 66 w 146"/>
                <a:gd name="T35" fmla="*/ 1 h 144"/>
                <a:gd name="T36" fmla="*/ 64 w 146"/>
                <a:gd name="T37" fmla="*/ 0 h 144"/>
                <a:gd name="T38" fmla="*/ 52 w 146"/>
                <a:gd name="T39" fmla="*/ 4 h 144"/>
                <a:gd name="T40" fmla="*/ 45 w 146"/>
                <a:gd name="T41" fmla="*/ 17 h 144"/>
                <a:gd name="T42" fmla="*/ 38 w 146"/>
                <a:gd name="T43" fmla="*/ 8 h 144"/>
                <a:gd name="T44" fmla="*/ 29 w 146"/>
                <a:gd name="T45" fmla="*/ 14 h 144"/>
                <a:gd name="T46" fmla="*/ 33 w 146"/>
                <a:gd name="T47" fmla="*/ 25 h 144"/>
                <a:gd name="T48" fmla="*/ 18 w 146"/>
                <a:gd name="T49" fmla="*/ 27 h 144"/>
                <a:gd name="T50" fmla="*/ 15 w 146"/>
                <a:gd name="T51" fmla="*/ 27 h 144"/>
                <a:gd name="T52" fmla="*/ 10 w 146"/>
                <a:gd name="T53" fmla="*/ 38 h 144"/>
                <a:gd name="T54" fmla="*/ 14 w 146"/>
                <a:gd name="T55" fmla="*/ 52 h 144"/>
                <a:gd name="T56" fmla="*/ 5 w 146"/>
                <a:gd name="T57" fmla="*/ 51 h 144"/>
                <a:gd name="T58" fmla="*/ 3 w 146"/>
                <a:gd name="T59" fmla="*/ 53 h 144"/>
                <a:gd name="T60" fmla="*/ 2 w 146"/>
                <a:gd name="T61" fmla="*/ 65 h 144"/>
                <a:gd name="T62" fmla="*/ 11 w 146"/>
                <a:gd name="T63" fmla="*/ 77 h 144"/>
                <a:gd name="T64" fmla="*/ 1 w 146"/>
                <a:gd name="T65" fmla="*/ 81 h 144"/>
                <a:gd name="T66" fmla="*/ 5 w 146"/>
                <a:gd name="T67" fmla="*/ 92 h 144"/>
                <a:gd name="T68" fmla="*/ 14 w 146"/>
                <a:gd name="T69" fmla="*/ 91 h 144"/>
                <a:gd name="T70" fmla="*/ 18 w 146"/>
                <a:gd name="T71" fmla="*/ 100 h 144"/>
                <a:gd name="T72" fmla="*/ 10 w 146"/>
                <a:gd name="T73" fmla="*/ 108 h 144"/>
                <a:gd name="T74" fmla="*/ 17 w 146"/>
                <a:gd name="T75" fmla="*/ 117 h 144"/>
                <a:gd name="T76" fmla="*/ 26 w 146"/>
                <a:gd name="T77" fmla="*/ 112 h 144"/>
                <a:gd name="T78" fmla="*/ 28 w 146"/>
                <a:gd name="T79" fmla="*/ 126 h 144"/>
                <a:gd name="T80" fmla="*/ 37 w 146"/>
                <a:gd name="T81" fmla="*/ 135 h 144"/>
                <a:gd name="T82" fmla="*/ 40 w 146"/>
                <a:gd name="T83" fmla="*/ 134 h 144"/>
                <a:gd name="T84" fmla="*/ 53 w 146"/>
                <a:gd name="T85" fmla="*/ 130 h 144"/>
                <a:gd name="T86" fmla="*/ 52 w 146"/>
                <a:gd name="T87" fmla="*/ 139 h 144"/>
                <a:gd name="T88" fmla="*/ 64 w 146"/>
                <a:gd name="T89" fmla="*/ 144 h 144"/>
                <a:gd name="T90" fmla="*/ 66 w 146"/>
                <a:gd name="T91" fmla="*/ 142 h 144"/>
                <a:gd name="T92" fmla="*/ 73 w 146"/>
                <a:gd name="T93" fmla="*/ 134 h 144"/>
                <a:gd name="T94" fmla="*/ 80 w 146"/>
                <a:gd name="T95" fmla="*/ 142 h 144"/>
                <a:gd name="T96" fmla="*/ 82 w 146"/>
                <a:gd name="T97" fmla="*/ 144 h 144"/>
                <a:gd name="T98" fmla="*/ 94 w 146"/>
                <a:gd name="T99" fmla="*/ 139 h 144"/>
                <a:gd name="T100" fmla="*/ 101 w 146"/>
                <a:gd name="T101" fmla="*/ 127 h 144"/>
                <a:gd name="T102" fmla="*/ 108 w 146"/>
                <a:gd name="T103" fmla="*/ 135 h 144"/>
                <a:gd name="T104" fmla="*/ 118 w 146"/>
                <a:gd name="T105" fmla="*/ 130 h 144"/>
                <a:gd name="T106" fmla="*/ 113 w 146"/>
                <a:gd name="T107" fmla="*/ 119 h 144"/>
                <a:gd name="T108" fmla="*/ 128 w 146"/>
                <a:gd name="T109" fmla="*/ 117 h 144"/>
                <a:gd name="T110" fmla="*/ 131 w 146"/>
                <a:gd name="T111" fmla="*/ 116 h 144"/>
                <a:gd name="T112" fmla="*/ 136 w 146"/>
                <a:gd name="T113" fmla="*/ 105 h 144"/>
                <a:gd name="T114" fmla="*/ 132 w 146"/>
                <a:gd name="T115" fmla="*/ 92 h 144"/>
                <a:gd name="T116" fmla="*/ 141 w 146"/>
                <a:gd name="T117" fmla="*/ 92 h 144"/>
                <a:gd name="T118" fmla="*/ 144 w 146"/>
                <a:gd name="T119" fmla="*/ 91 h 144"/>
                <a:gd name="T120" fmla="*/ 144 w 146"/>
                <a:gd name="T121" fmla="*/ 7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6" h="144">
                  <a:moveTo>
                    <a:pt x="144" y="79"/>
                  </a:moveTo>
                  <a:cubicBezTo>
                    <a:pt x="135" y="77"/>
                    <a:pt x="135" y="77"/>
                    <a:pt x="135" y="77"/>
                  </a:cubicBezTo>
                  <a:cubicBezTo>
                    <a:pt x="135" y="73"/>
                    <a:pt x="135" y="70"/>
                    <a:pt x="135" y="67"/>
                  </a:cubicBezTo>
                  <a:cubicBezTo>
                    <a:pt x="144" y="65"/>
                    <a:pt x="144" y="65"/>
                    <a:pt x="144" y="65"/>
                  </a:cubicBezTo>
                  <a:cubicBezTo>
                    <a:pt x="145" y="65"/>
                    <a:pt x="146" y="64"/>
                    <a:pt x="145" y="62"/>
                  </a:cubicBezTo>
                  <a:cubicBezTo>
                    <a:pt x="145" y="59"/>
                    <a:pt x="144" y="56"/>
                    <a:pt x="143" y="53"/>
                  </a:cubicBezTo>
                  <a:cubicBezTo>
                    <a:pt x="143" y="52"/>
                    <a:pt x="142" y="51"/>
                    <a:pt x="141" y="51"/>
                  </a:cubicBezTo>
                  <a:cubicBezTo>
                    <a:pt x="141" y="51"/>
                    <a:pt x="141" y="51"/>
                    <a:pt x="141" y="51"/>
                  </a:cubicBezTo>
                  <a:cubicBezTo>
                    <a:pt x="132" y="53"/>
                    <a:pt x="132" y="53"/>
                    <a:pt x="132" y="53"/>
                  </a:cubicBezTo>
                  <a:cubicBezTo>
                    <a:pt x="131" y="50"/>
                    <a:pt x="130" y="47"/>
                    <a:pt x="129" y="45"/>
                  </a:cubicBezTo>
                  <a:cubicBezTo>
                    <a:pt x="129" y="44"/>
                    <a:pt x="128" y="44"/>
                    <a:pt x="128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6" y="38"/>
                    <a:pt x="137" y="37"/>
                    <a:pt x="136" y="36"/>
                  </a:cubicBezTo>
                  <a:cubicBezTo>
                    <a:pt x="134" y="33"/>
                    <a:pt x="133" y="30"/>
                    <a:pt x="131" y="27"/>
                  </a:cubicBezTo>
                  <a:cubicBezTo>
                    <a:pt x="130" y="27"/>
                    <a:pt x="130" y="27"/>
                    <a:pt x="129" y="27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29"/>
                    <a:pt x="116" y="27"/>
                    <a:pt x="113" y="25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19" y="16"/>
                    <a:pt x="118" y="15"/>
                    <a:pt x="117" y="14"/>
                  </a:cubicBezTo>
                  <a:cubicBezTo>
                    <a:pt x="115" y="12"/>
                    <a:pt x="112" y="10"/>
                    <a:pt x="109" y="9"/>
                  </a:cubicBezTo>
                  <a:cubicBezTo>
                    <a:pt x="109" y="9"/>
                    <a:pt x="108" y="9"/>
                    <a:pt x="108" y="9"/>
                  </a:cubicBezTo>
                  <a:cubicBezTo>
                    <a:pt x="107" y="9"/>
                    <a:pt x="107" y="9"/>
                    <a:pt x="106" y="10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99" y="15"/>
                    <a:pt x="96" y="14"/>
                    <a:pt x="93" y="13"/>
                  </a:cubicBezTo>
                  <a:cubicBezTo>
                    <a:pt x="93" y="13"/>
                    <a:pt x="92" y="13"/>
                    <a:pt x="92" y="13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3"/>
                    <a:pt x="93" y="2"/>
                    <a:pt x="92" y="2"/>
                  </a:cubicBezTo>
                  <a:cubicBezTo>
                    <a:pt x="89" y="1"/>
                    <a:pt x="86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80" y="0"/>
                    <a:pt x="80" y="2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6" y="10"/>
                    <a:pt x="75" y="10"/>
                    <a:pt x="73" y="10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10"/>
                    <a:pt x="70" y="10"/>
                    <a:pt x="68" y="10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0"/>
                    <a:pt x="65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0" y="0"/>
                    <a:pt x="57" y="1"/>
                    <a:pt x="54" y="2"/>
                  </a:cubicBezTo>
                  <a:cubicBezTo>
                    <a:pt x="53" y="2"/>
                    <a:pt x="52" y="3"/>
                    <a:pt x="52" y="4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1" y="14"/>
                    <a:pt x="48" y="15"/>
                    <a:pt x="45" y="17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9" y="9"/>
                    <a:pt x="39" y="8"/>
                    <a:pt x="38" y="8"/>
                  </a:cubicBezTo>
                  <a:cubicBezTo>
                    <a:pt x="38" y="8"/>
                    <a:pt x="37" y="8"/>
                    <a:pt x="37" y="9"/>
                  </a:cubicBezTo>
                  <a:cubicBezTo>
                    <a:pt x="34" y="10"/>
                    <a:pt x="31" y="12"/>
                    <a:pt x="29" y="14"/>
                  </a:cubicBezTo>
                  <a:cubicBezTo>
                    <a:pt x="28" y="15"/>
                    <a:pt x="27" y="16"/>
                    <a:pt x="28" y="17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0" y="27"/>
                    <a:pt x="28" y="29"/>
                    <a:pt x="26" y="31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7" y="26"/>
                    <a:pt x="17" y="26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3" y="30"/>
                    <a:pt x="11" y="33"/>
                    <a:pt x="10" y="35"/>
                  </a:cubicBezTo>
                  <a:cubicBezTo>
                    <a:pt x="9" y="36"/>
                    <a:pt x="9" y="38"/>
                    <a:pt x="10" y="3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6" y="46"/>
                    <a:pt x="15" y="49"/>
                    <a:pt x="14" y="52"/>
                  </a:cubicBezTo>
                  <a:cubicBezTo>
                    <a:pt x="14" y="52"/>
                    <a:pt x="14" y="52"/>
                    <a:pt x="14" y="53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4" y="51"/>
                    <a:pt x="3" y="52"/>
                    <a:pt x="3" y="53"/>
                  </a:cubicBezTo>
                  <a:cubicBezTo>
                    <a:pt x="2" y="56"/>
                    <a:pt x="1" y="59"/>
                    <a:pt x="1" y="62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1" y="70"/>
                    <a:pt x="11" y="73"/>
                    <a:pt x="11" y="77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" y="79"/>
                    <a:pt x="1" y="80"/>
                    <a:pt x="1" y="81"/>
                  </a:cubicBezTo>
                  <a:cubicBezTo>
                    <a:pt x="1" y="84"/>
                    <a:pt x="2" y="88"/>
                    <a:pt x="3" y="91"/>
                  </a:cubicBezTo>
                  <a:cubicBezTo>
                    <a:pt x="3" y="92"/>
                    <a:pt x="4" y="92"/>
                    <a:pt x="5" y="92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5" y="94"/>
                    <a:pt x="16" y="96"/>
                    <a:pt x="17" y="99"/>
                  </a:cubicBezTo>
                  <a:cubicBezTo>
                    <a:pt x="17" y="99"/>
                    <a:pt x="18" y="100"/>
                    <a:pt x="18" y="100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10" y="106"/>
                    <a:pt x="9" y="107"/>
                    <a:pt x="10" y="108"/>
                  </a:cubicBezTo>
                  <a:cubicBezTo>
                    <a:pt x="12" y="111"/>
                    <a:pt x="13" y="114"/>
                    <a:pt x="15" y="116"/>
                  </a:cubicBezTo>
                  <a:cubicBezTo>
                    <a:pt x="16" y="117"/>
                    <a:pt x="17" y="117"/>
                    <a:pt x="17" y="117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28" y="114"/>
                    <a:pt x="30" y="117"/>
                    <a:pt x="33" y="119"/>
                  </a:cubicBezTo>
                  <a:cubicBezTo>
                    <a:pt x="28" y="126"/>
                    <a:pt x="28" y="126"/>
                    <a:pt x="28" y="126"/>
                  </a:cubicBezTo>
                  <a:cubicBezTo>
                    <a:pt x="28" y="127"/>
                    <a:pt x="28" y="129"/>
                    <a:pt x="29" y="129"/>
                  </a:cubicBezTo>
                  <a:cubicBezTo>
                    <a:pt x="31" y="131"/>
                    <a:pt x="34" y="133"/>
                    <a:pt x="37" y="135"/>
                  </a:cubicBezTo>
                  <a:cubicBezTo>
                    <a:pt x="37" y="135"/>
                    <a:pt x="38" y="135"/>
                    <a:pt x="38" y="135"/>
                  </a:cubicBezTo>
                  <a:cubicBezTo>
                    <a:pt x="39" y="135"/>
                    <a:pt x="39" y="135"/>
                    <a:pt x="40" y="134"/>
                  </a:cubicBezTo>
                  <a:cubicBezTo>
                    <a:pt x="45" y="127"/>
                    <a:pt x="45" y="127"/>
                    <a:pt x="45" y="127"/>
                  </a:cubicBezTo>
                  <a:cubicBezTo>
                    <a:pt x="48" y="128"/>
                    <a:pt x="50" y="129"/>
                    <a:pt x="53" y="130"/>
                  </a:cubicBezTo>
                  <a:cubicBezTo>
                    <a:pt x="53" y="130"/>
                    <a:pt x="54" y="130"/>
                    <a:pt x="54" y="131"/>
                  </a:cubicBezTo>
                  <a:cubicBezTo>
                    <a:pt x="52" y="139"/>
                    <a:pt x="52" y="139"/>
                    <a:pt x="52" y="139"/>
                  </a:cubicBezTo>
                  <a:cubicBezTo>
                    <a:pt x="52" y="140"/>
                    <a:pt x="53" y="142"/>
                    <a:pt x="54" y="142"/>
                  </a:cubicBezTo>
                  <a:cubicBezTo>
                    <a:pt x="57" y="143"/>
                    <a:pt x="61" y="143"/>
                    <a:pt x="64" y="144"/>
                  </a:cubicBezTo>
                  <a:cubicBezTo>
                    <a:pt x="64" y="144"/>
                    <a:pt x="64" y="144"/>
                    <a:pt x="64" y="144"/>
                  </a:cubicBezTo>
                  <a:cubicBezTo>
                    <a:pt x="65" y="144"/>
                    <a:pt x="66" y="143"/>
                    <a:pt x="66" y="142"/>
                  </a:cubicBezTo>
                  <a:cubicBezTo>
                    <a:pt x="68" y="133"/>
                    <a:pt x="68" y="133"/>
                    <a:pt x="68" y="133"/>
                  </a:cubicBezTo>
                  <a:cubicBezTo>
                    <a:pt x="70" y="134"/>
                    <a:pt x="72" y="134"/>
                    <a:pt x="73" y="134"/>
                  </a:cubicBezTo>
                  <a:cubicBezTo>
                    <a:pt x="75" y="134"/>
                    <a:pt x="76" y="134"/>
                    <a:pt x="78" y="133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3"/>
                    <a:pt x="81" y="144"/>
                    <a:pt x="82" y="144"/>
                  </a:cubicBezTo>
                  <a:cubicBezTo>
                    <a:pt x="82" y="144"/>
                    <a:pt x="82" y="144"/>
                    <a:pt x="82" y="144"/>
                  </a:cubicBezTo>
                  <a:cubicBezTo>
                    <a:pt x="86" y="143"/>
                    <a:pt x="89" y="143"/>
                    <a:pt x="92" y="142"/>
                  </a:cubicBezTo>
                  <a:cubicBezTo>
                    <a:pt x="93" y="142"/>
                    <a:pt x="94" y="141"/>
                    <a:pt x="94" y="139"/>
                  </a:cubicBezTo>
                  <a:cubicBezTo>
                    <a:pt x="92" y="131"/>
                    <a:pt x="92" y="131"/>
                    <a:pt x="92" y="131"/>
                  </a:cubicBezTo>
                  <a:cubicBezTo>
                    <a:pt x="95" y="130"/>
                    <a:pt x="98" y="129"/>
                    <a:pt x="101" y="127"/>
                  </a:cubicBezTo>
                  <a:cubicBezTo>
                    <a:pt x="106" y="134"/>
                    <a:pt x="106" y="134"/>
                    <a:pt x="106" y="134"/>
                  </a:cubicBezTo>
                  <a:cubicBezTo>
                    <a:pt x="107" y="135"/>
                    <a:pt x="107" y="135"/>
                    <a:pt x="108" y="135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12" y="133"/>
                    <a:pt x="115" y="131"/>
                    <a:pt x="118" y="130"/>
                  </a:cubicBezTo>
                  <a:cubicBezTo>
                    <a:pt x="118" y="129"/>
                    <a:pt x="119" y="128"/>
                    <a:pt x="118" y="127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6" y="117"/>
                    <a:pt x="118" y="115"/>
                    <a:pt x="120" y="11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7"/>
                    <a:pt x="129" y="117"/>
                    <a:pt x="129" y="117"/>
                  </a:cubicBezTo>
                  <a:cubicBezTo>
                    <a:pt x="130" y="117"/>
                    <a:pt x="130" y="117"/>
                    <a:pt x="131" y="116"/>
                  </a:cubicBezTo>
                  <a:cubicBezTo>
                    <a:pt x="133" y="114"/>
                    <a:pt x="135" y="111"/>
                    <a:pt x="136" y="108"/>
                  </a:cubicBezTo>
                  <a:cubicBezTo>
                    <a:pt x="137" y="107"/>
                    <a:pt x="137" y="106"/>
                    <a:pt x="136" y="105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30" y="97"/>
                    <a:pt x="131" y="95"/>
                    <a:pt x="132" y="92"/>
                  </a:cubicBezTo>
                  <a:cubicBezTo>
                    <a:pt x="132" y="92"/>
                    <a:pt x="132" y="91"/>
                    <a:pt x="132" y="91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2" y="92"/>
                    <a:pt x="143" y="92"/>
                    <a:pt x="144" y="91"/>
                  </a:cubicBezTo>
                  <a:cubicBezTo>
                    <a:pt x="144" y="88"/>
                    <a:pt x="145" y="84"/>
                    <a:pt x="145" y="81"/>
                  </a:cubicBezTo>
                  <a:cubicBezTo>
                    <a:pt x="146" y="80"/>
                    <a:pt x="145" y="79"/>
                    <a:pt x="144" y="79"/>
                  </a:cubicBezTo>
                  <a:close/>
                </a:path>
              </a:pathLst>
            </a:custGeom>
            <a:solidFill>
              <a:srgbClr val="92D050"/>
            </a:solidFill>
            <a:ln w="19050" cap="rnd">
              <a:noFill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Abhaya Libre Medium" panose="02000603000000000000" pitchFamily="2" charset="77"/>
                <a:cs typeface="Abhaya Libre Medium" panose="02000603000000000000" pitchFamily="2" charset="77"/>
              </a:endParaRPr>
            </a:p>
          </p:txBody>
        </p:sp>
        <p:sp>
          <p:nvSpPr>
            <p:cNvPr id="35" name="Subtitle 2">
              <a:extLst>
                <a:ext uri="{FF2B5EF4-FFF2-40B4-BE49-F238E27FC236}">
                  <a16:creationId xmlns:a16="http://schemas.microsoft.com/office/drawing/2014/main" id="{1594A529-B273-6E44-9957-C88E51543383}"/>
                </a:ext>
              </a:extLst>
            </p:cNvPr>
            <p:cNvSpPr txBox="1">
              <a:spLocks/>
            </p:cNvSpPr>
            <p:nvPr/>
          </p:nvSpPr>
          <p:spPr>
            <a:xfrm>
              <a:off x="8210036" y="2439303"/>
              <a:ext cx="1657339" cy="792479"/>
            </a:xfrm>
            <a:prstGeom prst="rect">
              <a:avLst/>
            </a:prstGeom>
          </p:spPr>
          <p:txBody>
            <a:bodyPr vert="horz" wrap="square" lIns="91422" tIns="45711" rIns="91422" bIns="45711" rtlCol="0">
              <a:spAutoFit/>
            </a:bodyPr>
            <a:lstStyle>
              <a:lvl1pPr marL="0" indent="0" algn="l" defTabSz="1828434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lang="en-US" sz="4800" kern="1200" dirty="0" smtClean="0">
                  <a:solidFill>
                    <a:schemeClr val="tx1"/>
                  </a:solidFill>
                  <a:effectLst/>
                  <a:latin typeface="Lato Light"/>
                  <a:ea typeface="+mn-ea"/>
                  <a:cs typeface="Lato Light"/>
                </a:defRPr>
              </a:lvl1pPr>
              <a:lvl2pPr marL="914217" indent="0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4000" kern="1200" dirty="0" smtClean="0">
                  <a:solidFill>
                    <a:schemeClr val="tx1"/>
                  </a:solidFill>
                  <a:effectLst/>
                  <a:latin typeface="Lato Light"/>
                  <a:ea typeface="+mn-ea"/>
                  <a:cs typeface="Lato Light"/>
                </a:defRPr>
              </a:lvl2pPr>
              <a:lvl3pPr marL="1828434" indent="0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3600" kern="1200" dirty="0" smtClean="0">
                  <a:solidFill>
                    <a:schemeClr val="tx1"/>
                  </a:solidFill>
                  <a:effectLst/>
                  <a:latin typeface="Lato Light"/>
                  <a:ea typeface="+mn-ea"/>
                  <a:cs typeface="Lato Light"/>
                </a:defRPr>
              </a:lvl3pPr>
              <a:lvl4pPr marL="2742651" indent="0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3200" kern="1200" dirty="0" smtClean="0">
                  <a:solidFill>
                    <a:schemeClr val="tx1"/>
                  </a:solidFill>
                  <a:effectLst/>
                  <a:latin typeface="Lato Light"/>
                  <a:ea typeface="+mn-ea"/>
                  <a:cs typeface="Lato Light"/>
                </a:defRPr>
              </a:lvl4pPr>
              <a:lvl5pPr marL="3656868" indent="0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3200" kern="1200" dirty="0">
                  <a:solidFill>
                    <a:schemeClr val="tx1"/>
                  </a:solidFill>
                  <a:effectLst/>
                  <a:latin typeface="Lato Light"/>
                  <a:ea typeface="+mn-ea"/>
                  <a:cs typeface="Lato Light"/>
                </a:defRPr>
              </a:lvl5pPr>
              <a:lvl6pPr marL="5028194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2411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6628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0846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800" b="1" dirty="0">
                  <a:solidFill>
                    <a:schemeClr val="bg1"/>
                  </a:solidFill>
                  <a:latin typeface="Abhaya Libre Medium" panose="02000603000000000000" pitchFamily="2" charset="77"/>
                  <a:ea typeface="Lato" panose="020F0502020204030203" pitchFamily="34" charset="0"/>
                  <a:cs typeface="Abhaya Libre Medium" panose="02000603000000000000" pitchFamily="2" charset="77"/>
                </a:rPr>
                <a:t>Summarized News</a:t>
              </a:r>
            </a:p>
          </p:txBody>
        </p:sp>
      </p:grp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F9E9D78D-1635-498E-96BE-E8C9679272F0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712" y="2427462"/>
            <a:ext cx="720000" cy="720000"/>
          </a:xfrm>
          <a:prstGeom prst="rect">
            <a:avLst/>
          </a:prstGeom>
        </p:spPr>
      </p:pic>
      <p:pic>
        <p:nvPicPr>
          <p:cNvPr id="34" name="Picture 33" descr="A circuit board&#10;&#10;Description automatically generated">
            <a:extLst>
              <a:ext uri="{FF2B5EF4-FFF2-40B4-BE49-F238E27FC236}">
                <a16:creationId xmlns:a16="http://schemas.microsoft.com/office/drawing/2014/main" id="{B7FD83EE-A2B1-4751-9820-546D5285086A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686" y="3762536"/>
            <a:ext cx="720000" cy="72000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BAB1C08-04F2-4403-A52E-703C999B7DF4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266" y="3129307"/>
            <a:ext cx="720000" cy="72000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FFE9E49C-E926-4F88-9B21-93178635139C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592" y="4218837"/>
            <a:ext cx="720000" cy="720000"/>
          </a:xfrm>
          <a:prstGeom prst="rect">
            <a:avLst/>
          </a:prstGeom>
        </p:spPr>
      </p:pic>
      <p:pic>
        <p:nvPicPr>
          <p:cNvPr id="13" name="Picture 12" descr="A close up of a street&#10;&#10;Description automatically generated">
            <a:extLst>
              <a:ext uri="{FF2B5EF4-FFF2-40B4-BE49-F238E27FC236}">
                <a16:creationId xmlns:a16="http://schemas.microsoft.com/office/drawing/2014/main" id="{BB597B6C-2541-45B4-B6C3-954F3BBD711A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087" y="1586034"/>
            <a:ext cx="720000" cy="72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775A56-558A-487D-8CC1-87DC2E300067}"/>
              </a:ext>
            </a:extLst>
          </p:cNvPr>
          <p:cNvSpPr txBox="1"/>
          <p:nvPr/>
        </p:nvSpPr>
        <p:spPr>
          <a:xfrm>
            <a:off x="1343025" y="390525"/>
            <a:ext cx="429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STOCKMARKETINSIGHT</a:t>
            </a:r>
          </a:p>
        </p:txBody>
      </p:sp>
    </p:spTree>
    <p:extLst>
      <p:ext uri="{BB962C8B-B14F-4D97-AF65-F5344CB8AC3E}">
        <p14:creationId xmlns:p14="http://schemas.microsoft.com/office/powerpoint/2010/main" val="3136391199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A8BC912-43E0-4DFB-944E-E89D4C2A23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6415" b="93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6CF87-FACB-4DF5-AAF0-C31ACDD616C6}"/>
              </a:ext>
            </a:extLst>
          </p:cNvPr>
          <p:cNvSpPr txBox="1"/>
          <p:nvPr/>
        </p:nvSpPr>
        <p:spPr>
          <a:xfrm>
            <a:off x="969264" y="5154168"/>
            <a:ext cx="6973204" cy="12618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Real Time Stock Price Data from Yahoo Finance API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b="1" dirty="0">
              <a:solidFill>
                <a:srgbClr val="FFC000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b="1" dirty="0">
              <a:solidFill>
                <a:srgbClr val="FFC000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b="1" dirty="0">
              <a:solidFill>
                <a:srgbClr val="FFC000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b="1" dirty="0">
              <a:solidFill>
                <a:srgbClr val="FFC00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824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634CEF-A21F-4F19-9CD2-E5BBF7E1A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80" y="2080591"/>
            <a:ext cx="10905066" cy="368161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33C997-0845-4B02-884E-8DAA141553BD}"/>
              </a:ext>
            </a:extLst>
          </p:cNvPr>
          <p:cNvSpPr txBox="1"/>
          <p:nvPr/>
        </p:nvSpPr>
        <p:spPr>
          <a:xfrm>
            <a:off x="2252493" y="1074198"/>
            <a:ext cx="701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Historical Stock Price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593181544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DD1631-3C87-4E3A-AED9-1B7F20A40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263" y="2672487"/>
            <a:ext cx="8913705" cy="2957008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BE5C70-0BBC-4AD8-AE41-4F620FE9AD26}"/>
              </a:ext>
            </a:extLst>
          </p:cNvPr>
          <p:cNvSpPr txBox="1"/>
          <p:nvPr/>
        </p:nvSpPr>
        <p:spPr>
          <a:xfrm>
            <a:off x="2314575" y="361950"/>
            <a:ext cx="653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 TWITS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39976E-613B-4D2A-9684-43F5B7DBEB95}"/>
              </a:ext>
            </a:extLst>
          </p:cNvPr>
          <p:cNvSpPr txBox="1"/>
          <p:nvPr/>
        </p:nvSpPr>
        <p:spPr>
          <a:xfrm>
            <a:off x="1378263" y="1480837"/>
            <a:ext cx="8913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 Twits is a platform where  actual investors and traders tweet in real time about the stocks.</a:t>
            </a:r>
          </a:p>
        </p:txBody>
      </p:sp>
    </p:spTree>
    <p:extLst>
      <p:ext uri="{BB962C8B-B14F-4D97-AF65-F5344CB8AC3E}">
        <p14:creationId xmlns:p14="http://schemas.microsoft.com/office/powerpoint/2010/main" val="1374888582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D392E5-B80B-43E9-A89D-A28FF74FB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63" y="1993596"/>
            <a:ext cx="10905066" cy="3953084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82C38-F30D-48B9-BB51-8E2F8EF1EFAE}"/>
              </a:ext>
            </a:extLst>
          </p:cNvPr>
          <p:cNvSpPr txBox="1"/>
          <p:nvPr/>
        </p:nvSpPr>
        <p:spPr>
          <a:xfrm>
            <a:off x="1216241" y="1480837"/>
            <a:ext cx="682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Sentiment Using </a:t>
            </a:r>
            <a:r>
              <a:rPr lang="en-US" dirty="0" err="1"/>
              <a:t>TextBlob</a:t>
            </a:r>
            <a:r>
              <a:rPr lang="en-US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2043971199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6D9B12-8B75-414F-B808-4CA3EC932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90" y="1694436"/>
            <a:ext cx="10905066" cy="4661914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6EA81A-DF6E-4760-95EE-360C0760F24D}"/>
              </a:ext>
            </a:extLst>
          </p:cNvPr>
          <p:cNvSpPr txBox="1"/>
          <p:nvPr/>
        </p:nvSpPr>
        <p:spPr>
          <a:xfrm>
            <a:off x="621437" y="532660"/>
            <a:ext cx="854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Getting </a:t>
            </a:r>
            <a:r>
              <a:rPr lang="en-US" dirty="0" err="1"/>
              <a:t>StockNews</a:t>
            </a:r>
            <a:r>
              <a:rPr lang="en-US" dirty="0"/>
              <a:t> Headlines from  Yahoo Finance</a:t>
            </a:r>
          </a:p>
        </p:txBody>
      </p:sp>
    </p:spTree>
    <p:extLst>
      <p:ext uri="{BB962C8B-B14F-4D97-AF65-F5344CB8AC3E}">
        <p14:creationId xmlns:p14="http://schemas.microsoft.com/office/powerpoint/2010/main" val="2503374632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255</Words>
  <Application>Microsoft Office PowerPoint</Application>
  <PresentationFormat>Widescreen</PresentationFormat>
  <Paragraphs>48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Abhaya Libre</vt:lpstr>
      <vt:lpstr>Abhaya Libre Medium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</dc:creator>
  <cp:lastModifiedBy>gn</cp:lastModifiedBy>
  <cp:revision>4</cp:revision>
  <dcterms:created xsi:type="dcterms:W3CDTF">2020-05-18T17:05:46Z</dcterms:created>
  <dcterms:modified xsi:type="dcterms:W3CDTF">2020-05-18T17:30:20Z</dcterms:modified>
</cp:coreProperties>
</file>