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1: Title Slide</a:t>
            </a:r>
          </a:p>
          <a:p/>
          <a:p>
            <a:r>
              <a:t>Title: OpenAI's Tumultuous Week: Sam Altman's Firing, Employee Unrest, and Microsoft's Intervention</a:t>
            </a:r>
          </a:p>
          <a:p/>
          <a:p>
            <a:r>
              <a:t>Subtitle: A chronological overview of the events that unfolded following Sam Altman's dismissal from OpenAI</a:t>
            </a:r>
          </a:p>
          <a:p/>
          <a:p>
            <a:r>
              <a:t>Slide 2: Day 1 - Sam Altman's Ouster</a:t>
            </a:r>
          </a:p>
          <a:p/>
          <a:p>
            <a:r>
              <a:t>Headline: OpenAI's Co-Founder and CEO, Sam Altman, Abruptly Fired</a:t>
            </a:r>
          </a:p>
          <a:p/>
          <a:p>
            <a:r>
              <a:t>Key Points:</a:t>
            </a:r>
          </a:p>
          <a:p/>
          <a:p/>
          <a:p>
            <a:r>
              <a:t>Altman's firing caught OpenAI stakeholders and employees off guard.</a:t>
            </a:r>
          </a:p>
          <a:p>
            <a:r>
              <a:t>The board cited a lack of transparency and candor as reasons for the termination.</a:t>
            </a:r>
          </a:p>
          <a:p>
            <a:r>
              <a:t>Employee discontent began to simmer, with rumors of a potential collective action.</a:t>
            </a:r>
          </a:p>
          <a:p/>
          <a:p/>
          <a:p>
            <a:r>
              <a:t>Slide 3: Day 2 - Microsoft's Intervention</a:t>
            </a:r>
          </a:p>
          <a:p/>
          <a:p>
            <a:r>
              <a:t>Headline: Microsoft Swoops In, Hiring Sam Altman to Lead In-House AI Lab</a:t>
            </a:r>
          </a:p>
          <a:p/>
          <a:p>
            <a:r>
              <a:t>Key Points:</a:t>
            </a:r>
          </a:p>
          <a:p/>
          <a:p/>
          <a:p>
            <a:r>
              <a:t>Microsoft announced the formation of a new AI research lab under Altman's leadership.</a:t>
            </a:r>
          </a:p>
          <a:p>
            <a:r>
              <a:t>Over 500 OpenAI employees signed a protest letter demanding the board's resignation.</a:t>
            </a:r>
          </a:p>
          <a:p>
            <a:r>
              <a:t>The board faced mounting pressure from shareholders and threats of legal action.</a:t>
            </a:r>
          </a:p>
          <a:p/>
          <a:p/>
          <a:p>
            <a:r>
              <a:t>Slide 4: Day 3 - Satya Nadella's Intervention</a:t>
            </a:r>
          </a:p>
          <a:p/>
          <a:p>
            <a:r>
              <a:t>Headline: Microsoft CEO Satya Nadella Calls for OpenAI Governance Reform</a:t>
            </a:r>
          </a:p>
          <a:p/>
          <a:p>
            <a:r>
              <a:t>Key Points:</a:t>
            </a:r>
          </a:p>
          <a:p/>
          <a:p/>
          <a:p>
            <a:r>
              <a:t>Nadella expressed dissatisfaction with OpenAI's governance structure.</a:t>
            </a:r>
          </a:p>
          <a:p>
            <a:r>
              <a:t>Discussions emerged regarding OpenAI's unique charter and its fiduciary duty to humanity.</a:t>
            </a:r>
          </a:p>
          <a:p>
            <a:r>
              <a:t>Nadella remained open to Altman's potential return to OpenAI, reaffirming his current and ongoing collaboration with Microsoft.</a:t>
            </a:r>
          </a:p>
          <a:p/>
          <a:p/>
          <a:p>
            <a:r>
              <a:t>Slide 5: Employee Unrest and Protest</a:t>
            </a:r>
          </a:p>
          <a:p/>
          <a:p>
            <a:r>
              <a:t>Headline: OpenAI Employees Voice Discontent Over Altman's Firing and Demand Board's Resignation</a:t>
            </a:r>
          </a:p>
          <a:p/>
          <a:p>
            <a:r>
              <a:t>Key Points:</a:t>
            </a:r>
          </a:p>
          <a:p/>
          <a:p/>
          <a:p>
            <a:r>
              <a:t>Over 700 OpenAI employees signed a protest letter demanding the board's resignation and greater transparency.</a:t>
            </a:r>
          </a:p>
          <a:p>
            <a:r>
              <a:t>The letter cited the board's lack of communication and consultation with employees as reasons for their dissatisfaction.</a:t>
            </a:r>
          </a:p>
          <a:p>
            <a:r>
              <a:t>The protest highlighted the growing divide between employees and the board, and the potential for mass resignations.</a:t>
            </a:r>
          </a:p>
          <a:p/>
          <a:p/>
          <a:p>
            <a:r>
              <a:t>Slide 6: Microsoft's Strategic Move</a:t>
            </a:r>
          </a:p>
          <a:p/>
          <a:p>
            <a:r>
              <a:t>Headline: Microsoft Capitalizes on OpenAI's Turmoil to Secure Top AI Talent and Gain a Strategic Advantage</a:t>
            </a:r>
          </a:p>
          <a:p/>
          <a:p>
            <a:r>
              <a:t>Key Points:</a:t>
            </a:r>
          </a:p>
          <a:p/>
          <a:p/>
          <a:p>
            <a:r>
              <a:t>Microsoft's timely hiring of Altman and the potential acquisition of OpenAI demonstrated its ability to capitalize on OpenAI's internal conflict and gain a strategic advantage in the AI landscape.</a:t>
            </a:r>
          </a:p>
          <a:p>
            <a:r>
              <a:t>The move signaled Microsoft's ambition to solidify its position as the leading AI company in the world.</a:t>
            </a:r>
          </a:p>
          <a:p>
            <a:r>
              <a:t>Altman's expertise and leadership, as well as OpenAI's cutting-edge AI technologies, were seen as valuable assets for Microsoft's AI endeavors.</a:t>
            </a:r>
          </a:p>
          <a:p/>
          <a:p/>
          <a:p>
            <a:r>
              <a:t>Slide 7: OpenAI's Governance Dilemma</a:t>
            </a:r>
          </a:p>
          <a:p/>
          <a:p>
            <a:r>
              <a:t>Headline: OpenAI's Unique Charter and Fiduciary Duty to Humanity Pose Governance Challenges</a:t>
            </a:r>
          </a:p>
          <a:p/>
          <a:p>
            <a:r>
              <a:t>Key Points:</a:t>
            </a:r>
          </a:p>
          <a:p/>
          <a:p/>
          <a:p>
            <a:r>
              <a:t>OpenAI's charter mandates a balance between pursuing technological advancements and ensuring responsible AI development.</a:t>
            </a:r>
          </a:p>
          <a:p>
            <a:r>
              <a:t>The board's fiduciary duty extends to humanity, not solely to shareholders.</a:t>
            </a:r>
          </a:p>
          <a:p>
            <a:r>
              <a:t>Navigating this complex governance structure has proven challenging for OpenAI, especially in light of recent events.</a:t>
            </a:r>
          </a:p>
          <a:p/>
          <a:p/>
          <a:p>
            <a:r>
              <a:t>Slide 8: The Future of OpenAI</a:t>
            </a:r>
          </a:p>
          <a:p/>
          <a:p>
            <a:r>
              <a:t>Headline: OpenAI Faces an Uncertain Future Amidst Internal Turmoil, Leadership Changes, and Potential Acquisition by Microsoft</a:t>
            </a:r>
          </a:p>
          <a:p/>
          <a:p>
            <a:r>
              <a:t>Key Points:</a:t>
            </a:r>
          </a:p>
          <a:p/>
          <a:p/>
          <a:p>
            <a:r>
              <a:t>OpenAI's future remains uncertain following Altman's firing, the employee protest, and the potential acquisition by Microsoft.</a:t>
            </a:r>
          </a:p>
          <a:p>
            <a:r>
              <a:t>The company must address governance concerns, regain the trust of its workforce, and chart a new path forward.</a:t>
            </a:r>
          </a:p>
          <a:p>
            <a:r>
              <a:t>The future of OpenAI will depend on its ability to balance innovation with ethical responsibility and to navigate the complex interests of its stakeholders.</a:t>
            </a:r>
          </a:p>
          <a:p/>
          <a:p/>
          <a:p>
            <a:r>
              <a:t>Slide 9: Implications for the AI Industry</a:t>
            </a:r>
          </a:p>
          <a:p/>
          <a:p>
            <a:r>
              <a:t>Headline: OpenAI's Crisis Raises Questions About Governance, Ethical Considerations, and the Future of AI Development</a:t>
            </a:r>
          </a:p>
          <a:p/>
          <a:p>
            <a:r>
              <a:t>Key Points:</a:t>
            </a:r>
          </a:p>
          <a:p/>
          <a:p/>
          <a:p>
            <a:r>
              <a:t>OpenAI's turmoil highlights the importance of transparent and accountable governance in AI companies, especially those with unique charters and missions.</a:t>
            </a:r>
          </a:p>
          <a:p>
            <a:r>
              <a:t>The industry must prioritize ethical considerations and ensure that AI development aligns with human values.</a:t>
            </a:r>
          </a:p>
          <a:p>
            <a:r>
              <a:t>OpenAI's experience serves as a cautionary tale for other AI companies, and raises important questions about the future of AI development.</a:t>
            </a:r>
          </a:p>
          <a:p/>
          <a:p/>
          <a:p>
            <a:r>
              <a:t>[Imagen of a group of AI researchers discussing the implications of OpenAI's]</a:t>
            </a:r>
          </a:p>
          <a:p/>
          <a:p>
            <a:r>
              <a:t>Sure, here is the continuation of the slides, with images where applicable:</a:t>
            </a:r>
          </a:p>
          <a:p/>
          <a:p>
            <a:r>
              <a:t>Slide 9: Implications for the AI Industry</a:t>
            </a:r>
          </a:p>
          <a:p/>
          <a:p>
            <a:r>
              <a:t>Headline: OpenAI's Crisis Raises Questions About Governance, Ethical Considerations, and the Future of AI Development</a:t>
            </a:r>
          </a:p>
          <a:p/>
          <a:p>
            <a:r>
              <a:t>Key Points:</a:t>
            </a:r>
          </a:p>
          <a:p/>
          <a:p/>
          <a:p>
            <a:r>
              <a:t>OpenAI's turmoil highlights the importance of transparent and accountable governance in AI companies, especially those with unique charters and missions.</a:t>
            </a:r>
          </a:p>
          <a:p>
            <a:r>
              <a:t>The industry must prioritize ethical considerations and ensure that AI development aligns with human values.</a:t>
            </a:r>
          </a:p>
          <a:p>
            <a:r>
              <a:t>OpenAI's experience serves as a cautionary tale for other AI companies, and raises important questions about the future of AI development.</a:t>
            </a:r>
          </a:p>
          <a:p/>
          <a:p/>
          <a:p>
            <a:r>
              <a:t>Image: A group of AI researchers discussing the implications of OpenAI's crisis at a conference.</a:t>
            </a:r>
          </a:p>
          <a:p/>
          <a:p>
            <a:r>
              <a:t>Slide 10: Sam Altman's Future</a:t>
            </a:r>
          </a:p>
          <a:p/>
          <a:p>
            <a:r>
              <a:t>Headline: Sam Altman's Next Steps Remain Unclear Amidst Ongoing Microsoft Collaboration</a:t>
            </a:r>
          </a:p>
          <a:p/>
          <a:p>
            <a:r>
              <a:t>Key Points:</a:t>
            </a:r>
          </a:p>
          <a:p/>
          <a:p/>
          <a:p>
            <a:r>
              <a:t>Altman's future at Microsoft remains open, with the possibility of returning to OpenAI in the future.</a:t>
            </a:r>
          </a:p>
          <a:p>
            <a:r>
              <a:t>His expertise and leadership are highly sought after in the AI industry.</a:t>
            </a:r>
          </a:p>
          <a:p>
            <a:r>
              <a:t>Altman's next steps will have significant implications for the AI landscape.</a:t>
            </a:r>
          </a:p>
          <a:p/>
          <a:p/>
          <a:p>
            <a:r>
              <a:t>Image: A headshot of Sam Altman looking thoughtful.</a:t>
            </a:r>
          </a:p>
          <a:p/>
          <a:p>
            <a:r>
              <a:t>Slide 11: Microsoft's AI Ambitions</a:t>
            </a:r>
          </a:p>
          <a:p/>
          <a:p>
            <a:r>
              <a:t>Headline: Microsoft's Hiring of Altman and Potential Acquisition of OpenAI Signals Its Continued Commitment to AI Dominance</a:t>
            </a:r>
          </a:p>
          <a:p/>
          <a:p>
            <a:r>
              <a:t>Key Points:</a:t>
            </a:r>
          </a:p>
          <a:p/>
          <a:p/>
          <a:p>
            <a:r>
              <a:t>Microsoft's acquisition of Altman and the potential acquisition of OpenAI underscores its determination to remain at the forefront of AI development.</a:t>
            </a:r>
          </a:p>
          <a:p>
            <a:r>
              <a:t>The company's AI investments are expected to grow in the coming years.</a:t>
            </a:r>
          </a:p>
          <a:p>
            <a:r>
              <a:t>Microsoft's AI strategy is likely to focus on enterprise applications, cloud-based AI solutions, and the development of a general artificial intelligence (AGI).</a:t>
            </a:r>
          </a:p>
          <a:p/>
          <a:p/>
          <a:p>
            <a:r>
              <a:t>Image: A Microsoft logo with the words "AI Dominance" superimposed on it.</a:t>
            </a:r>
          </a:p>
          <a:p/>
          <a:p>
            <a:r>
              <a:t>Slide 12: OpenAI's Path to Recovery</a:t>
            </a:r>
          </a:p>
          <a:p/>
          <a:p>
            <a:r>
              <a:t>Headline: OpenAI Must Focus on Regaining Employee Trust, Reestablishing Stable Governance, and Charting a New Path Forward</a:t>
            </a:r>
          </a:p>
          <a:p/>
          <a:p>
            <a:r>
              <a:t>Key Points:</a:t>
            </a:r>
          </a:p>
          <a:p/>
          <a:p/>
          <a:p>
            <a:r>
              <a:t>OpenAI's ability to recover from the recent turmoil will depend on its ability to regain the trust of its employees, reestablish stable governance, and chart a new path forward that is aligned with its mission and values.</a:t>
            </a:r>
          </a:p>
          <a:p>
            <a:r>
              <a:t>The company must also address the concerns raised by its employees in the protest letter, such as the lack of transparency and communication from the board.</a:t>
            </a:r>
          </a:p>
          <a:p>
            <a:r>
              <a:t>OpenAI's future success will depend on its ability to learn from its mistakes and emerge from the crisis stronger and more resilient.</a:t>
            </a:r>
          </a:p>
          <a:p/>
          <a:p/>
          <a:p>
            <a:r>
              <a:t>Image: An image of a phoenix rising from the ashes, symbolizing OpenAI's potential to recover from the crisis.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