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8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9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7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6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2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4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(Object-oriented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linkClick r:id="rId2" action="ppaction://hlinksldjump"/>
              </a:rPr>
              <a:t>S</a:t>
            </a:r>
            <a:r>
              <a:rPr lang="en-GB" dirty="0">
                <a:hlinkClick r:id="rId2" action="ppaction://hlinksldjump"/>
              </a:rPr>
              <a:t>ingle responsibility principle</a:t>
            </a:r>
            <a:endParaRPr lang="en-GB" dirty="0"/>
          </a:p>
          <a:p>
            <a:r>
              <a:rPr lang="en-GB" b="1" dirty="0">
                <a:hlinkClick r:id="rId3" action="ppaction://hlinksldjump"/>
              </a:rPr>
              <a:t>O</a:t>
            </a:r>
            <a:r>
              <a:rPr lang="en-GB" dirty="0">
                <a:hlinkClick r:id="rId3" action="ppaction://hlinksldjump"/>
              </a:rPr>
              <a:t>pen/closed principle</a:t>
            </a:r>
            <a:endParaRPr lang="en-GB" dirty="0"/>
          </a:p>
          <a:p>
            <a:r>
              <a:rPr lang="en-GB" b="1" dirty="0">
                <a:hlinkClick r:id="rId4" action="ppaction://hlinksldjump"/>
              </a:rPr>
              <a:t>L</a:t>
            </a:r>
            <a:r>
              <a:rPr lang="en-GB" dirty="0">
                <a:hlinkClick r:id="rId4" action="ppaction://hlinksldjump"/>
              </a:rPr>
              <a:t>iskov substitution principle</a:t>
            </a:r>
            <a:endParaRPr lang="en-GB" dirty="0"/>
          </a:p>
          <a:p>
            <a:r>
              <a:rPr lang="en-GB" b="1" dirty="0">
                <a:hlinkClick r:id="rId5" action="ppaction://hlinksldjump"/>
              </a:rPr>
              <a:t>I</a:t>
            </a:r>
            <a:r>
              <a:rPr lang="en-GB" dirty="0">
                <a:hlinkClick r:id="rId5" action="ppaction://hlinksldjump"/>
              </a:rPr>
              <a:t>nterface segregation principle</a:t>
            </a:r>
            <a:endParaRPr lang="en-GB" dirty="0"/>
          </a:p>
          <a:p>
            <a:r>
              <a:rPr lang="en-GB" b="1" dirty="0">
                <a:hlinkClick r:id="rId6" action="ppaction://hlinksldjump"/>
              </a:rPr>
              <a:t>D</a:t>
            </a:r>
            <a:r>
              <a:rPr lang="en-GB" dirty="0">
                <a:hlinkClick r:id="rId6" action="ppaction://hlinksldjump"/>
              </a:rPr>
              <a:t>ependency inversion 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9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class should be restricted to achieve a single task, or handle a single aspect of the application.</a:t>
            </a:r>
          </a:p>
          <a:p>
            <a:r>
              <a:rPr lang="en-GB" dirty="0"/>
              <a:t>A simple change to the application design specification should only change the purpose of a single class</a:t>
            </a:r>
          </a:p>
        </p:txBody>
      </p:sp>
    </p:spTree>
    <p:extLst>
      <p:ext uri="{BB962C8B-B14F-4D97-AF65-F5344CB8AC3E}">
        <p14:creationId xmlns:p14="http://schemas.microsoft.com/office/powerpoint/2010/main" val="378930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10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SOLID (Object-oriented design)</vt:lpstr>
      <vt:lpstr>Single responsibility principle</vt:lpstr>
      <vt:lpstr>Open/closed principle</vt:lpstr>
      <vt:lpstr>Liskov substitution principle</vt:lpstr>
      <vt:lpstr>Interface segregation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Guy</dc:creator>
  <cp:lastModifiedBy>Nick Guy</cp:lastModifiedBy>
  <cp:revision>4</cp:revision>
  <dcterms:created xsi:type="dcterms:W3CDTF">2016-10-01T13:26:44Z</dcterms:created>
  <dcterms:modified xsi:type="dcterms:W3CDTF">2016-10-01T14:21:41Z</dcterms:modified>
</cp:coreProperties>
</file>