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866" autoAdjust="0"/>
  </p:normalViewPr>
  <p:slideViewPr>
    <p:cSldViewPr snapToGrid="0">
      <p:cViewPr varScale="1">
        <p:scale>
          <a:sx n="60" d="100"/>
          <a:sy n="60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8EC79-0EAB-4BF7-B504-F36434FA9BC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2E3F-7739-4662-9656-BFF2C6B5D8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Law of</a:t>
            </a:r>
            <a:r>
              <a:rPr lang="en-GB" baseline="0" dirty="0" smtClean="0"/>
              <a:t> Demeter is a style guide line used in Object oriented programming, it governs the communication structure within an Object oriented design.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2E3F-7739-4662-9656-BFF2C6B5D8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a class called ocean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We have a class called fish </a:t>
            </a:r>
          </a:p>
          <a:p>
            <a:r>
              <a:rPr lang="en-GB" baseline="0" dirty="0" smtClean="0"/>
              <a:t>In the ocean we put fish so the class ocean will contain the class fish.</a:t>
            </a:r>
          </a:p>
          <a:p>
            <a:r>
              <a:rPr lang="en-GB" baseline="0" dirty="0" smtClean="0"/>
              <a:t>The class fish has a method that returns a Boolean to say whether the fish is hungry or not call that </a:t>
            </a:r>
            <a:r>
              <a:rPr lang="en-GB" baseline="0" dirty="0" err="1" smtClean="0"/>
              <a:t>ishungry</a:t>
            </a:r>
            <a:endParaRPr lang="en-GB" baseline="0" dirty="0" smtClean="0"/>
          </a:p>
          <a:p>
            <a:r>
              <a:rPr lang="en-GB" baseline="0" dirty="0" smtClean="0"/>
              <a:t>So the Program has access to the ocean </a:t>
            </a:r>
          </a:p>
          <a:p>
            <a:r>
              <a:rPr lang="en-GB" baseline="0" dirty="0" smtClean="0"/>
              <a:t>Ocean has access to the collection of fish</a:t>
            </a:r>
          </a:p>
          <a:p>
            <a:r>
              <a:rPr lang="en-GB" baseline="0" dirty="0" smtClean="0"/>
              <a:t>Each fish has a method is hungry.</a:t>
            </a:r>
          </a:p>
          <a:p>
            <a:r>
              <a:rPr lang="en-GB" baseline="0" dirty="0" smtClean="0"/>
              <a:t>Say for example we want to list all fish in the ocean that are hungry </a:t>
            </a:r>
          </a:p>
          <a:p>
            <a:r>
              <a:rPr lang="en-GB" baseline="0" dirty="0" smtClean="0"/>
              <a:t>It would be wrong to call </a:t>
            </a:r>
            <a:r>
              <a:rPr lang="en-GB" baseline="0" dirty="0" err="1" smtClean="0"/>
              <a:t>ocean.fish.ishungy</a:t>
            </a:r>
            <a:r>
              <a:rPr lang="en-GB" baseline="0" dirty="0" smtClean="0"/>
              <a:t>! According to the law of </a:t>
            </a:r>
            <a:r>
              <a:rPr lang="en-GB" baseline="0" dirty="0" err="1" smtClean="0"/>
              <a:t>demeter</a:t>
            </a:r>
            <a:endParaRPr lang="en-GB" baseline="0" dirty="0" smtClean="0"/>
          </a:p>
          <a:p>
            <a:r>
              <a:rPr lang="en-GB" baseline="0" dirty="0" smtClean="0"/>
              <a:t>Instead you would have a separate adapter method in ocean that delegates from fish to is hungry instead of exposing the is hungry method to </a:t>
            </a:r>
            <a:r>
              <a:rPr lang="en-GB" baseline="0" smtClean="0"/>
              <a:t>the ocean. 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2E3F-7739-4662-9656-BFF2C6B5D8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6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Law of </a:t>
            </a:r>
            <a:r>
              <a:rPr lang="en-GB" dirty="0" err="1" smtClean="0"/>
              <a:t>demeter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Ian mattless</a:t>
            </a:r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671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LoD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LoD</a:t>
            </a:r>
            <a:r>
              <a:rPr lang="en-GB" dirty="0" smtClean="0"/>
              <a:t> is a design principle that helps you minimize coupling.</a:t>
            </a:r>
          </a:p>
          <a:p>
            <a:r>
              <a:rPr lang="en-GB" dirty="0" smtClean="0"/>
              <a:t>Its ok to talk to A,  its ok to call A.B but its not ok to call A.B.C</a:t>
            </a:r>
          </a:p>
          <a:p>
            <a:r>
              <a:rPr lang="en-GB" dirty="0" smtClean="0"/>
              <a:t>Suggests limits on the classes that can be referred to by a given method</a:t>
            </a:r>
          </a:p>
          <a:p>
            <a:r>
              <a:rPr lang="en-GB" dirty="0" smtClean="0"/>
              <a:t>Limits the objects that can be referred to </a:t>
            </a:r>
          </a:p>
          <a:p>
            <a:r>
              <a:rPr lang="en-GB" dirty="0" smtClean="0"/>
              <a:t>Reduces coupling, but sometimes requires extra wrapper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88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Ocean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04682"/>
          </a:xfrm>
        </p:spPr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lass fish {	}</a:t>
            </a:r>
          </a:p>
          <a:p>
            <a:r>
              <a:rPr lang="en-GB" dirty="0"/>
              <a:t>c</a:t>
            </a:r>
            <a:r>
              <a:rPr lang="en-GB" dirty="0" smtClean="0"/>
              <a:t>lass ocean {	}	</a:t>
            </a:r>
          </a:p>
          <a:p>
            <a:r>
              <a:rPr lang="en-GB" dirty="0" smtClean="0"/>
              <a:t>Public void </a:t>
            </a:r>
            <a:r>
              <a:rPr lang="en-GB" dirty="0" err="1" smtClean="0"/>
              <a:t>IsHungry</a:t>
            </a:r>
            <a:r>
              <a:rPr lang="en-GB" dirty="0" smtClean="0"/>
              <a:t>() {	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41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233</Words>
  <Application>Microsoft Office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Law of demeter </vt:lpstr>
      <vt:lpstr>What is LoD?</vt:lpstr>
      <vt:lpstr>Ocean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of demeter</dc:title>
  <dc:creator>Ian Mattless</dc:creator>
  <cp:lastModifiedBy>Ian Mattless</cp:lastModifiedBy>
  <cp:revision>4</cp:revision>
  <dcterms:created xsi:type="dcterms:W3CDTF">2016-10-02T20:57:13Z</dcterms:created>
  <dcterms:modified xsi:type="dcterms:W3CDTF">2016-10-02T23:04:22Z</dcterms:modified>
</cp:coreProperties>
</file>