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6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48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9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6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7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76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2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1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4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DA18F-8D9D-49FB-9859-C8B9AE123BF6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D663-829C-4B98-A97A-88BAAD6A3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(Object-oriented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linkClick r:id="rId2" action="ppaction://hlinksldjump"/>
              </a:rPr>
              <a:t>S</a:t>
            </a:r>
            <a:r>
              <a:rPr lang="en-GB" dirty="0">
                <a:hlinkClick r:id="rId2" action="ppaction://hlinksldjump"/>
              </a:rPr>
              <a:t>ingle responsibility principle</a:t>
            </a:r>
            <a:endParaRPr lang="en-GB" dirty="0"/>
          </a:p>
          <a:p>
            <a:r>
              <a:rPr lang="en-GB" b="1" dirty="0">
                <a:hlinkClick r:id="rId3" action="ppaction://hlinksldjump"/>
              </a:rPr>
              <a:t>O</a:t>
            </a:r>
            <a:r>
              <a:rPr lang="en-GB" dirty="0">
                <a:hlinkClick r:id="rId3" action="ppaction://hlinksldjump"/>
              </a:rPr>
              <a:t>pen/closed principle</a:t>
            </a:r>
            <a:endParaRPr lang="en-GB" dirty="0"/>
          </a:p>
          <a:p>
            <a:r>
              <a:rPr lang="en-GB" b="1" dirty="0">
                <a:hlinkClick r:id="" action="ppaction://noaction"/>
              </a:rPr>
              <a:t>L</a:t>
            </a:r>
            <a:r>
              <a:rPr lang="en-GB" dirty="0">
                <a:hlinkClick r:id="" action="ppaction://noaction"/>
              </a:rPr>
              <a:t>iskov substitution principle</a:t>
            </a:r>
            <a:endParaRPr lang="en-GB" dirty="0"/>
          </a:p>
          <a:p>
            <a:r>
              <a:rPr lang="en-GB" b="1" dirty="0">
                <a:hlinkClick r:id="" action="ppaction://noaction"/>
              </a:rPr>
              <a:t>I</a:t>
            </a:r>
            <a:r>
              <a:rPr lang="en-GB" dirty="0">
                <a:hlinkClick r:id="" action="ppaction://noaction"/>
              </a:rPr>
              <a:t>nterface segregation principle</a:t>
            </a:r>
            <a:endParaRPr lang="en-GB" dirty="0"/>
          </a:p>
          <a:p>
            <a:r>
              <a:rPr lang="en-GB" b="1" dirty="0">
                <a:hlinkClick r:id="" action="ppaction://noaction"/>
              </a:rPr>
              <a:t>D</a:t>
            </a:r>
            <a:r>
              <a:rPr lang="en-GB" dirty="0">
                <a:hlinkClick r:id="" action="ppaction://noaction"/>
              </a:rPr>
              <a:t>ependency inversion 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95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class should be restricted to achieve a single task, or handle a single aspect of the application.</a:t>
            </a:r>
          </a:p>
          <a:p>
            <a:r>
              <a:rPr lang="en-GB" dirty="0"/>
              <a:t>A simple change to the application design specification should only change the purpose of a single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393260"/>
            <a:ext cx="4572000" cy="231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1800" y="5680789"/>
            <a:ext cx="430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http://www.oodesign.com/single-responsibility-principle.html</a:t>
            </a:r>
          </a:p>
        </p:txBody>
      </p:sp>
    </p:spTree>
    <p:extLst>
      <p:ext uri="{BB962C8B-B14F-4D97-AF65-F5344CB8AC3E}">
        <p14:creationId xmlns:p14="http://schemas.microsoft.com/office/powerpoint/2010/main" val="378930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and entities in software should be open for extension, but closed for modification from external entities.</a:t>
            </a:r>
          </a:p>
          <a:p>
            <a:r>
              <a:rPr lang="en-GB" dirty="0"/>
              <a:t>Extension of an entity should be easily extendable, with no changes of the base class being required.</a:t>
            </a:r>
          </a:p>
          <a:p>
            <a:r>
              <a:rPr lang="en-GB" dirty="0"/>
              <a:t>i.e. no special casing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97" y="3257411"/>
            <a:ext cx="2752973" cy="3054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4997" y="6311900"/>
            <a:ext cx="2752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https://scotch.io/bar-talk/s-o-l-i-d-the-first-five-principles-of-object-oriented-design</a:t>
            </a:r>
          </a:p>
        </p:txBody>
      </p:sp>
    </p:spTree>
    <p:extLst>
      <p:ext uri="{BB962C8B-B14F-4D97-AF65-F5344CB8AC3E}">
        <p14:creationId xmlns:p14="http://schemas.microsoft.com/office/powerpoint/2010/main" val="155242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SOLID (Object-oriented design)</vt:lpstr>
      <vt:lpstr>Single responsibility principle</vt:lpstr>
      <vt:lpstr>Open/closed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Guy</dc:creator>
  <cp:lastModifiedBy>Nick Guy</cp:lastModifiedBy>
  <cp:revision>8</cp:revision>
  <dcterms:created xsi:type="dcterms:W3CDTF">2016-10-01T13:26:44Z</dcterms:created>
  <dcterms:modified xsi:type="dcterms:W3CDTF">2016-10-01T15:38:58Z</dcterms:modified>
</cp:coreProperties>
</file>