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B78B782-FE8E-4122-A852-50148B4F1262}" type="datetimeFigureOut">
              <a:rPr lang="en-GB" smtClean="0"/>
              <a:t>01/10/2016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9D41FE-DA03-46BD-818E-62FB902C988B}" type="slidenum">
              <a:rPr lang="en-GB" smtClean="0"/>
              <a:t>‹#›</a:t>
            </a:fld>
            <a:endParaRPr lang="en-GB"/>
          </a:p>
        </p:txBody>
      </p:sp>
    </p:spTree>
    <p:extLst>
      <p:ext uri="{BB962C8B-B14F-4D97-AF65-F5344CB8AC3E}">
        <p14:creationId xmlns:p14="http://schemas.microsoft.com/office/powerpoint/2010/main" val="8803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B78B782-FE8E-4122-A852-50148B4F1262}" type="datetimeFigureOut">
              <a:rPr lang="en-GB" smtClean="0"/>
              <a:t>01/10/2016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9D41FE-DA03-46BD-818E-62FB902C988B}" type="slidenum">
              <a:rPr lang="en-GB" smtClean="0"/>
              <a:t>‹#›</a:t>
            </a:fld>
            <a:endParaRPr lang="en-GB"/>
          </a:p>
        </p:txBody>
      </p:sp>
    </p:spTree>
    <p:extLst>
      <p:ext uri="{BB962C8B-B14F-4D97-AF65-F5344CB8AC3E}">
        <p14:creationId xmlns:p14="http://schemas.microsoft.com/office/powerpoint/2010/main" val="246085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B78B782-FE8E-4122-A852-50148B4F1262}" type="datetimeFigureOut">
              <a:rPr lang="en-GB" smtClean="0"/>
              <a:t>01/10/2016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9D41FE-DA03-46BD-818E-62FB902C988B}" type="slidenum">
              <a:rPr lang="en-GB" smtClean="0"/>
              <a:t>‹#›</a:t>
            </a:fld>
            <a:endParaRPr lang="en-GB"/>
          </a:p>
        </p:txBody>
      </p:sp>
    </p:spTree>
    <p:extLst>
      <p:ext uri="{BB962C8B-B14F-4D97-AF65-F5344CB8AC3E}">
        <p14:creationId xmlns:p14="http://schemas.microsoft.com/office/powerpoint/2010/main" val="256086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B78B782-FE8E-4122-A852-50148B4F1262}" type="datetimeFigureOut">
              <a:rPr lang="en-GB" smtClean="0"/>
              <a:t>01/10/2016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9D41FE-DA03-46BD-818E-62FB902C988B}" type="slidenum">
              <a:rPr lang="en-GB" smtClean="0"/>
              <a:t>‹#›</a:t>
            </a:fld>
            <a:endParaRPr lang="en-GB"/>
          </a:p>
        </p:txBody>
      </p:sp>
    </p:spTree>
    <p:extLst>
      <p:ext uri="{BB962C8B-B14F-4D97-AF65-F5344CB8AC3E}">
        <p14:creationId xmlns:p14="http://schemas.microsoft.com/office/powerpoint/2010/main" val="80704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8B782-FE8E-4122-A852-50148B4F1262}" type="datetimeFigureOut">
              <a:rPr lang="en-GB" smtClean="0"/>
              <a:t>01/10/2016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9D41FE-DA03-46BD-818E-62FB902C988B}" type="slidenum">
              <a:rPr lang="en-GB" smtClean="0"/>
              <a:t>‹#›</a:t>
            </a:fld>
            <a:endParaRPr lang="en-GB"/>
          </a:p>
        </p:txBody>
      </p:sp>
    </p:spTree>
    <p:extLst>
      <p:ext uri="{BB962C8B-B14F-4D97-AF65-F5344CB8AC3E}">
        <p14:creationId xmlns:p14="http://schemas.microsoft.com/office/powerpoint/2010/main" val="312393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B78B782-FE8E-4122-A852-50148B4F1262}" type="datetimeFigureOut">
              <a:rPr lang="en-GB" smtClean="0"/>
              <a:t>01/10/2016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9D41FE-DA03-46BD-818E-62FB902C988B}" type="slidenum">
              <a:rPr lang="en-GB" smtClean="0"/>
              <a:t>‹#›</a:t>
            </a:fld>
            <a:endParaRPr lang="en-GB"/>
          </a:p>
        </p:txBody>
      </p:sp>
    </p:spTree>
    <p:extLst>
      <p:ext uri="{BB962C8B-B14F-4D97-AF65-F5344CB8AC3E}">
        <p14:creationId xmlns:p14="http://schemas.microsoft.com/office/powerpoint/2010/main" val="385569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B78B782-FE8E-4122-A852-50148B4F1262}" type="datetimeFigureOut">
              <a:rPr lang="en-GB" smtClean="0"/>
              <a:t>01/10/2016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9D41FE-DA03-46BD-818E-62FB902C988B}" type="slidenum">
              <a:rPr lang="en-GB" smtClean="0"/>
              <a:t>‹#›</a:t>
            </a:fld>
            <a:endParaRPr lang="en-GB"/>
          </a:p>
        </p:txBody>
      </p:sp>
    </p:spTree>
    <p:extLst>
      <p:ext uri="{BB962C8B-B14F-4D97-AF65-F5344CB8AC3E}">
        <p14:creationId xmlns:p14="http://schemas.microsoft.com/office/powerpoint/2010/main" val="136266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B78B782-FE8E-4122-A852-50148B4F1262}" type="datetimeFigureOut">
              <a:rPr lang="en-GB" smtClean="0"/>
              <a:t>01/10/2016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9D41FE-DA03-46BD-818E-62FB902C988B}" type="slidenum">
              <a:rPr lang="en-GB" smtClean="0"/>
              <a:t>‹#›</a:t>
            </a:fld>
            <a:endParaRPr lang="en-GB"/>
          </a:p>
        </p:txBody>
      </p:sp>
    </p:spTree>
    <p:extLst>
      <p:ext uri="{BB962C8B-B14F-4D97-AF65-F5344CB8AC3E}">
        <p14:creationId xmlns:p14="http://schemas.microsoft.com/office/powerpoint/2010/main" val="122915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8B782-FE8E-4122-A852-50148B4F1262}" type="datetimeFigureOut">
              <a:rPr lang="en-GB" smtClean="0"/>
              <a:t>01/10/2016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9D41FE-DA03-46BD-818E-62FB902C988B}" type="slidenum">
              <a:rPr lang="en-GB" smtClean="0"/>
              <a:t>‹#›</a:t>
            </a:fld>
            <a:endParaRPr lang="en-GB"/>
          </a:p>
        </p:txBody>
      </p:sp>
    </p:spTree>
    <p:extLst>
      <p:ext uri="{BB962C8B-B14F-4D97-AF65-F5344CB8AC3E}">
        <p14:creationId xmlns:p14="http://schemas.microsoft.com/office/powerpoint/2010/main" val="146197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B782-FE8E-4122-A852-50148B4F1262}" type="datetimeFigureOut">
              <a:rPr lang="en-GB" smtClean="0"/>
              <a:t>01/10/2016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9D41FE-DA03-46BD-818E-62FB902C988B}" type="slidenum">
              <a:rPr lang="en-GB" smtClean="0"/>
              <a:t>‹#›</a:t>
            </a:fld>
            <a:endParaRPr lang="en-GB"/>
          </a:p>
        </p:txBody>
      </p:sp>
    </p:spTree>
    <p:extLst>
      <p:ext uri="{BB962C8B-B14F-4D97-AF65-F5344CB8AC3E}">
        <p14:creationId xmlns:p14="http://schemas.microsoft.com/office/powerpoint/2010/main" val="71337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B782-FE8E-4122-A852-50148B4F1262}" type="datetimeFigureOut">
              <a:rPr lang="en-GB" smtClean="0"/>
              <a:t>01/10/2016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9D41FE-DA03-46BD-818E-62FB902C988B}" type="slidenum">
              <a:rPr lang="en-GB" smtClean="0"/>
              <a:t>‹#›</a:t>
            </a:fld>
            <a:endParaRPr lang="en-GB"/>
          </a:p>
        </p:txBody>
      </p:sp>
    </p:spTree>
    <p:extLst>
      <p:ext uri="{BB962C8B-B14F-4D97-AF65-F5344CB8AC3E}">
        <p14:creationId xmlns:p14="http://schemas.microsoft.com/office/powerpoint/2010/main" val="162544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8B782-FE8E-4122-A852-50148B4F1262}" type="datetimeFigureOut">
              <a:rPr lang="en-GB" smtClean="0"/>
              <a:t>01/10/2016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D41FE-DA03-46BD-818E-62FB902C988B}" type="slidenum">
              <a:rPr lang="en-GB" smtClean="0"/>
              <a:t>‹#›</a:t>
            </a:fld>
            <a:endParaRPr lang="en-GB"/>
          </a:p>
        </p:txBody>
      </p:sp>
    </p:spTree>
    <p:extLst>
      <p:ext uri="{BB962C8B-B14F-4D97-AF65-F5344CB8AC3E}">
        <p14:creationId xmlns:p14="http://schemas.microsoft.com/office/powerpoint/2010/main" val="176233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Liskov Substitution principle</a:t>
            </a:r>
          </a:p>
        </p:txBody>
      </p:sp>
      <p:sp>
        <p:nvSpPr>
          <p:cNvPr id="3" name="Content Placeholder 2"/>
          <p:cNvSpPr>
            <a:spLocks noGrp="1"/>
          </p:cNvSpPr>
          <p:nvPr>
            <p:ph idx="1"/>
          </p:nvPr>
        </p:nvSpPr>
        <p:spPr/>
        <p:txBody>
          <a:bodyPr/>
          <a:lstStyle/>
          <a:p>
            <a:r>
              <a:rPr lang="en-GB" dirty="0"/>
              <a:t>Ability to replace any instance of a parent class with an in instance of one of its child classes without any negative side effects</a:t>
            </a:r>
          </a:p>
          <a:p>
            <a:endParaRPr lang="en-GB" dirty="0"/>
          </a:p>
        </p:txBody>
      </p:sp>
    </p:spTree>
    <p:extLst>
      <p:ext uri="{BB962C8B-B14F-4D97-AF65-F5344CB8AC3E}">
        <p14:creationId xmlns:p14="http://schemas.microsoft.com/office/powerpoint/2010/main" val="155910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Interface segregation principle</a:t>
            </a:r>
          </a:p>
        </p:txBody>
      </p:sp>
      <p:sp>
        <p:nvSpPr>
          <p:cNvPr id="3" name="Content Placeholder 2"/>
          <p:cNvSpPr>
            <a:spLocks noGrp="1"/>
          </p:cNvSpPr>
          <p:nvPr>
            <p:ph idx="1"/>
          </p:nvPr>
        </p:nvSpPr>
        <p:spPr/>
        <p:txBody>
          <a:bodyPr/>
          <a:lstStyle/>
          <a:p>
            <a:r>
              <a:rPr lang="en-GB" dirty="0"/>
              <a:t>The Interface Segregation Principle states that clients should not be forced to implement interfaces they don't use. Instead of one fat interface many small interfaces are preferred based on groups of methods, each one serving one submodule.</a:t>
            </a:r>
          </a:p>
        </p:txBody>
      </p:sp>
    </p:spTree>
    <p:extLst>
      <p:ext uri="{BB962C8B-B14F-4D97-AF65-F5344CB8AC3E}">
        <p14:creationId xmlns:p14="http://schemas.microsoft.com/office/powerpoint/2010/main" val="131279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Dependency inversion principle</a:t>
            </a:r>
          </a:p>
        </p:txBody>
      </p:sp>
      <p:sp>
        <p:nvSpPr>
          <p:cNvPr id="3" name="Content Placeholder 2"/>
          <p:cNvSpPr>
            <a:spLocks noGrp="1"/>
          </p:cNvSpPr>
          <p:nvPr>
            <p:ph idx="1"/>
          </p:nvPr>
        </p:nvSpPr>
        <p:spPr/>
        <p:txBody>
          <a:bodyPr/>
          <a:lstStyle/>
          <a:p>
            <a:r>
              <a:rPr lang="en-GB" dirty="0"/>
              <a:t>Dependency Inversion Principle states that we should decouple high level modules from low level modules, introducing an abstraction layer between the high level classes and low level classes. Further more it inverts the dependency: instead of writing our abstractions based on details, the we should write the details based on abstractions.</a:t>
            </a:r>
          </a:p>
        </p:txBody>
      </p:sp>
    </p:spTree>
    <p:extLst>
      <p:ext uri="{BB962C8B-B14F-4D97-AF65-F5344CB8AC3E}">
        <p14:creationId xmlns:p14="http://schemas.microsoft.com/office/powerpoint/2010/main" val="2376611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90</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Liskov Substitution principle</vt:lpstr>
      <vt:lpstr>Interface segregation principle</vt:lpstr>
      <vt:lpstr>Dependency inversion principle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Liskov Substitution principle</dc:title>
  <dc:creator>callum</dc:creator>
  <cp:lastModifiedBy>callum</cp:lastModifiedBy>
  <cp:revision>5</cp:revision>
  <dcterms:created xsi:type="dcterms:W3CDTF">2016-10-01T14:14:55Z</dcterms:created>
  <dcterms:modified xsi:type="dcterms:W3CDTF">2016-10-01T15:23:13Z</dcterms:modified>
</cp:coreProperties>
</file>