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39E0E-619A-4C71-80D8-B254D61DE81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3DB32-7042-4B25-940A-4434AC09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3066E0-679F-43A1-B384-A4DA77AFC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017A0AB-0508-4D0D-BBA2-26E90F4D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2137DC-C727-45B9-8691-ECDACA67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CCA28C1-19DD-4636-9068-2CF63C44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1B1FDC2-2D0F-4A1D-B2DE-CC7081F5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9686AD-6EBA-433E-A671-5DAD177C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C1E936D-B3A4-431D-A784-0F2B44C9E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F2EDCDB-4159-4839-9213-2E15D6F8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0DFE47-65AE-4C85-8963-053590F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29FF699-4ABD-4620-8FE5-93570DD2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90F601B-6308-47B0-8BDC-F45B234D6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8EC924E-29B0-42B7-9396-2887A6E26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328B583-9964-4CFB-8144-54EA68E1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F21BC84-C4C0-4B26-82F1-B81DC63E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96514FC-FF53-4F41-90D8-4866F740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462732-145E-4042-BCD9-EAF03DD3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FD16ED-ED72-42E6-AC04-0AC566EA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1BEEDB-B78C-4531-A9D2-56307DB9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02E3E9-CF37-48D0-91D6-85AC057D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208A868-FF90-4E2C-9A24-3998F22F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4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8286EA-4ED4-4FC3-B214-D0725B54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D8BDD60-4190-428B-B345-BC9C5A6A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8B4077-D9FC-4139-AF8C-259689D6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03438C-9EDC-43CE-9B8F-B9B1F40C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4CACEF-AC78-4126-A66C-FB360FC9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EB2AA9-17DE-4C5D-B5C9-72CD4E9F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B04D31-6BBD-4658-9996-442FD86FB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4C7CFDB-CC08-483B-A874-690BBE16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1E37EDA-6B71-43A4-B612-A34661A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8807A70-DDCC-4A50-B3B5-4EE268D7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2784753-710E-4188-A625-019BC5F8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32E96A-367F-44FE-93C1-B8D9D823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CDB9AA-01E9-415A-B010-7FCAA61E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827682A-41E9-40C2-80BE-B40D6E5B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4F64FD4-77EF-4A89-8540-95AFECC42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B82977E-863A-45C4-8CBB-ED2AF7D5C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0F5FF84-0DFC-4965-A592-A092A180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C8C03E8-0164-4453-9088-C72FA378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8C9797A-B9AB-4E30-BBEE-4DAD82DA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084325-136A-4F45-B8DB-9B0341B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F7A27A7-D6E6-4C3E-B307-1E2AD7C7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194DC41-94E2-4757-89D3-B4E58F0E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F01C214-6A94-4A84-B3B3-E13F4DFB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4CF3933-824A-4563-994E-1B7D73D2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DD77D52-9F4B-44DE-BCC8-915B7248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FFBC34-B69F-4AC3-B356-3A739133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0C3B3-86BC-4C32-AD28-BDD08221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7CDDD6-2C36-462A-838C-F9E71026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DA6B023-CFC7-481D-8CF6-42BCD2CE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B9BB3BB-BD47-497F-9290-2B11DD5E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972CB25-A1CF-4580-A0B9-354B782E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F6B26F8-EA5B-44E2-8049-056975A4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8555AE-CF87-4439-AC19-26F78B12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B8CEED2-95E0-4123-9C84-990621F9C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FDA9543-0C7B-428F-B959-722596B93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B0BF43-D659-466A-9E2B-C59C2C7A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D60F31D-5000-420F-ABCB-0FE37B40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EA63D8A-4AEA-42DB-A9A6-9408D8C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3BB4650-445C-4D19-AF91-54F85EF0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25770B0-23C6-4B2A-A3EC-80BB2320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CE6E37-F4AE-420B-B281-210B396C1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EB4-98AE-454F-A30A-06BBA9E59C1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B110EDB-4869-4515-96FF-FBE29A58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6D664AF-E238-4EF5-832A-D408A7F8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1E67-CD8A-4C68-B5EA-97A136AF4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95654" y="600501"/>
            <a:ext cx="11109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Programming languages category (based on common paradigms)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Imperative: describes step-by-step instructions to computer to perform.</a:t>
            </a:r>
          </a:p>
          <a:p>
            <a:pPr lvl="1"/>
            <a:r>
              <a:rPr lang="en-US" sz="3200" dirty="0"/>
              <a:t>+	Procedural</a:t>
            </a:r>
          </a:p>
          <a:p>
            <a:pPr lvl="1"/>
            <a:r>
              <a:rPr lang="en-US" sz="3200" dirty="0"/>
              <a:t>+	Object - oriented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Declarative: </a:t>
            </a:r>
            <a:r>
              <a:rPr lang="en-US" dirty="0"/>
              <a:t> </a:t>
            </a:r>
            <a:r>
              <a:rPr lang="en-US" sz="3200" dirty="0"/>
              <a:t>declares properties of the desired result, but not how to compute it.</a:t>
            </a:r>
          </a:p>
          <a:p>
            <a:pPr lvl="1"/>
            <a:r>
              <a:rPr lang="en-US" sz="3200" dirty="0"/>
              <a:t>+	Functional</a:t>
            </a:r>
          </a:p>
          <a:p>
            <a:pPr lvl="1"/>
            <a:r>
              <a:rPr lang="en-US" sz="3200" dirty="0"/>
              <a:t>+	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95654" y="600501"/>
            <a:ext cx="1110940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Procedural : groups instructions into procedures which might be called during a program's execution</a:t>
            </a:r>
          </a:p>
          <a:p>
            <a:r>
              <a:rPr lang="en-US" sz="2200" dirty="0"/>
              <a:t>	- Fortran (</a:t>
            </a:r>
            <a:r>
              <a:rPr lang="en-US" sz="2200" dirty="0" err="1"/>
              <a:t>Formular</a:t>
            </a:r>
            <a:r>
              <a:rPr lang="en-US" sz="2200" dirty="0"/>
              <a:t> Translating system)</a:t>
            </a:r>
          </a:p>
          <a:p>
            <a:r>
              <a:rPr lang="en-US" sz="2200" dirty="0"/>
              <a:t>		   + developed by IBM in 1950’s, first commercial version was released in 1957.</a:t>
            </a:r>
          </a:p>
          <a:p>
            <a:r>
              <a:rPr lang="en-US" sz="2200" dirty="0"/>
              <a:t>		   + the first high-level language was implemented</a:t>
            </a:r>
          </a:p>
          <a:p>
            <a:r>
              <a:rPr lang="en-US" sz="2200" dirty="0"/>
              <a:t>		   + used to solve problem with a heavy mathematics or computational flavor.</a:t>
            </a:r>
          </a:p>
          <a:p>
            <a:r>
              <a:rPr lang="en-US" sz="2200" dirty="0"/>
              <a:t>	 - Cobol (</a:t>
            </a:r>
            <a:r>
              <a:rPr lang="en-US" sz="2200" dirty="0" err="1"/>
              <a:t>COmon</a:t>
            </a:r>
            <a:r>
              <a:rPr lang="en-US" sz="2200" dirty="0"/>
              <a:t> </a:t>
            </a:r>
            <a:r>
              <a:rPr lang="en-US" sz="2200" dirty="0" err="1"/>
              <a:t>Bussiness</a:t>
            </a:r>
            <a:r>
              <a:rPr lang="en-US" sz="2200" dirty="0"/>
              <a:t>-Oriented Language)</a:t>
            </a:r>
          </a:p>
          <a:p>
            <a:r>
              <a:rPr lang="en-US" sz="2200" dirty="0"/>
              <a:t>   		 + developed by a group headed by </a:t>
            </a:r>
            <a:r>
              <a:rPr lang="en-US" sz="2200" dirty="0" err="1"/>
              <a:t>Amiral</a:t>
            </a:r>
            <a:r>
              <a:rPr lang="en-US" sz="2200" dirty="0"/>
              <a:t> Grace Murray Hopper of U.S Navy in </a:t>
            </a:r>
          </a:p>
          <a:p>
            <a:r>
              <a:rPr lang="en-US" sz="2200" dirty="0"/>
              <a:t>   		   1959 and 1960</a:t>
            </a:r>
          </a:p>
          <a:p>
            <a:r>
              <a:rPr lang="en-US" sz="2200" dirty="0"/>
              <a:t>		 + designed to serve </a:t>
            </a:r>
            <a:r>
              <a:rPr lang="en-US" sz="2200" dirty="0" err="1"/>
              <a:t>bussiness</a:t>
            </a:r>
            <a:r>
              <a:rPr lang="en-US" sz="2200" dirty="0"/>
              <a:t> .</a:t>
            </a:r>
          </a:p>
          <a:p>
            <a:r>
              <a:rPr lang="en-US" sz="2200" dirty="0"/>
              <a:t>	- C:             </a:t>
            </a:r>
          </a:p>
          <a:p>
            <a:r>
              <a:rPr lang="en-US" sz="2200" dirty="0"/>
              <a:t>		+ developed in early 1970s by Dennis Ritchie at AT&amp;T lab.</a:t>
            </a:r>
          </a:p>
          <a:p>
            <a:r>
              <a:rPr lang="en-US" sz="2200" dirty="0"/>
              <a:t>		+ + originally designed system programming (UNIX).</a:t>
            </a:r>
          </a:p>
          <a:p>
            <a:r>
              <a:rPr lang="en-US" sz="2200" dirty="0"/>
              <a:t>		+ was a popular language because of its close relationship with UNIX and its 				efficiency.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2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86129" y="366623"/>
            <a:ext cx="1110940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Object-oriented : groups instructions together with the part of the state they operate on</a:t>
            </a:r>
          </a:p>
          <a:p>
            <a:r>
              <a:rPr lang="en-US" sz="2200" dirty="0"/>
              <a:t>	- Smalltalk :</a:t>
            </a:r>
          </a:p>
          <a:p>
            <a:r>
              <a:rPr lang="en-US" sz="2200" dirty="0"/>
              <a:t>		+ at the Learning Research Group (LRG) of Xerox PARC by during the 1970s</a:t>
            </a:r>
          </a:p>
          <a:p>
            <a:r>
              <a:rPr lang="en-US" sz="2200" dirty="0"/>
              <a:t>		+ first for educational use, later for constructionist learning.</a:t>
            </a:r>
          </a:p>
          <a:p>
            <a:r>
              <a:rPr lang="en-US" sz="2200" dirty="0"/>
              <a:t>		+ have loyal communities, "most loved programming language" in the Stack</a:t>
            </a:r>
          </a:p>
          <a:p>
            <a:r>
              <a:rPr lang="en-US" sz="2200" dirty="0"/>
              <a:t>		Overflow Developer Survey in 2017.</a:t>
            </a:r>
          </a:p>
          <a:p>
            <a:r>
              <a:rPr lang="en-US" sz="2200" dirty="0"/>
              <a:t>	 - Ruby:   		 </a:t>
            </a:r>
          </a:p>
          <a:p>
            <a:r>
              <a:rPr lang="en-US" sz="2200" dirty="0"/>
              <a:t>		+ developed in 1993 by </a:t>
            </a:r>
            <a:r>
              <a:rPr lang="en-US" sz="2200" dirty="0" err="1"/>
              <a:t>Matsumiko</a:t>
            </a:r>
            <a:r>
              <a:rPr lang="en-US" sz="2200" dirty="0"/>
              <a:t> Yukihiro in Japan.		 </a:t>
            </a:r>
          </a:p>
          <a:p>
            <a:r>
              <a:rPr lang="en-US" sz="2200" dirty="0"/>
              <a:t>		+ influenced by Perl, Smalltalk, Eiffel, Ada, and Lisp.</a:t>
            </a:r>
          </a:p>
          <a:p>
            <a:r>
              <a:rPr lang="en-US" sz="2200" dirty="0"/>
              <a:t>	- </a:t>
            </a:r>
            <a:r>
              <a:rPr lang="en-US" sz="2200" dirty="0" err="1"/>
              <a:t>Effiel</a:t>
            </a:r>
            <a:r>
              <a:rPr lang="en-US" sz="2200" dirty="0"/>
              <a:t> :             </a:t>
            </a:r>
          </a:p>
          <a:p>
            <a:r>
              <a:rPr lang="en-US" sz="2200" dirty="0"/>
              <a:t>		+ developed in 1985 by Bertrand Meyer. 		</a:t>
            </a:r>
          </a:p>
          <a:p>
            <a:r>
              <a:rPr lang="en-US" sz="2200" dirty="0"/>
              <a:t>		+ many important programming concepts in this language.</a:t>
            </a:r>
          </a:p>
          <a:p>
            <a:r>
              <a:rPr lang="en-US" sz="2200" dirty="0"/>
              <a:t>	- C++:</a:t>
            </a:r>
          </a:p>
          <a:p>
            <a:r>
              <a:rPr lang="en-US" sz="2200" dirty="0"/>
              <a:t>		+ developed at Bell Labs by Bjarne </a:t>
            </a:r>
            <a:r>
              <a:rPr lang="en-US" sz="2200" dirty="0" err="1"/>
              <a:t>Stroustrup</a:t>
            </a:r>
            <a:r>
              <a:rPr lang="en-US" sz="2200" dirty="0"/>
              <a:t> in early 1980s.</a:t>
            </a:r>
          </a:p>
          <a:p>
            <a:r>
              <a:rPr lang="en-US" sz="2200" dirty="0"/>
              <a:t>		+ extending the C programming language. </a:t>
            </a:r>
          </a:p>
          <a:p>
            <a:r>
              <a:rPr lang="en-US" sz="2200" dirty="0"/>
              <a:t>		+ provide the ability to do  object – oriented programming 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3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446045" y="289917"/>
            <a:ext cx="111094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Object-oriented : groups instructions together with the part of the state they operate on</a:t>
            </a:r>
          </a:p>
          <a:p>
            <a:r>
              <a:rPr lang="en-US" sz="2200" dirty="0"/>
              <a:t>	- Smalltalk (purely):</a:t>
            </a:r>
          </a:p>
          <a:p>
            <a:r>
              <a:rPr lang="en-US" sz="2200" dirty="0"/>
              <a:t>		+ developed at the Learning Research Group (LRG) of Xerox PARC by during the 		1970s.</a:t>
            </a:r>
          </a:p>
          <a:p>
            <a:r>
              <a:rPr lang="en-US" sz="2200" dirty="0"/>
              <a:t>		+ first for educational use, later for constructionist learning.</a:t>
            </a:r>
          </a:p>
          <a:p>
            <a:r>
              <a:rPr lang="en-US" sz="2200" dirty="0"/>
              <a:t>		+ have loyal communities, "most loved programming language" in the Stack</a:t>
            </a:r>
          </a:p>
          <a:p>
            <a:r>
              <a:rPr lang="en-US" sz="2200" dirty="0"/>
              <a:t>		Overflow Developer Survey in 2017.</a:t>
            </a:r>
          </a:p>
          <a:p>
            <a:r>
              <a:rPr lang="en-US" sz="2200" dirty="0"/>
              <a:t>	 - Ruby:   		 </a:t>
            </a:r>
          </a:p>
          <a:p>
            <a:r>
              <a:rPr lang="en-US" sz="2200" dirty="0"/>
              <a:t>		+ developed in 1993 by </a:t>
            </a:r>
            <a:r>
              <a:rPr lang="en-US" sz="2200" dirty="0" err="1"/>
              <a:t>Matsumiko</a:t>
            </a:r>
            <a:r>
              <a:rPr lang="en-US" sz="2200" dirty="0"/>
              <a:t> Yukihiro in Japan.		 </a:t>
            </a:r>
          </a:p>
          <a:p>
            <a:r>
              <a:rPr lang="en-US" sz="2200" dirty="0"/>
              <a:t>		+ influenced by Perl, Smalltalk, Eiffel, Ada, and Lisp.</a:t>
            </a:r>
          </a:p>
          <a:p>
            <a:r>
              <a:rPr lang="en-US" sz="2200" dirty="0"/>
              <a:t>	- </a:t>
            </a:r>
            <a:r>
              <a:rPr lang="en-US" sz="2200" dirty="0" err="1"/>
              <a:t>Effiel</a:t>
            </a:r>
            <a:r>
              <a:rPr lang="en-US" sz="2200" dirty="0"/>
              <a:t>  (purely):             </a:t>
            </a:r>
          </a:p>
          <a:p>
            <a:r>
              <a:rPr lang="en-US" sz="2200" dirty="0"/>
              <a:t>		+ developed in 1985 by Bertrand Meyer. 		</a:t>
            </a:r>
          </a:p>
          <a:p>
            <a:r>
              <a:rPr lang="en-US" sz="2200" dirty="0"/>
              <a:t>		+ many important programming concepts in this language.</a:t>
            </a:r>
          </a:p>
          <a:p>
            <a:r>
              <a:rPr lang="en-US" sz="2200" dirty="0"/>
              <a:t>	- C++:</a:t>
            </a:r>
          </a:p>
          <a:p>
            <a:r>
              <a:rPr lang="en-US" sz="2200" dirty="0"/>
              <a:t>		+ developed at Bell Labs by Bjarne </a:t>
            </a:r>
            <a:r>
              <a:rPr lang="en-US" sz="2200" dirty="0" err="1"/>
              <a:t>Stroustrup</a:t>
            </a:r>
            <a:r>
              <a:rPr lang="en-US" sz="2200" dirty="0"/>
              <a:t> in early 1980s.</a:t>
            </a:r>
          </a:p>
          <a:p>
            <a:r>
              <a:rPr lang="en-US" sz="2200" dirty="0"/>
              <a:t>		+ extending the C programming language. </a:t>
            </a:r>
          </a:p>
          <a:p>
            <a:r>
              <a:rPr lang="en-US" sz="2200" dirty="0"/>
              <a:t>		+ provide the ability to do  object – oriented programming 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2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86129" y="366623"/>
            <a:ext cx="111094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Object-oriented : 	</a:t>
            </a:r>
          </a:p>
          <a:p>
            <a:pPr lvl="2"/>
            <a:r>
              <a:rPr lang="en-US" sz="2200" dirty="0"/>
              <a:t>- Java :</a:t>
            </a:r>
          </a:p>
          <a:p>
            <a:r>
              <a:rPr lang="en-US" sz="2200" dirty="0"/>
              <a:t>		+ developed by James Gosling at Sun Microsystems and released in 1995.</a:t>
            </a:r>
          </a:p>
          <a:p>
            <a:r>
              <a:rPr lang="en-US" sz="2200" dirty="0"/>
              <a:t>		+ original features from </a:t>
            </a:r>
            <a:r>
              <a:rPr lang="en-US" sz="2200" dirty="0" err="1"/>
              <a:t>SmallTalk</a:t>
            </a:r>
            <a:r>
              <a:rPr lang="en-US" sz="2200" dirty="0"/>
              <a:t>, with a syntax similar to C and	C++. 			+ fewer low-level facilities than C and  C++, provide garbage collection.</a:t>
            </a:r>
          </a:p>
          <a:p>
            <a:r>
              <a:rPr lang="en-US" sz="2200" dirty="0"/>
              <a:t>	 - C#:</a:t>
            </a:r>
          </a:p>
          <a:p>
            <a:r>
              <a:rPr lang="en-US" sz="2200" dirty="0"/>
              <a:t>		+ developed by Microsoft in 2000.</a:t>
            </a:r>
          </a:p>
          <a:p>
            <a:r>
              <a:rPr lang="en-US" sz="2200" dirty="0"/>
              <a:t>		+ make some improvements over C++ in safe usage.</a:t>
            </a:r>
          </a:p>
          <a:p>
            <a:r>
              <a:rPr lang="en-US" sz="2200" dirty="0"/>
              <a:t>		+ share many features with Java, has an object-oriented syntax based on C++. 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86129" y="366623"/>
            <a:ext cx="111094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Imperative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Object-oriented : 	</a:t>
            </a:r>
          </a:p>
          <a:p>
            <a:pPr lvl="2"/>
            <a:r>
              <a:rPr lang="en-US" sz="2200" dirty="0"/>
              <a:t>- Java :</a:t>
            </a:r>
          </a:p>
          <a:p>
            <a:r>
              <a:rPr lang="en-US" sz="2200" dirty="0"/>
              <a:t>		+ developed by James Gosling at Sun Microsystems and released in 1995.</a:t>
            </a:r>
          </a:p>
          <a:p>
            <a:r>
              <a:rPr lang="en-US" sz="2200" dirty="0"/>
              <a:t>		+ original features from </a:t>
            </a:r>
            <a:r>
              <a:rPr lang="en-US" sz="2200" dirty="0" err="1"/>
              <a:t>SmallTalk</a:t>
            </a:r>
            <a:r>
              <a:rPr lang="en-US" sz="2200" dirty="0"/>
              <a:t>, with a syntax similar to C and	C++. 			+ fewer low-level facilities than C and  C++, provide garbage collection.</a:t>
            </a:r>
          </a:p>
          <a:p>
            <a:r>
              <a:rPr lang="en-US" sz="2200" dirty="0"/>
              <a:t>	 - C#:</a:t>
            </a:r>
          </a:p>
          <a:p>
            <a:r>
              <a:rPr lang="en-US" sz="2200" dirty="0"/>
              <a:t>		+ developed by Microsoft in 2000.</a:t>
            </a:r>
          </a:p>
          <a:p>
            <a:r>
              <a:rPr lang="en-US" sz="2200" dirty="0"/>
              <a:t>		+ make some improvements over C++ in safe usage.</a:t>
            </a:r>
          </a:p>
          <a:p>
            <a:r>
              <a:rPr lang="en-US" sz="2200" dirty="0"/>
              <a:t>		+ share many features with Java, has an object-oriented syntax based on C++. 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5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C22A56-140B-49AF-BF22-522A937D8F3F}"/>
              </a:ext>
            </a:extLst>
          </p:cNvPr>
          <p:cNvSpPr txBox="1"/>
          <p:nvPr/>
        </p:nvSpPr>
        <p:spPr>
          <a:xfrm>
            <a:off x="386129" y="366623"/>
            <a:ext cx="111094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Declarative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Functional : the desired result is declared as the value of a series of function applications	-  Haskell (purely):</a:t>
            </a:r>
          </a:p>
          <a:p>
            <a:r>
              <a:rPr lang="en-US" sz="2200" dirty="0"/>
              <a:t>		+ resulted from the effort of a committee to set a open standard for functional 		languages in late 1980s.</a:t>
            </a:r>
          </a:p>
          <a:p>
            <a:r>
              <a:rPr lang="en-US" sz="2200" dirty="0"/>
              <a:t>		+ first version The first version of Haskell (Haskell 1.0) was defined in 1990.</a:t>
            </a:r>
          </a:p>
          <a:p>
            <a:r>
              <a:rPr lang="en-US" sz="2200" dirty="0"/>
              <a:t>		+ </a:t>
            </a:r>
            <a:r>
              <a:rPr lang="en-US" sz="2200" b="0" i="0" dirty="0">
                <a:effectLst/>
              </a:rPr>
              <a:t>widely used in teaching, research and industry.</a:t>
            </a:r>
            <a:endParaRPr lang="en-US" sz="2200" dirty="0"/>
          </a:p>
          <a:p>
            <a:r>
              <a:rPr lang="en-US" sz="2200" dirty="0"/>
              <a:t> 	 - Elm (purely):</a:t>
            </a:r>
          </a:p>
          <a:p>
            <a:r>
              <a:rPr lang="en-US" sz="2200" dirty="0"/>
              <a:t>		+ Elm was initially designed by Evan </a:t>
            </a:r>
            <a:r>
              <a:rPr lang="en-US" sz="2200" dirty="0" err="1"/>
              <a:t>Czaplicki</a:t>
            </a:r>
            <a:r>
              <a:rPr lang="en-US" sz="2200" dirty="0"/>
              <a:t> as his thesis in 2012			+  creating web browser-based graphical user interfaces.		</a:t>
            </a:r>
          </a:p>
          <a:p>
            <a:r>
              <a:rPr lang="en-US" sz="2200" dirty="0"/>
              <a:t>		+ share many features with Java, has an object-oriented syntax based on C++.</a:t>
            </a:r>
          </a:p>
          <a:p>
            <a:r>
              <a:rPr lang="en-US" sz="2200" dirty="0"/>
              <a:t>	- Others: Scala, Elixir, …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Logic: the desired result is declared as the answer to a question about a system of facts and rules.</a:t>
            </a:r>
          </a:p>
          <a:p>
            <a:pPr lvl="2"/>
            <a:r>
              <a:rPr lang="en-US" sz="2200" dirty="0"/>
              <a:t>- Prolog: </a:t>
            </a:r>
          </a:p>
          <a:p>
            <a:pPr lvl="4"/>
            <a:r>
              <a:rPr lang="en-US" sz="2200" dirty="0"/>
              <a:t>+ associated with artificial intelligence and computational linguistics.</a:t>
            </a:r>
          </a:p>
          <a:p>
            <a:pPr lvl="4"/>
            <a:r>
              <a:rPr lang="en-US" sz="2200" dirty="0"/>
              <a:t>+ well-suited for specific tasks that benefit from rule-based logical queries </a:t>
            </a:r>
            <a:r>
              <a:rPr lang="en-US" sz="2200"/>
              <a:t>such   as </a:t>
            </a:r>
            <a:r>
              <a:rPr lang="en-US" sz="2200" dirty="0"/>
              <a:t>searching databases, voice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325039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88</Words>
  <Application>Microsoft Office PowerPoint</Application>
  <PresentationFormat>Màn hình rộng</PresentationFormat>
  <Paragraphs>87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nch</dc:creator>
  <cp:lastModifiedBy>nch</cp:lastModifiedBy>
  <cp:revision>12</cp:revision>
  <dcterms:created xsi:type="dcterms:W3CDTF">2019-01-15T21:18:59Z</dcterms:created>
  <dcterms:modified xsi:type="dcterms:W3CDTF">2019-01-15T23:30:48Z</dcterms:modified>
</cp:coreProperties>
</file>