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310" r:id="rId6"/>
    <p:sldId id="306" r:id="rId7"/>
    <p:sldId id="262" r:id="rId8"/>
    <p:sldId id="307" r:id="rId9"/>
    <p:sldId id="308" r:id="rId10"/>
    <p:sldId id="264" r:id="rId11"/>
    <p:sldId id="311" r:id="rId12"/>
    <p:sldId id="277" r:id="rId13"/>
  </p:sldIdLst>
  <p:sldSz cx="9144000" cy="5143500" type="screen16x9"/>
  <p:notesSz cx="6858000" cy="9144000"/>
  <p:embeddedFontLst>
    <p:embeddedFont>
      <p:font typeface="Actor" panose="020B0604020202020204" charset="0"/>
      <p:regular r:id="rId15"/>
    </p:embeddedFont>
    <p:embeddedFont>
      <p:font typeface="Alic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47CAF-1271-4A34-BCC8-29FF09D23514}">
  <a:tblStyle styleId="{B5B47CAF-1271-4A34-BCC8-29FF09D23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0365d5da27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0365d5da27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Google Shape;3300;g1c1ac60f4a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1" name="Google Shape;3301;g1c1ac60f4a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1906ee205eb_0_30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1906ee205eb_0_30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365d5da27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365d5da27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1906ee205eb_1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1906ee205eb_1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>
          <a:extLst>
            <a:ext uri="{FF2B5EF4-FFF2-40B4-BE49-F238E27FC236}">
              <a16:creationId xmlns:a16="http://schemas.microsoft.com/office/drawing/2014/main" id="{27ECDDC3-A93D-1835-4962-B44FD80F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0365d5da27_0_618:notes">
            <a:extLst>
              <a:ext uri="{FF2B5EF4-FFF2-40B4-BE49-F238E27FC236}">
                <a16:creationId xmlns:a16="http://schemas.microsoft.com/office/drawing/2014/main" id="{84290EEC-94B5-AE87-EBD1-70FB5A5B5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0365d5da27_0_618:notes">
            <a:extLst>
              <a:ext uri="{FF2B5EF4-FFF2-40B4-BE49-F238E27FC236}">
                <a16:creationId xmlns:a16="http://schemas.microsoft.com/office/drawing/2014/main" id="{EA615F6A-1950-9A02-0366-EB3D2065A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717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>
          <a:extLst>
            <a:ext uri="{FF2B5EF4-FFF2-40B4-BE49-F238E27FC236}">
              <a16:creationId xmlns:a16="http://schemas.microsoft.com/office/drawing/2014/main" id="{6846B018-E5DA-760A-EB10-22C87AE19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1d838b627_4_100:notes">
            <a:extLst>
              <a:ext uri="{FF2B5EF4-FFF2-40B4-BE49-F238E27FC236}">
                <a16:creationId xmlns:a16="http://schemas.microsoft.com/office/drawing/2014/main" id="{CD0AF02E-D7AC-A4B0-5E06-F57FEF300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e1d838b627_4_100:notes">
            <a:extLst>
              <a:ext uri="{FF2B5EF4-FFF2-40B4-BE49-F238E27FC236}">
                <a16:creationId xmlns:a16="http://schemas.microsoft.com/office/drawing/2014/main" id="{A115CA98-1EF1-87EA-A374-B9BEF09F2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6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>
          <a:extLst>
            <a:ext uri="{FF2B5EF4-FFF2-40B4-BE49-F238E27FC236}">
              <a16:creationId xmlns:a16="http://schemas.microsoft.com/office/drawing/2014/main" id="{33C8CC03-ED55-3EB7-3AEC-FF4702A2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e1d838b627_4_100:notes">
            <a:extLst>
              <a:ext uri="{FF2B5EF4-FFF2-40B4-BE49-F238E27FC236}">
                <a16:creationId xmlns:a16="http://schemas.microsoft.com/office/drawing/2014/main" id="{6D2EE89A-097A-F938-0211-BA1F2C16C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e1d838b627_4_100:notes">
            <a:extLst>
              <a:ext uri="{FF2B5EF4-FFF2-40B4-BE49-F238E27FC236}">
                <a16:creationId xmlns:a16="http://schemas.microsoft.com/office/drawing/2014/main" id="{15929AA7-2FD3-E480-EAD5-BAFAEB06E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08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1c1ac60f4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1c1ac60f4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0" name="Google Shape;10;p2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3561900" y="1044900"/>
            <a:ext cx="5010600" cy="2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3561850" y="3701700"/>
            <a:ext cx="5010600" cy="39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7715302" y="364384"/>
            <a:ext cx="1050800" cy="552100"/>
            <a:chOff x="7715302" y="364384"/>
            <a:chExt cx="1050800" cy="552100"/>
          </a:xfrm>
        </p:grpSpPr>
        <p:sp>
          <p:nvSpPr>
            <p:cNvPr id="30" name="Google Shape;30;p2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343943" y="4575259"/>
            <a:ext cx="136057" cy="136057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bg>
      <p:bgPr>
        <a:solidFill>
          <a:schemeClr val="accent2"/>
        </a:solidFill>
        <a:effectLst/>
      </p:bgPr>
    </p:bg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32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427" name="Google Shape;1427;p32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32"/>
          <p:cNvGrpSpPr/>
          <p:nvPr/>
        </p:nvGrpSpPr>
        <p:grpSpPr>
          <a:xfrm>
            <a:off x="570160" y="553186"/>
            <a:ext cx="884260" cy="4037771"/>
            <a:chOff x="539785" y="553186"/>
            <a:chExt cx="884260" cy="4037771"/>
          </a:xfrm>
        </p:grpSpPr>
        <p:sp>
          <p:nvSpPr>
            <p:cNvPr id="1445" name="Google Shape;1445;p32"/>
            <p:cNvSpPr/>
            <p:nvPr/>
          </p:nvSpPr>
          <p:spPr>
            <a:xfrm>
              <a:off x="763010" y="868374"/>
              <a:ext cx="661035" cy="415634"/>
            </a:xfrm>
            <a:custGeom>
              <a:avLst/>
              <a:gdLst/>
              <a:ahLst/>
              <a:cxnLst/>
              <a:rect l="l" t="t" r="r" b="b"/>
              <a:pathLst>
                <a:path w="4054" h="2549" extrusionOk="0">
                  <a:moveTo>
                    <a:pt x="90" y="0"/>
                  </a:moveTo>
                  <a:cubicBezTo>
                    <a:pt x="61" y="0"/>
                    <a:pt x="34" y="13"/>
                    <a:pt x="19" y="37"/>
                  </a:cubicBezTo>
                  <a:cubicBezTo>
                    <a:pt x="0" y="78"/>
                    <a:pt x="10" y="125"/>
                    <a:pt x="47" y="147"/>
                  </a:cubicBezTo>
                  <a:lnTo>
                    <a:pt x="441" y="393"/>
                  </a:lnTo>
                  <a:cubicBezTo>
                    <a:pt x="450" y="399"/>
                    <a:pt x="463" y="402"/>
                    <a:pt x="479" y="402"/>
                  </a:cubicBezTo>
                  <a:cubicBezTo>
                    <a:pt x="507" y="402"/>
                    <a:pt x="529" y="393"/>
                    <a:pt x="551" y="364"/>
                  </a:cubicBezTo>
                  <a:cubicBezTo>
                    <a:pt x="570" y="324"/>
                    <a:pt x="557" y="276"/>
                    <a:pt x="523" y="254"/>
                  </a:cubicBezTo>
                  <a:lnTo>
                    <a:pt x="129" y="9"/>
                  </a:lnTo>
                  <a:cubicBezTo>
                    <a:pt x="116" y="3"/>
                    <a:pt x="103" y="0"/>
                    <a:pt x="90" y="0"/>
                  </a:cubicBezTo>
                  <a:close/>
                  <a:moveTo>
                    <a:pt x="685" y="374"/>
                  </a:moveTo>
                  <a:cubicBezTo>
                    <a:pt x="658" y="374"/>
                    <a:pt x="632" y="387"/>
                    <a:pt x="617" y="412"/>
                  </a:cubicBezTo>
                  <a:cubicBezTo>
                    <a:pt x="598" y="449"/>
                    <a:pt x="608" y="497"/>
                    <a:pt x="645" y="522"/>
                  </a:cubicBezTo>
                  <a:lnTo>
                    <a:pt x="711" y="560"/>
                  </a:lnTo>
                  <a:cubicBezTo>
                    <a:pt x="724" y="569"/>
                    <a:pt x="738" y="573"/>
                    <a:pt x="752" y="573"/>
                  </a:cubicBezTo>
                  <a:cubicBezTo>
                    <a:pt x="777" y="573"/>
                    <a:pt x="802" y="560"/>
                    <a:pt x="818" y="538"/>
                  </a:cubicBezTo>
                  <a:lnTo>
                    <a:pt x="818" y="538"/>
                  </a:lnTo>
                  <a:cubicBezTo>
                    <a:pt x="796" y="572"/>
                    <a:pt x="809" y="619"/>
                    <a:pt x="844" y="645"/>
                  </a:cubicBezTo>
                  <a:lnTo>
                    <a:pt x="1313" y="931"/>
                  </a:lnTo>
                  <a:cubicBezTo>
                    <a:pt x="1325" y="937"/>
                    <a:pt x="1338" y="943"/>
                    <a:pt x="1353" y="943"/>
                  </a:cubicBezTo>
                  <a:cubicBezTo>
                    <a:pt x="1375" y="943"/>
                    <a:pt x="1404" y="928"/>
                    <a:pt x="1423" y="903"/>
                  </a:cubicBezTo>
                  <a:cubicBezTo>
                    <a:pt x="1442" y="865"/>
                    <a:pt x="1432" y="818"/>
                    <a:pt x="1394" y="792"/>
                  </a:cubicBezTo>
                  <a:lnTo>
                    <a:pt x="929" y="506"/>
                  </a:lnTo>
                  <a:cubicBezTo>
                    <a:pt x="915" y="497"/>
                    <a:pt x="900" y="493"/>
                    <a:pt x="886" y="493"/>
                  </a:cubicBezTo>
                  <a:cubicBezTo>
                    <a:pt x="860" y="493"/>
                    <a:pt x="836" y="506"/>
                    <a:pt x="822" y="528"/>
                  </a:cubicBezTo>
                  <a:cubicBezTo>
                    <a:pt x="840" y="493"/>
                    <a:pt x="828" y="446"/>
                    <a:pt x="793" y="424"/>
                  </a:cubicBezTo>
                  <a:lnTo>
                    <a:pt x="727" y="383"/>
                  </a:lnTo>
                  <a:cubicBezTo>
                    <a:pt x="714" y="377"/>
                    <a:pt x="699" y="374"/>
                    <a:pt x="685" y="374"/>
                  </a:cubicBezTo>
                  <a:close/>
                  <a:moveTo>
                    <a:pt x="1558" y="910"/>
                  </a:moveTo>
                  <a:cubicBezTo>
                    <a:pt x="1530" y="910"/>
                    <a:pt x="1503" y="923"/>
                    <a:pt x="1486" y="947"/>
                  </a:cubicBezTo>
                  <a:cubicBezTo>
                    <a:pt x="1467" y="984"/>
                    <a:pt x="1479" y="1032"/>
                    <a:pt x="1514" y="1057"/>
                  </a:cubicBezTo>
                  <a:lnTo>
                    <a:pt x="1580" y="1095"/>
                  </a:lnTo>
                  <a:cubicBezTo>
                    <a:pt x="1592" y="1104"/>
                    <a:pt x="1607" y="1108"/>
                    <a:pt x="1621" y="1108"/>
                  </a:cubicBezTo>
                  <a:cubicBezTo>
                    <a:pt x="1646" y="1108"/>
                    <a:pt x="1671" y="1095"/>
                    <a:pt x="1687" y="1073"/>
                  </a:cubicBezTo>
                  <a:lnTo>
                    <a:pt x="1687" y="1073"/>
                  </a:lnTo>
                  <a:cubicBezTo>
                    <a:pt x="1668" y="1107"/>
                    <a:pt x="1678" y="1154"/>
                    <a:pt x="1715" y="1180"/>
                  </a:cubicBezTo>
                  <a:lnTo>
                    <a:pt x="2181" y="1466"/>
                  </a:lnTo>
                  <a:cubicBezTo>
                    <a:pt x="2194" y="1472"/>
                    <a:pt x="2206" y="1478"/>
                    <a:pt x="2222" y="1478"/>
                  </a:cubicBezTo>
                  <a:cubicBezTo>
                    <a:pt x="2250" y="1478"/>
                    <a:pt x="2272" y="1463"/>
                    <a:pt x="2291" y="1438"/>
                  </a:cubicBezTo>
                  <a:cubicBezTo>
                    <a:pt x="2313" y="1400"/>
                    <a:pt x="2301" y="1353"/>
                    <a:pt x="2266" y="1327"/>
                  </a:cubicBezTo>
                  <a:lnTo>
                    <a:pt x="1797" y="1041"/>
                  </a:lnTo>
                  <a:cubicBezTo>
                    <a:pt x="1785" y="1032"/>
                    <a:pt x="1771" y="1028"/>
                    <a:pt x="1756" y="1028"/>
                  </a:cubicBezTo>
                  <a:cubicBezTo>
                    <a:pt x="1731" y="1028"/>
                    <a:pt x="1706" y="1041"/>
                    <a:pt x="1690" y="1063"/>
                  </a:cubicBezTo>
                  <a:cubicBezTo>
                    <a:pt x="1709" y="1028"/>
                    <a:pt x="1700" y="981"/>
                    <a:pt x="1662" y="959"/>
                  </a:cubicBezTo>
                  <a:lnTo>
                    <a:pt x="1596" y="918"/>
                  </a:lnTo>
                  <a:cubicBezTo>
                    <a:pt x="1584" y="912"/>
                    <a:pt x="1571" y="910"/>
                    <a:pt x="1558" y="910"/>
                  </a:cubicBezTo>
                  <a:close/>
                  <a:moveTo>
                    <a:pt x="2431" y="1445"/>
                  </a:moveTo>
                  <a:cubicBezTo>
                    <a:pt x="2402" y="1445"/>
                    <a:pt x="2376" y="1458"/>
                    <a:pt x="2360" y="1482"/>
                  </a:cubicBezTo>
                  <a:cubicBezTo>
                    <a:pt x="2338" y="1519"/>
                    <a:pt x="2351" y="1567"/>
                    <a:pt x="2386" y="1592"/>
                  </a:cubicBezTo>
                  <a:lnTo>
                    <a:pt x="2455" y="1630"/>
                  </a:lnTo>
                  <a:cubicBezTo>
                    <a:pt x="2467" y="1639"/>
                    <a:pt x="2481" y="1643"/>
                    <a:pt x="2495" y="1643"/>
                  </a:cubicBezTo>
                  <a:cubicBezTo>
                    <a:pt x="2520" y="1643"/>
                    <a:pt x="2545" y="1630"/>
                    <a:pt x="2559" y="1607"/>
                  </a:cubicBezTo>
                  <a:lnTo>
                    <a:pt x="2559" y="1607"/>
                  </a:lnTo>
                  <a:cubicBezTo>
                    <a:pt x="2540" y="1642"/>
                    <a:pt x="2552" y="1689"/>
                    <a:pt x="2587" y="1714"/>
                  </a:cubicBezTo>
                  <a:lnTo>
                    <a:pt x="3056" y="2001"/>
                  </a:lnTo>
                  <a:cubicBezTo>
                    <a:pt x="3068" y="2007"/>
                    <a:pt x="3078" y="2013"/>
                    <a:pt x="3094" y="2013"/>
                  </a:cubicBezTo>
                  <a:cubicBezTo>
                    <a:pt x="3119" y="2013"/>
                    <a:pt x="3147" y="1998"/>
                    <a:pt x="3166" y="1973"/>
                  </a:cubicBezTo>
                  <a:cubicBezTo>
                    <a:pt x="3185" y="1935"/>
                    <a:pt x="3172" y="1888"/>
                    <a:pt x="3138" y="1862"/>
                  </a:cubicBezTo>
                  <a:lnTo>
                    <a:pt x="2669" y="1576"/>
                  </a:lnTo>
                  <a:cubicBezTo>
                    <a:pt x="2656" y="1567"/>
                    <a:pt x="2642" y="1563"/>
                    <a:pt x="2628" y="1563"/>
                  </a:cubicBezTo>
                  <a:cubicBezTo>
                    <a:pt x="2603" y="1563"/>
                    <a:pt x="2579" y="1576"/>
                    <a:pt x="2565" y="1598"/>
                  </a:cubicBezTo>
                  <a:cubicBezTo>
                    <a:pt x="2584" y="1563"/>
                    <a:pt x="2571" y="1516"/>
                    <a:pt x="2537" y="1494"/>
                  </a:cubicBezTo>
                  <a:lnTo>
                    <a:pt x="2471" y="1453"/>
                  </a:lnTo>
                  <a:cubicBezTo>
                    <a:pt x="2458" y="1447"/>
                    <a:pt x="2444" y="1445"/>
                    <a:pt x="2431" y="1445"/>
                  </a:cubicBezTo>
                  <a:close/>
                  <a:moveTo>
                    <a:pt x="3300" y="1979"/>
                  </a:moveTo>
                  <a:cubicBezTo>
                    <a:pt x="3271" y="1979"/>
                    <a:pt x="3244" y="1993"/>
                    <a:pt x="3229" y="2017"/>
                  </a:cubicBezTo>
                  <a:cubicBezTo>
                    <a:pt x="3210" y="2054"/>
                    <a:pt x="3220" y="2102"/>
                    <a:pt x="3257" y="2127"/>
                  </a:cubicBezTo>
                  <a:lnTo>
                    <a:pt x="3323" y="2164"/>
                  </a:lnTo>
                  <a:cubicBezTo>
                    <a:pt x="3336" y="2174"/>
                    <a:pt x="3350" y="2178"/>
                    <a:pt x="3364" y="2178"/>
                  </a:cubicBezTo>
                  <a:cubicBezTo>
                    <a:pt x="3389" y="2178"/>
                    <a:pt x="3414" y="2165"/>
                    <a:pt x="3430" y="2142"/>
                  </a:cubicBezTo>
                  <a:lnTo>
                    <a:pt x="3430" y="2142"/>
                  </a:lnTo>
                  <a:cubicBezTo>
                    <a:pt x="3408" y="2177"/>
                    <a:pt x="3421" y="2224"/>
                    <a:pt x="3456" y="2249"/>
                  </a:cubicBezTo>
                  <a:lnTo>
                    <a:pt x="3924" y="2536"/>
                  </a:lnTo>
                  <a:cubicBezTo>
                    <a:pt x="3937" y="2542"/>
                    <a:pt x="3950" y="2548"/>
                    <a:pt x="3965" y="2548"/>
                  </a:cubicBezTo>
                  <a:cubicBezTo>
                    <a:pt x="3990" y="2548"/>
                    <a:pt x="4019" y="2533"/>
                    <a:pt x="4035" y="2507"/>
                  </a:cubicBezTo>
                  <a:cubicBezTo>
                    <a:pt x="4053" y="2470"/>
                    <a:pt x="4044" y="2423"/>
                    <a:pt x="4006" y="2397"/>
                  </a:cubicBezTo>
                  <a:lnTo>
                    <a:pt x="3540" y="2111"/>
                  </a:lnTo>
                  <a:cubicBezTo>
                    <a:pt x="3527" y="2102"/>
                    <a:pt x="3512" y="2098"/>
                    <a:pt x="3498" y="2098"/>
                  </a:cubicBezTo>
                  <a:cubicBezTo>
                    <a:pt x="3472" y="2098"/>
                    <a:pt x="3448" y="2111"/>
                    <a:pt x="3434" y="2133"/>
                  </a:cubicBezTo>
                  <a:cubicBezTo>
                    <a:pt x="3452" y="2098"/>
                    <a:pt x="3440" y="2051"/>
                    <a:pt x="3405" y="2029"/>
                  </a:cubicBezTo>
                  <a:lnTo>
                    <a:pt x="3339" y="1988"/>
                  </a:lnTo>
                  <a:cubicBezTo>
                    <a:pt x="3326" y="1982"/>
                    <a:pt x="3313" y="1979"/>
                    <a:pt x="3300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789099" y="1320204"/>
              <a:ext cx="546732" cy="176754"/>
            </a:xfrm>
            <a:custGeom>
              <a:avLst/>
              <a:gdLst/>
              <a:ahLst/>
              <a:cxnLst/>
              <a:rect l="l" t="t" r="r" b="b"/>
              <a:pathLst>
                <a:path w="3353" h="1084" extrusionOk="0">
                  <a:moveTo>
                    <a:pt x="88" y="1"/>
                  </a:moveTo>
                  <a:cubicBezTo>
                    <a:pt x="53" y="1"/>
                    <a:pt x="21" y="24"/>
                    <a:pt x="13" y="61"/>
                  </a:cubicBezTo>
                  <a:cubicBezTo>
                    <a:pt x="1" y="101"/>
                    <a:pt x="23" y="146"/>
                    <a:pt x="67" y="158"/>
                  </a:cubicBezTo>
                  <a:lnTo>
                    <a:pt x="297" y="224"/>
                  </a:lnTo>
                  <a:cubicBezTo>
                    <a:pt x="303" y="227"/>
                    <a:pt x="312" y="227"/>
                    <a:pt x="319" y="227"/>
                  </a:cubicBezTo>
                  <a:cubicBezTo>
                    <a:pt x="350" y="227"/>
                    <a:pt x="382" y="205"/>
                    <a:pt x="394" y="171"/>
                  </a:cubicBezTo>
                  <a:cubicBezTo>
                    <a:pt x="407" y="127"/>
                    <a:pt x="382" y="83"/>
                    <a:pt x="337" y="70"/>
                  </a:cubicBezTo>
                  <a:lnTo>
                    <a:pt x="111" y="4"/>
                  </a:lnTo>
                  <a:cubicBezTo>
                    <a:pt x="103" y="2"/>
                    <a:pt x="96" y="1"/>
                    <a:pt x="88" y="1"/>
                  </a:cubicBezTo>
                  <a:close/>
                  <a:moveTo>
                    <a:pt x="543" y="136"/>
                  </a:moveTo>
                  <a:cubicBezTo>
                    <a:pt x="508" y="136"/>
                    <a:pt x="477" y="157"/>
                    <a:pt x="470" y="193"/>
                  </a:cubicBezTo>
                  <a:cubicBezTo>
                    <a:pt x="457" y="237"/>
                    <a:pt x="479" y="281"/>
                    <a:pt x="523" y="290"/>
                  </a:cubicBezTo>
                  <a:lnTo>
                    <a:pt x="599" y="315"/>
                  </a:lnTo>
                  <a:cubicBezTo>
                    <a:pt x="606" y="318"/>
                    <a:pt x="614" y="319"/>
                    <a:pt x="622" y="319"/>
                  </a:cubicBezTo>
                  <a:cubicBezTo>
                    <a:pt x="656" y="319"/>
                    <a:pt x="686" y="296"/>
                    <a:pt x="696" y="265"/>
                  </a:cubicBezTo>
                  <a:lnTo>
                    <a:pt x="696" y="265"/>
                  </a:lnTo>
                  <a:cubicBezTo>
                    <a:pt x="684" y="303"/>
                    <a:pt x="709" y="347"/>
                    <a:pt x="753" y="360"/>
                  </a:cubicBezTo>
                  <a:lnTo>
                    <a:pt x="1278" y="511"/>
                  </a:lnTo>
                  <a:cubicBezTo>
                    <a:pt x="1288" y="517"/>
                    <a:pt x="1294" y="517"/>
                    <a:pt x="1304" y="517"/>
                  </a:cubicBezTo>
                  <a:cubicBezTo>
                    <a:pt x="1335" y="517"/>
                    <a:pt x="1367" y="492"/>
                    <a:pt x="1376" y="457"/>
                  </a:cubicBezTo>
                  <a:cubicBezTo>
                    <a:pt x="1389" y="413"/>
                    <a:pt x="1367" y="369"/>
                    <a:pt x="1322" y="360"/>
                  </a:cubicBezTo>
                  <a:lnTo>
                    <a:pt x="794" y="205"/>
                  </a:lnTo>
                  <a:cubicBezTo>
                    <a:pt x="787" y="203"/>
                    <a:pt x="779" y="202"/>
                    <a:pt x="772" y="202"/>
                  </a:cubicBezTo>
                  <a:cubicBezTo>
                    <a:pt x="738" y="202"/>
                    <a:pt x="707" y="225"/>
                    <a:pt x="696" y="256"/>
                  </a:cubicBezTo>
                  <a:cubicBezTo>
                    <a:pt x="709" y="218"/>
                    <a:pt x="684" y="174"/>
                    <a:pt x="643" y="161"/>
                  </a:cubicBezTo>
                  <a:lnTo>
                    <a:pt x="567" y="139"/>
                  </a:lnTo>
                  <a:cubicBezTo>
                    <a:pt x="559" y="137"/>
                    <a:pt x="551" y="136"/>
                    <a:pt x="543" y="136"/>
                  </a:cubicBezTo>
                  <a:close/>
                  <a:moveTo>
                    <a:pt x="1522" y="419"/>
                  </a:moveTo>
                  <a:cubicBezTo>
                    <a:pt x="1487" y="419"/>
                    <a:pt x="1459" y="440"/>
                    <a:pt x="1448" y="476"/>
                  </a:cubicBezTo>
                  <a:cubicBezTo>
                    <a:pt x="1436" y="520"/>
                    <a:pt x="1461" y="564"/>
                    <a:pt x="1502" y="574"/>
                  </a:cubicBezTo>
                  <a:lnTo>
                    <a:pt x="1577" y="599"/>
                  </a:lnTo>
                  <a:cubicBezTo>
                    <a:pt x="1587" y="602"/>
                    <a:pt x="1593" y="602"/>
                    <a:pt x="1603" y="602"/>
                  </a:cubicBezTo>
                  <a:cubicBezTo>
                    <a:pt x="1636" y="602"/>
                    <a:pt x="1666" y="581"/>
                    <a:pt x="1674" y="546"/>
                  </a:cubicBezTo>
                  <a:lnTo>
                    <a:pt x="1674" y="546"/>
                  </a:lnTo>
                  <a:cubicBezTo>
                    <a:pt x="1667" y="589"/>
                    <a:pt x="1689" y="631"/>
                    <a:pt x="1732" y="643"/>
                  </a:cubicBezTo>
                  <a:lnTo>
                    <a:pt x="2257" y="794"/>
                  </a:lnTo>
                  <a:cubicBezTo>
                    <a:pt x="2267" y="800"/>
                    <a:pt x="2273" y="800"/>
                    <a:pt x="2282" y="800"/>
                  </a:cubicBezTo>
                  <a:cubicBezTo>
                    <a:pt x="2317" y="800"/>
                    <a:pt x="2348" y="775"/>
                    <a:pt x="2358" y="740"/>
                  </a:cubicBezTo>
                  <a:cubicBezTo>
                    <a:pt x="2367" y="696"/>
                    <a:pt x="2345" y="652"/>
                    <a:pt x="2301" y="643"/>
                  </a:cubicBezTo>
                  <a:lnTo>
                    <a:pt x="1776" y="489"/>
                  </a:lnTo>
                  <a:cubicBezTo>
                    <a:pt x="1768" y="486"/>
                    <a:pt x="1760" y="485"/>
                    <a:pt x="1753" y="485"/>
                  </a:cubicBezTo>
                  <a:cubicBezTo>
                    <a:pt x="1717" y="485"/>
                    <a:pt x="1685" y="508"/>
                    <a:pt x="1675" y="542"/>
                  </a:cubicBezTo>
                  <a:cubicBezTo>
                    <a:pt x="1687" y="501"/>
                    <a:pt x="1665" y="457"/>
                    <a:pt x="1621" y="445"/>
                  </a:cubicBezTo>
                  <a:lnTo>
                    <a:pt x="1546" y="422"/>
                  </a:lnTo>
                  <a:cubicBezTo>
                    <a:pt x="1538" y="420"/>
                    <a:pt x="1529" y="419"/>
                    <a:pt x="1522" y="419"/>
                  </a:cubicBezTo>
                  <a:close/>
                  <a:moveTo>
                    <a:pt x="2506" y="702"/>
                  </a:moveTo>
                  <a:cubicBezTo>
                    <a:pt x="2471" y="702"/>
                    <a:pt x="2440" y="723"/>
                    <a:pt x="2430" y="759"/>
                  </a:cubicBezTo>
                  <a:cubicBezTo>
                    <a:pt x="2421" y="803"/>
                    <a:pt x="2443" y="847"/>
                    <a:pt x="2487" y="857"/>
                  </a:cubicBezTo>
                  <a:lnTo>
                    <a:pt x="2562" y="882"/>
                  </a:lnTo>
                  <a:cubicBezTo>
                    <a:pt x="2569" y="885"/>
                    <a:pt x="2578" y="885"/>
                    <a:pt x="2584" y="885"/>
                  </a:cubicBezTo>
                  <a:cubicBezTo>
                    <a:pt x="2618" y="885"/>
                    <a:pt x="2649" y="864"/>
                    <a:pt x="2659" y="828"/>
                  </a:cubicBezTo>
                  <a:lnTo>
                    <a:pt x="2659" y="828"/>
                  </a:lnTo>
                  <a:cubicBezTo>
                    <a:pt x="2648" y="871"/>
                    <a:pt x="2673" y="914"/>
                    <a:pt x="2713" y="926"/>
                  </a:cubicBezTo>
                  <a:lnTo>
                    <a:pt x="3242" y="1077"/>
                  </a:lnTo>
                  <a:cubicBezTo>
                    <a:pt x="3248" y="1083"/>
                    <a:pt x="3258" y="1083"/>
                    <a:pt x="3264" y="1083"/>
                  </a:cubicBezTo>
                  <a:cubicBezTo>
                    <a:pt x="3302" y="1083"/>
                    <a:pt x="3333" y="1058"/>
                    <a:pt x="3340" y="1024"/>
                  </a:cubicBezTo>
                  <a:cubicBezTo>
                    <a:pt x="3352" y="979"/>
                    <a:pt x="3327" y="935"/>
                    <a:pt x="3286" y="926"/>
                  </a:cubicBezTo>
                  <a:lnTo>
                    <a:pt x="2757" y="772"/>
                  </a:lnTo>
                  <a:cubicBezTo>
                    <a:pt x="2750" y="770"/>
                    <a:pt x="2742" y="769"/>
                    <a:pt x="2735" y="769"/>
                  </a:cubicBezTo>
                  <a:cubicBezTo>
                    <a:pt x="2700" y="769"/>
                    <a:pt x="2670" y="792"/>
                    <a:pt x="2660" y="825"/>
                  </a:cubicBezTo>
                  <a:cubicBezTo>
                    <a:pt x="2672" y="784"/>
                    <a:pt x="2647" y="740"/>
                    <a:pt x="2603" y="728"/>
                  </a:cubicBezTo>
                  <a:lnTo>
                    <a:pt x="2531" y="706"/>
                  </a:lnTo>
                  <a:cubicBezTo>
                    <a:pt x="2523" y="703"/>
                    <a:pt x="2514" y="702"/>
                    <a:pt x="250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663871" y="1744151"/>
              <a:ext cx="564668" cy="37992"/>
            </a:xfrm>
            <a:custGeom>
              <a:avLst/>
              <a:gdLst/>
              <a:ahLst/>
              <a:cxnLst/>
              <a:rect l="l" t="t" r="r" b="b"/>
              <a:pathLst>
                <a:path w="3463" h="233" extrusionOk="0">
                  <a:moveTo>
                    <a:pt x="3384" y="0"/>
                  </a:moveTo>
                  <a:lnTo>
                    <a:pt x="2833" y="13"/>
                  </a:lnTo>
                  <a:cubicBezTo>
                    <a:pt x="2789" y="13"/>
                    <a:pt x="2754" y="47"/>
                    <a:pt x="2754" y="91"/>
                  </a:cubicBezTo>
                  <a:cubicBezTo>
                    <a:pt x="2754" y="135"/>
                    <a:pt x="2789" y="170"/>
                    <a:pt x="2833" y="170"/>
                  </a:cubicBezTo>
                  <a:lnTo>
                    <a:pt x="3384" y="157"/>
                  </a:lnTo>
                  <a:cubicBezTo>
                    <a:pt x="3428" y="157"/>
                    <a:pt x="3462" y="123"/>
                    <a:pt x="3462" y="79"/>
                  </a:cubicBezTo>
                  <a:cubicBezTo>
                    <a:pt x="3462" y="35"/>
                    <a:pt x="3428" y="0"/>
                    <a:pt x="3384" y="0"/>
                  </a:cubicBezTo>
                  <a:close/>
                  <a:moveTo>
                    <a:pt x="2597" y="16"/>
                  </a:moveTo>
                  <a:cubicBezTo>
                    <a:pt x="2553" y="16"/>
                    <a:pt x="2518" y="50"/>
                    <a:pt x="2518" y="94"/>
                  </a:cubicBezTo>
                  <a:cubicBezTo>
                    <a:pt x="2518" y="139"/>
                    <a:pt x="2553" y="173"/>
                    <a:pt x="2597" y="173"/>
                  </a:cubicBezTo>
                  <a:lnTo>
                    <a:pt x="2676" y="173"/>
                  </a:lnTo>
                  <a:cubicBezTo>
                    <a:pt x="2720" y="173"/>
                    <a:pt x="2754" y="139"/>
                    <a:pt x="2754" y="94"/>
                  </a:cubicBezTo>
                  <a:cubicBezTo>
                    <a:pt x="2754" y="50"/>
                    <a:pt x="2720" y="16"/>
                    <a:pt x="2676" y="16"/>
                  </a:cubicBezTo>
                  <a:close/>
                  <a:moveTo>
                    <a:pt x="2361" y="25"/>
                  </a:moveTo>
                  <a:lnTo>
                    <a:pt x="1810" y="35"/>
                  </a:lnTo>
                  <a:cubicBezTo>
                    <a:pt x="1766" y="35"/>
                    <a:pt x="1732" y="72"/>
                    <a:pt x="1732" y="113"/>
                  </a:cubicBezTo>
                  <a:cubicBezTo>
                    <a:pt x="1732" y="157"/>
                    <a:pt x="1766" y="192"/>
                    <a:pt x="1810" y="192"/>
                  </a:cubicBezTo>
                  <a:lnTo>
                    <a:pt x="2361" y="183"/>
                  </a:lnTo>
                  <a:cubicBezTo>
                    <a:pt x="2405" y="183"/>
                    <a:pt x="2440" y="145"/>
                    <a:pt x="2440" y="104"/>
                  </a:cubicBezTo>
                  <a:cubicBezTo>
                    <a:pt x="2440" y="60"/>
                    <a:pt x="2405" y="25"/>
                    <a:pt x="2361" y="25"/>
                  </a:cubicBezTo>
                  <a:close/>
                  <a:moveTo>
                    <a:pt x="1574" y="41"/>
                  </a:moveTo>
                  <a:cubicBezTo>
                    <a:pt x="1530" y="41"/>
                    <a:pt x="1496" y="76"/>
                    <a:pt x="1496" y="120"/>
                  </a:cubicBezTo>
                  <a:cubicBezTo>
                    <a:pt x="1496" y="161"/>
                    <a:pt x="1530" y="198"/>
                    <a:pt x="1574" y="198"/>
                  </a:cubicBezTo>
                  <a:lnTo>
                    <a:pt x="1653" y="198"/>
                  </a:lnTo>
                  <a:cubicBezTo>
                    <a:pt x="1697" y="198"/>
                    <a:pt x="1732" y="167"/>
                    <a:pt x="1732" y="120"/>
                  </a:cubicBezTo>
                  <a:cubicBezTo>
                    <a:pt x="1732" y="72"/>
                    <a:pt x="1697" y="41"/>
                    <a:pt x="1653" y="41"/>
                  </a:cubicBezTo>
                  <a:close/>
                  <a:moveTo>
                    <a:pt x="1343" y="47"/>
                  </a:moveTo>
                  <a:cubicBezTo>
                    <a:pt x="1342" y="47"/>
                    <a:pt x="1340" y="47"/>
                    <a:pt x="1338" y="47"/>
                  </a:cubicBezTo>
                  <a:lnTo>
                    <a:pt x="788" y="60"/>
                  </a:lnTo>
                  <a:cubicBezTo>
                    <a:pt x="744" y="60"/>
                    <a:pt x="709" y="94"/>
                    <a:pt x="709" y="139"/>
                  </a:cubicBezTo>
                  <a:cubicBezTo>
                    <a:pt x="709" y="183"/>
                    <a:pt x="744" y="217"/>
                    <a:pt x="788" y="217"/>
                  </a:cubicBezTo>
                  <a:lnTo>
                    <a:pt x="1338" y="205"/>
                  </a:lnTo>
                  <a:cubicBezTo>
                    <a:pt x="1382" y="205"/>
                    <a:pt x="1417" y="170"/>
                    <a:pt x="1417" y="126"/>
                  </a:cubicBezTo>
                  <a:cubicBezTo>
                    <a:pt x="1417" y="84"/>
                    <a:pt x="1385" y="47"/>
                    <a:pt x="1343" y="47"/>
                  </a:cubicBezTo>
                  <a:close/>
                  <a:moveTo>
                    <a:pt x="552" y="63"/>
                  </a:moveTo>
                  <a:cubicBezTo>
                    <a:pt x="508" y="63"/>
                    <a:pt x="473" y="98"/>
                    <a:pt x="473" y="142"/>
                  </a:cubicBezTo>
                  <a:cubicBezTo>
                    <a:pt x="473" y="186"/>
                    <a:pt x="508" y="220"/>
                    <a:pt x="552" y="220"/>
                  </a:cubicBezTo>
                  <a:lnTo>
                    <a:pt x="630" y="220"/>
                  </a:lnTo>
                  <a:cubicBezTo>
                    <a:pt x="674" y="220"/>
                    <a:pt x="709" y="186"/>
                    <a:pt x="709" y="142"/>
                  </a:cubicBezTo>
                  <a:cubicBezTo>
                    <a:pt x="709" y="98"/>
                    <a:pt x="674" y="63"/>
                    <a:pt x="630" y="63"/>
                  </a:cubicBezTo>
                  <a:close/>
                  <a:moveTo>
                    <a:pt x="325" y="72"/>
                  </a:moveTo>
                  <a:cubicBezTo>
                    <a:pt x="322" y="72"/>
                    <a:pt x="319" y="72"/>
                    <a:pt x="316" y="72"/>
                  </a:cubicBezTo>
                  <a:lnTo>
                    <a:pt x="80" y="76"/>
                  </a:lnTo>
                  <a:cubicBezTo>
                    <a:pt x="36" y="76"/>
                    <a:pt x="1" y="110"/>
                    <a:pt x="1" y="154"/>
                  </a:cubicBezTo>
                  <a:cubicBezTo>
                    <a:pt x="1" y="195"/>
                    <a:pt x="36" y="233"/>
                    <a:pt x="80" y="233"/>
                  </a:cubicBezTo>
                  <a:lnTo>
                    <a:pt x="316" y="230"/>
                  </a:lnTo>
                  <a:cubicBezTo>
                    <a:pt x="360" y="230"/>
                    <a:pt x="394" y="198"/>
                    <a:pt x="394" y="151"/>
                  </a:cubicBezTo>
                  <a:cubicBezTo>
                    <a:pt x="394" y="107"/>
                    <a:pt x="365" y="72"/>
                    <a:pt x="325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570603" y="3858506"/>
              <a:ext cx="644077" cy="151643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3858" y="0"/>
                  </a:moveTo>
                  <a:cubicBezTo>
                    <a:pt x="3854" y="0"/>
                    <a:pt x="3850" y="1"/>
                    <a:pt x="3846" y="1"/>
                  </a:cubicBezTo>
                  <a:lnTo>
                    <a:pt x="3308" y="111"/>
                  </a:lnTo>
                  <a:cubicBezTo>
                    <a:pt x="3268" y="123"/>
                    <a:pt x="3241" y="157"/>
                    <a:pt x="3243" y="193"/>
                  </a:cubicBezTo>
                  <a:lnTo>
                    <a:pt x="3243" y="193"/>
                  </a:lnTo>
                  <a:cubicBezTo>
                    <a:pt x="3229" y="163"/>
                    <a:pt x="3200" y="142"/>
                    <a:pt x="3166" y="142"/>
                  </a:cubicBezTo>
                  <a:cubicBezTo>
                    <a:pt x="3162" y="142"/>
                    <a:pt x="3157" y="142"/>
                    <a:pt x="3153" y="143"/>
                  </a:cubicBezTo>
                  <a:lnTo>
                    <a:pt x="3075" y="159"/>
                  </a:lnTo>
                  <a:cubicBezTo>
                    <a:pt x="3031" y="171"/>
                    <a:pt x="3005" y="212"/>
                    <a:pt x="3012" y="253"/>
                  </a:cubicBezTo>
                  <a:cubicBezTo>
                    <a:pt x="3021" y="291"/>
                    <a:pt x="3056" y="316"/>
                    <a:pt x="3090" y="316"/>
                  </a:cubicBezTo>
                  <a:lnTo>
                    <a:pt x="3106" y="316"/>
                  </a:lnTo>
                  <a:lnTo>
                    <a:pt x="3185" y="300"/>
                  </a:lnTo>
                  <a:cubicBezTo>
                    <a:pt x="3223" y="289"/>
                    <a:pt x="3250" y="259"/>
                    <a:pt x="3250" y="222"/>
                  </a:cubicBezTo>
                  <a:lnTo>
                    <a:pt x="3250" y="222"/>
                  </a:lnTo>
                  <a:cubicBezTo>
                    <a:pt x="3262" y="251"/>
                    <a:pt x="3294" y="269"/>
                    <a:pt x="3323" y="269"/>
                  </a:cubicBezTo>
                  <a:lnTo>
                    <a:pt x="3339" y="269"/>
                  </a:lnTo>
                  <a:lnTo>
                    <a:pt x="3877" y="159"/>
                  </a:lnTo>
                  <a:cubicBezTo>
                    <a:pt x="3921" y="149"/>
                    <a:pt x="3950" y="108"/>
                    <a:pt x="3940" y="64"/>
                  </a:cubicBezTo>
                  <a:cubicBezTo>
                    <a:pt x="3929" y="27"/>
                    <a:pt x="3897" y="0"/>
                    <a:pt x="3858" y="0"/>
                  </a:cubicBezTo>
                  <a:close/>
                  <a:moveTo>
                    <a:pt x="2854" y="205"/>
                  </a:moveTo>
                  <a:cubicBezTo>
                    <a:pt x="2850" y="205"/>
                    <a:pt x="2846" y="205"/>
                    <a:pt x="2842" y="206"/>
                  </a:cubicBezTo>
                  <a:lnTo>
                    <a:pt x="2304" y="316"/>
                  </a:lnTo>
                  <a:cubicBezTo>
                    <a:pt x="2265" y="327"/>
                    <a:pt x="2240" y="361"/>
                    <a:pt x="2240" y="397"/>
                  </a:cubicBezTo>
                  <a:lnTo>
                    <a:pt x="2240" y="397"/>
                  </a:lnTo>
                  <a:cubicBezTo>
                    <a:pt x="2227" y="365"/>
                    <a:pt x="2197" y="346"/>
                    <a:pt x="2163" y="346"/>
                  </a:cubicBezTo>
                  <a:cubicBezTo>
                    <a:pt x="2158" y="346"/>
                    <a:pt x="2154" y="347"/>
                    <a:pt x="2150" y="347"/>
                  </a:cubicBezTo>
                  <a:lnTo>
                    <a:pt x="2071" y="363"/>
                  </a:lnTo>
                  <a:cubicBezTo>
                    <a:pt x="2030" y="376"/>
                    <a:pt x="2002" y="417"/>
                    <a:pt x="2008" y="457"/>
                  </a:cubicBezTo>
                  <a:cubicBezTo>
                    <a:pt x="2017" y="495"/>
                    <a:pt x="2052" y="520"/>
                    <a:pt x="2087" y="520"/>
                  </a:cubicBezTo>
                  <a:lnTo>
                    <a:pt x="2102" y="520"/>
                  </a:lnTo>
                  <a:lnTo>
                    <a:pt x="2181" y="505"/>
                  </a:lnTo>
                  <a:cubicBezTo>
                    <a:pt x="2220" y="493"/>
                    <a:pt x="2247" y="462"/>
                    <a:pt x="2246" y="424"/>
                  </a:cubicBezTo>
                  <a:lnTo>
                    <a:pt x="2246" y="424"/>
                  </a:lnTo>
                  <a:cubicBezTo>
                    <a:pt x="2259" y="454"/>
                    <a:pt x="2289" y="473"/>
                    <a:pt x="2319" y="473"/>
                  </a:cubicBezTo>
                  <a:lnTo>
                    <a:pt x="2335" y="473"/>
                  </a:lnTo>
                  <a:lnTo>
                    <a:pt x="2873" y="363"/>
                  </a:lnTo>
                  <a:cubicBezTo>
                    <a:pt x="2917" y="354"/>
                    <a:pt x="2946" y="313"/>
                    <a:pt x="2936" y="269"/>
                  </a:cubicBezTo>
                  <a:cubicBezTo>
                    <a:pt x="2928" y="232"/>
                    <a:pt x="2893" y="205"/>
                    <a:pt x="2854" y="205"/>
                  </a:cubicBezTo>
                  <a:close/>
                  <a:moveTo>
                    <a:pt x="1853" y="409"/>
                  </a:moveTo>
                  <a:cubicBezTo>
                    <a:pt x="1849" y="409"/>
                    <a:pt x="1845" y="410"/>
                    <a:pt x="1841" y="410"/>
                  </a:cubicBezTo>
                  <a:lnTo>
                    <a:pt x="1300" y="520"/>
                  </a:lnTo>
                  <a:cubicBezTo>
                    <a:pt x="1266" y="531"/>
                    <a:pt x="1241" y="560"/>
                    <a:pt x="1237" y="593"/>
                  </a:cubicBezTo>
                  <a:lnTo>
                    <a:pt x="1237" y="593"/>
                  </a:lnTo>
                  <a:cubicBezTo>
                    <a:pt x="1221" y="568"/>
                    <a:pt x="1195" y="551"/>
                    <a:pt x="1164" y="551"/>
                  </a:cubicBezTo>
                  <a:cubicBezTo>
                    <a:pt x="1160" y="551"/>
                    <a:pt x="1156" y="551"/>
                    <a:pt x="1152" y="552"/>
                  </a:cubicBezTo>
                  <a:lnTo>
                    <a:pt x="1073" y="568"/>
                  </a:lnTo>
                  <a:cubicBezTo>
                    <a:pt x="1029" y="580"/>
                    <a:pt x="1001" y="621"/>
                    <a:pt x="1010" y="662"/>
                  </a:cubicBezTo>
                  <a:cubicBezTo>
                    <a:pt x="1017" y="700"/>
                    <a:pt x="1054" y="725"/>
                    <a:pt x="1089" y="725"/>
                  </a:cubicBezTo>
                  <a:lnTo>
                    <a:pt x="1105" y="725"/>
                  </a:lnTo>
                  <a:lnTo>
                    <a:pt x="1183" y="709"/>
                  </a:lnTo>
                  <a:cubicBezTo>
                    <a:pt x="1219" y="699"/>
                    <a:pt x="1243" y="672"/>
                    <a:pt x="1247" y="638"/>
                  </a:cubicBezTo>
                  <a:lnTo>
                    <a:pt x="1247" y="638"/>
                  </a:lnTo>
                  <a:cubicBezTo>
                    <a:pt x="1262" y="663"/>
                    <a:pt x="1289" y="678"/>
                    <a:pt x="1316" y="678"/>
                  </a:cubicBezTo>
                  <a:lnTo>
                    <a:pt x="1331" y="678"/>
                  </a:lnTo>
                  <a:lnTo>
                    <a:pt x="1873" y="568"/>
                  </a:lnTo>
                  <a:cubicBezTo>
                    <a:pt x="1914" y="555"/>
                    <a:pt x="1942" y="517"/>
                    <a:pt x="1936" y="473"/>
                  </a:cubicBezTo>
                  <a:cubicBezTo>
                    <a:pt x="1924" y="436"/>
                    <a:pt x="1889" y="409"/>
                    <a:pt x="1853" y="409"/>
                  </a:cubicBezTo>
                  <a:close/>
                  <a:moveTo>
                    <a:pt x="853" y="614"/>
                  </a:moveTo>
                  <a:cubicBezTo>
                    <a:pt x="849" y="614"/>
                    <a:pt x="845" y="614"/>
                    <a:pt x="840" y="615"/>
                  </a:cubicBezTo>
                  <a:lnTo>
                    <a:pt x="302" y="725"/>
                  </a:lnTo>
                  <a:cubicBezTo>
                    <a:pt x="263" y="736"/>
                    <a:pt x="236" y="770"/>
                    <a:pt x="238" y="807"/>
                  </a:cubicBezTo>
                  <a:lnTo>
                    <a:pt x="238" y="807"/>
                  </a:lnTo>
                  <a:cubicBezTo>
                    <a:pt x="223" y="776"/>
                    <a:pt x="194" y="756"/>
                    <a:pt x="160" y="756"/>
                  </a:cubicBezTo>
                  <a:cubicBezTo>
                    <a:pt x="156" y="756"/>
                    <a:pt x="152" y="756"/>
                    <a:pt x="148" y="756"/>
                  </a:cubicBezTo>
                  <a:lnTo>
                    <a:pt x="69" y="772"/>
                  </a:lnTo>
                  <a:cubicBezTo>
                    <a:pt x="25" y="785"/>
                    <a:pt x="0" y="826"/>
                    <a:pt x="7" y="867"/>
                  </a:cubicBezTo>
                  <a:cubicBezTo>
                    <a:pt x="16" y="904"/>
                    <a:pt x="51" y="930"/>
                    <a:pt x="85" y="930"/>
                  </a:cubicBezTo>
                  <a:lnTo>
                    <a:pt x="101" y="930"/>
                  </a:lnTo>
                  <a:lnTo>
                    <a:pt x="180" y="914"/>
                  </a:lnTo>
                  <a:cubicBezTo>
                    <a:pt x="217" y="903"/>
                    <a:pt x="246" y="874"/>
                    <a:pt x="245" y="838"/>
                  </a:cubicBezTo>
                  <a:lnTo>
                    <a:pt x="245" y="838"/>
                  </a:lnTo>
                  <a:cubicBezTo>
                    <a:pt x="259" y="865"/>
                    <a:pt x="289" y="882"/>
                    <a:pt x="318" y="882"/>
                  </a:cubicBezTo>
                  <a:lnTo>
                    <a:pt x="334" y="882"/>
                  </a:lnTo>
                  <a:lnTo>
                    <a:pt x="872" y="772"/>
                  </a:lnTo>
                  <a:cubicBezTo>
                    <a:pt x="916" y="760"/>
                    <a:pt x="944" y="722"/>
                    <a:pt x="935" y="678"/>
                  </a:cubicBezTo>
                  <a:cubicBezTo>
                    <a:pt x="923" y="641"/>
                    <a:pt x="891" y="614"/>
                    <a:pt x="853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719800" y="4076675"/>
              <a:ext cx="572332" cy="256653"/>
            </a:xfrm>
            <a:custGeom>
              <a:avLst/>
              <a:gdLst/>
              <a:ahLst/>
              <a:cxnLst/>
              <a:rect l="l" t="t" r="r" b="b"/>
              <a:pathLst>
                <a:path w="3510" h="1574" extrusionOk="0">
                  <a:moveTo>
                    <a:pt x="3422" y="1"/>
                  </a:moveTo>
                  <a:cubicBezTo>
                    <a:pt x="3412" y="1"/>
                    <a:pt x="3401" y="3"/>
                    <a:pt x="3390" y="7"/>
                  </a:cubicBezTo>
                  <a:lnTo>
                    <a:pt x="2883" y="221"/>
                  </a:lnTo>
                  <a:cubicBezTo>
                    <a:pt x="2839" y="237"/>
                    <a:pt x="2824" y="284"/>
                    <a:pt x="2839" y="325"/>
                  </a:cubicBezTo>
                  <a:cubicBezTo>
                    <a:pt x="2852" y="353"/>
                    <a:pt x="2880" y="372"/>
                    <a:pt x="2912" y="372"/>
                  </a:cubicBezTo>
                  <a:cubicBezTo>
                    <a:pt x="2918" y="372"/>
                    <a:pt x="2931" y="372"/>
                    <a:pt x="2943" y="366"/>
                  </a:cubicBezTo>
                  <a:lnTo>
                    <a:pt x="3450" y="152"/>
                  </a:lnTo>
                  <a:cubicBezTo>
                    <a:pt x="3494" y="136"/>
                    <a:pt x="3510" y="89"/>
                    <a:pt x="3494" y="48"/>
                  </a:cubicBezTo>
                  <a:cubicBezTo>
                    <a:pt x="3482" y="17"/>
                    <a:pt x="3453" y="1"/>
                    <a:pt x="3422" y="1"/>
                  </a:cubicBezTo>
                  <a:close/>
                  <a:moveTo>
                    <a:pt x="2769" y="278"/>
                  </a:moveTo>
                  <a:cubicBezTo>
                    <a:pt x="2758" y="278"/>
                    <a:pt x="2748" y="280"/>
                    <a:pt x="2739" y="284"/>
                  </a:cubicBezTo>
                  <a:lnTo>
                    <a:pt x="2666" y="315"/>
                  </a:lnTo>
                  <a:cubicBezTo>
                    <a:pt x="2625" y="331"/>
                    <a:pt x="2610" y="378"/>
                    <a:pt x="2625" y="419"/>
                  </a:cubicBezTo>
                  <a:cubicBezTo>
                    <a:pt x="2635" y="447"/>
                    <a:pt x="2663" y="466"/>
                    <a:pt x="2695" y="466"/>
                  </a:cubicBezTo>
                  <a:cubicBezTo>
                    <a:pt x="2704" y="466"/>
                    <a:pt x="2714" y="463"/>
                    <a:pt x="2726" y="463"/>
                  </a:cubicBezTo>
                  <a:lnTo>
                    <a:pt x="2799" y="432"/>
                  </a:lnTo>
                  <a:cubicBezTo>
                    <a:pt x="2839" y="416"/>
                    <a:pt x="2855" y="372"/>
                    <a:pt x="2839" y="328"/>
                  </a:cubicBezTo>
                  <a:cubicBezTo>
                    <a:pt x="2828" y="295"/>
                    <a:pt x="2798" y="278"/>
                    <a:pt x="2769" y="278"/>
                  </a:cubicBezTo>
                  <a:close/>
                  <a:moveTo>
                    <a:pt x="2482" y="401"/>
                  </a:moveTo>
                  <a:cubicBezTo>
                    <a:pt x="2472" y="401"/>
                    <a:pt x="2462" y="403"/>
                    <a:pt x="2452" y="407"/>
                  </a:cubicBezTo>
                  <a:lnTo>
                    <a:pt x="1943" y="624"/>
                  </a:lnTo>
                  <a:cubicBezTo>
                    <a:pt x="1902" y="639"/>
                    <a:pt x="1886" y="687"/>
                    <a:pt x="1902" y="724"/>
                  </a:cubicBezTo>
                  <a:cubicBezTo>
                    <a:pt x="1890" y="696"/>
                    <a:pt x="1861" y="681"/>
                    <a:pt x="1830" y="681"/>
                  </a:cubicBezTo>
                  <a:cubicBezTo>
                    <a:pt x="1820" y="681"/>
                    <a:pt x="1808" y="683"/>
                    <a:pt x="1798" y="687"/>
                  </a:cubicBezTo>
                  <a:lnTo>
                    <a:pt x="1729" y="718"/>
                  </a:lnTo>
                  <a:cubicBezTo>
                    <a:pt x="1685" y="734"/>
                    <a:pt x="1669" y="781"/>
                    <a:pt x="1685" y="819"/>
                  </a:cubicBezTo>
                  <a:cubicBezTo>
                    <a:pt x="1697" y="847"/>
                    <a:pt x="1722" y="866"/>
                    <a:pt x="1754" y="866"/>
                  </a:cubicBezTo>
                  <a:cubicBezTo>
                    <a:pt x="1763" y="866"/>
                    <a:pt x="1776" y="863"/>
                    <a:pt x="1785" y="863"/>
                  </a:cubicBezTo>
                  <a:lnTo>
                    <a:pt x="1858" y="831"/>
                  </a:lnTo>
                  <a:cubicBezTo>
                    <a:pt x="1902" y="816"/>
                    <a:pt x="1917" y="768"/>
                    <a:pt x="1902" y="731"/>
                  </a:cubicBezTo>
                  <a:lnTo>
                    <a:pt x="1902" y="731"/>
                  </a:lnTo>
                  <a:cubicBezTo>
                    <a:pt x="1913" y="759"/>
                    <a:pt x="1942" y="774"/>
                    <a:pt x="1972" y="774"/>
                  </a:cubicBezTo>
                  <a:cubicBezTo>
                    <a:pt x="1982" y="774"/>
                    <a:pt x="1993" y="773"/>
                    <a:pt x="2002" y="768"/>
                  </a:cubicBezTo>
                  <a:lnTo>
                    <a:pt x="2509" y="551"/>
                  </a:lnTo>
                  <a:cubicBezTo>
                    <a:pt x="2553" y="536"/>
                    <a:pt x="2569" y="495"/>
                    <a:pt x="2553" y="451"/>
                  </a:cubicBezTo>
                  <a:cubicBezTo>
                    <a:pt x="2541" y="418"/>
                    <a:pt x="2512" y="401"/>
                    <a:pt x="2482" y="401"/>
                  </a:cubicBezTo>
                  <a:close/>
                  <a:moveTo>
                    <a:pt x="1539" y="803"/>
                  </a:moveTo>
                  <a:cubicBezTo>
                    <a:pt x="1528" y="803"/>
                    <a:pt x="1518" y="805"/>
                    <a:pt x="1508" y="809"/>
                  </a:cubicBezTo>
                  <a:lnTo>
                    <a:pt x="999" y="1023"/>
                  </a:lnTo>
                  <a:cubicBezTo>
                    <a:pt x="961" y="1039"/>
                    <a:pt x="942" y="1086"/>
                    <a:pt x="958" y="1127"/>
                  </a:cubicBezTo>
                  <a:cubicBezTo>
                    <a:pt x="946" y="1097"/>
                    <a:pt x="917" y="1080"/>
                    <a:pt x="886" y="1080"/>
                  </a:cubicBezTo>
                  <a:cubicBezTo>
                    <a:pt x="875" y="1080"/>
                    <a:pt x="864" y="1082"/>
                    <a:pt x="854" y="1086"/>
                  </a:cubicBezTo>
                  <a:lnTo>
                    <a:pt x="785" y="1118"/>
                  </a:lnTo>
                  <a:cubicBezTo>
                    <a:pt x="740" y="1133"/>
                    <a:pt x="725" y="1181"/>
                    <a:pt x="740" y="1222"/>
                  </a:cubicBezTo>
                  <a:cubicBezTo>
                    <a:pt x="753" y="1250"/>
                    <a:pt x="778" y="1269"/>
                    <a:pt x="810" y="1269"/>
                  </a:cubicBezTo>
                  <a:cubicBezTo>
                    <a:pt x="822" y="1269"/>
                    <a:pt x="835" y="1266"/>
                    <a:pt x="841" y="1262"/>
                  </a:cubicBezTo>
                  <a:lnTo>
                    <a:pt x="914" y="1231"/>
                  </a:lnTo>
                  <a:cubicBezTo>
                    <a:pt x="951" y="1218"/>
                    <a:pt x="973" y="1171"/>
                    <a:pt x="958" y="1130"/>
                  </a:cubicBezTo>
                  <a:lnTo>
                    <a:pt x="958" y="1130"/>
                  </a:lnTo>
                  <a:cubicBezTo>
                    <a:pt x="969" y="1161"/>
                    <a:pt x="998" y="1177"/>
                    <a:pt x="1028" y="1177"/>
                  </a:cubicBezTo>
                  <a:cubicBezTo>
                    <a:pt x="1038" y="1177"/>
                    <a:pt x="1049" y="1175"/>
                    <a:pt x="1058" y="1171"/>
                  </a:cubicBezTo>
                  <a:lnTo>
                    <a:pt x="1565" y="954"/>
                  </a:lnTo>
                  <a:cubicBezTo>
                    <a:pt x="1609" y="938"/>
                    <a:pt x="1625" y="894"/>
                    <a:pt x="1609" y="850"/>
                  </a:cubicBezTo>
                  <a:cubicBezTo>
                    <a:pt x="1597" y="820"/>
                    <a:pt x="1568" y="803"/>
                    <a:pt x="1539" y="803"/>
                  </a:cubicBezTo>
                  <a:close/>
                  <a:moveTo>
                    <a:pt x="597" y="1203"/>
                  </a:moveTo>
                  <a:cubicBezTo>
                    <a:pt x="587" y="1203"/>
                    <a:pt x="577" y="1205"/>
                    <a:pt x="567" y="1209"/>
                  </a:cubicBezTo>
                  <a:lnTo>
                    <a:pt x="61" y="1426"/>
                  </a:lnTo>
                  <a:cubicBezTo>
                    <a:pt x="17" y="1442"/>
                    <a:pt x="1" y="1489"/>
                    <a:pt x="17" y="1527"/>
                  </a:cubicBezTo>
                  <a:cubicBezTo>
                    <a:pt x="29" y="1555"/>
                    <a:pt x="54" y="1574"/>
                    <a:pt x="86" y="1574"/>
                  </a:cubicBezTo>
                  <a:cubicBezTo>
                    <a:pt x="99" y="1574"/>
                    <a:pt x="111" y="1574"/>
                    <a:pt x="117" y="1571"/>
                  </a:cubicBezTo>
                  <a:lnTo>
                    <a:pt x="627" y="1354"/>
                  </a:lnTo>
                  <a:cubicBezTo>
                    <a:pt x="668" y="1338"/>
                    <a:pt x="684" y="1291"/>
                    <a:pt x="668" y="1253"/>
                  </a:cubicBezTo>
                  <a:cubicBezTo>
                    <a:pt x="656" y="1220"/>
                    <a:pt x="627" y="1203"/>
                    <a:pt x="597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956885" y="4349958"/>
              <a:ext cx="437972" cy="240999"/>
            </a:xfrm>
            <a:custGeom>
              <a:avLst/>
              <a:gdLst/>
              <a:ahLst/>
              <a:cxnLst/>
              <a:rect l="l" t="t" r="r" b="b"/>
              <a:pathLst>
                <a:path w="2686" h="1478" extrusionOk="0">
                  <a:moveTo>
                    <a:pt x="2594" y="0"/>
                  </a:moveTo>
                  <a:cubicBezTo>
                    <a:pt x="2582" y="0"/>
                    <a:pt x="2570" y="3"/>
                    <a:pt x="2559" y="8"/>
                  </a:cubicBezTo>
                  <a:lnTo>
                    <a:pt x="2071" y="266"/>
                  </a:lnTo>
                  <a:cubicBezTo>
                    <a:pt x="2034" y="285"/>
                    <a:pt x="2021" y="332"/>
                    <a:pt x="2040" y="370"/>
                  </a:cubicBezTo>
                  <a:cubicBezTo>
                    <a:pt x="2027" y="346"/>
                    <a:pt x="1999" y="330"/>
                    <a:pt x="1970" y="330"/>
                  </a:cubicBezTo>
                  <a:cubicBezTo>
                    <a:pt x="1957" y="330"/>
                    <a:pt x="1945" y="333"/>
                    <a:pt x="1933" y="339"/>
                  </a:cubicBezTo>
                  <a:lnTo>
                    <a:pt x="1864" y="376"/>
                  </a:lnTo>
                  <a:cubicBezTo>
                    <a:pt x="1826" y="395"/>
                    <a:pt x="1810" y="442"/>
                    <a:pt x="1832" y="480"/>
                  </a:cubicBezTo>
                  <a:cubicBezTo>
                    <a:pt x="1848" y="508"/>
                    <a:pt x="1873" y="524"/>
                    <a:pt x="1901" y="524"/>
                  </a:cubicBezTo>
                  <a:cubicBezTo>
                    <a:pt x="1914" y="524"/>
                    <a:pt x="1927" y="524"/>
                    <a:pt x="1936" y="512"/>
                  </a:cubicBezTo>
                  <a:lnTo>
                    <a:pt x="2008" y="477"/>
                  </a:lnTo>
                  <a:cubicBezTo>
                    <a:pt x="2043" y="458"/>
                    <a:pt x="2059" y="411"/>
                    <a:pt x="2040" y="370"/>
                  </a:cubicBezTo>
                  <a:lnTo>
                    <a:pt x="2040" y="370"/>
                  </a:lnTo>
                  <a:cubicBezTo>
                    <a:pt x="2056" y="398"/>
                    <a:pt x="2084" y="414"/>
                    <a:pt x="2109" y="414"/>
                  </a:cubicBezTo>
                  <a:cubicBezTo>
                    <a:pt x="2122" y="414"/>
                    <a:pt x="2134" y="414"/>
                    <a:pt x="2144" y="402"/>
                  </a:cubicBezTo>
                  <a:lnTo>
                    <a:pt x="2632" y="147"/>
                  </a:lnTo>
                  <a:cubicBezTo>
                    <a:pt x="2669" y="128"/>
                    <a:pt x="2685" y="81"/>
                    <a:pt x="2663" y="40"/>
                  </a:cubicBezTo>
                  <a:cubicBezTo>
                    <a:pt x="2650" y="15"/>
                    <a:pt x="2622" y="0"/>
                    <a:pt x="2594" y="0"/>
                  </a:cubicBezTo>
                  <a:close/>
                  <a:moveTo>
                    <a:pt x="1692" y="476"/>
                  </a:moveTo>
                  <a:cubicBezTo>
                    <a:pt x="1679" y="476"/>
                    <a:pt x="1666" y="480"/>
                    <a:pt x="1653" y="486"/>
                  </a:cubicBezTo>
                  <a:lnTo>
                    <a:pt x="1165" y="741"/>
                  </a:lnTo>
                  <a:cubicBezTo>
                    <a:pt x="1131" y="760"/>
                    <a:pt x="1115" y="807"/>
                    <a:pt x="1134" y="848"/>
                  </a:cubicBezTo>
                  <a:cubicBezTo>
                    <a:pt x="1121" y="822"/>
                    <a:pt x="1094" y="807"/>
                    <a:pt x="1067" y="807"/>
                  </a:cubicBezTo>
                  <a:cubicBezTo>
                    <a:pt x="1054" y="807"/>
                    <a:pt x="1042" y="810"/>
                    <a:pt x="1030" y="817"/>
                  </a:cubicBezTo>
                  <a:lnTo>
                    <a:pt x="957" y="851"/>
                  </a:lnTo>
                  <a:cubicBezTo>
                    <a:pt x="923" y="870"/>
                    <a:pt x="907" y="918"/>
                    <a:pt x="926" y="958"/>
                  </a:cubicBezTo>
                  <a:cubicBezTo>
                    <a:pt x="942" y="984"/>
                    <a:pt x="970" y="999"/>
                    <a:pt x="998" y="999"/>
                  </a:cubicBezTo>
                  <a:cubicBezTo>
                    <a:pt x="1008" y="999"/>
                    <a:pt x="1020" y="999"/>
                    <a:pt x="1033" y="990"/>
                  </a:cubicBezTo>
                  <a:lnTo>
                    <a:pt x="1102" y="952"/>
                  </a:lnTo>
                  <a:cubicBezTo>
                    <a:pt x="1140" y="933"/>
                    <a:pt x="1156" y="886"/>
                    <a:pt x="1134" y="848"/>
                  </a:cubicBezTo>
                  <a:lnTo>
                    <a:pt x="1134" y="848"/>
                  </a:lnTo>
                  <a:cubicBezTo>
                    <a:pt x="1149" y="874"/>
                    <a:pt x="1178" y="889"/>
                    <a:pt x="1206" y="889"/>
                  </a:cubicBezTo>
                  <a:cubicBezTo>
                    <a:pt x="1219" y="889"/>
                    <a:pt x="1228" y="889"/>
                    <a:pt x="1241" y="880"/>
                  </a:cubicBezTo>
                  <a:lnTo>
                    <a:pt x="1728" y="622"/>
                  </a:lnTo>
                  <a:cubicBezTo>
                    <a:pt x="1763" y="603"/>
                    <a:pt x="1779" y="556"/>
                    <a:pt x="1760" y="518"/>
                  </a:cubicBezTo>
                  <a:cubicBezTo>
                    <a:pt x="1747" y="492"/>
                    <a:pt x="1720" y="476"/>
                    <a:pt x="1692" y="476"/>
                  </a:cubicBezTo>
                  <a:close/>
                  <a:moveTo>
                    <a:pt x="784" y="957"/>
                  </a:moveTo>
                  <a:cubicBezTo>
                    <a:pt x="773" y="957"/>
                    <a:pt x="761" y="959"/>
                    <a:pt x="750" y="965"/>
                  </a:cubicBezTo>
                  <a:lnTo>
                    <a:pt x="262" y="1220"/>
                  </a:lnTo>
                  <a:cubicBezTo>
                    <a:pt x="227" y="1240"/>
                    <a:pt x="214" y="1281"/>
                    <a:pt x="226" y="1317"/>
                  </a:cubicBezTo>
                  <a:lnTo>
                    <a:pt x="226" y="1317"/>
                  </a:lnTo>
                  <a:cubicBezTo>
                    <a:pt x="212" y="1296"/>
                    <a:pt x="187" y="1284"/>
                    <a:pt x="160" y="1284"/>
                  </a:cubicBezTo>
                  <a:cubicBezTo>
                    <a:pt x="148" y="1284"/>
                    <a:pt x="135" y="1287"/>
                    <a:pt x="124" y="1292"/>
                  </a:cubicBezTo>
                  <a:lnTo>
                    <a:pt x="54" y="1327"/>
                  </a:lnTo>
                  <a:cubicBezTo>
                    <a:pt x="17" y="1346"/>
                    <a:pt x="1" y="1393"/>
                    <a:pt x="23" y="1434"/>
                  </a:cubicBezTo>
                  <a:cubicBezTo>
                    <a:pt x="39" y="1462"/>
                    <a:pt x="64" y="1478"/>
                    <a:pt x="92" y="1478"/>
                  </a:cubicBezTo>
                  <a:cubicBezTo>
                    <a:pt x="105" y="1478"/>
                    <a:pt x="117" y="1478"/>
                    <a:pt x="127" y="1465"/>
                  </a:cubicBezTo>
                  <a:lnTo>
                    <a:pt x="199" y="1431"/>
                  </a:lnTo>
                  <a:cubicBezTo>
                    <a:pt x="230" y="1411"/>
                    <a:pt x="246" y="1368"/>
                    <a:pt x="235" y="1334"/>
                  </a:cubicBezTo>
                  <a:lnTo>
                    <a:pt x="235" y="1334"/>
                  </a:lnTo>
                  <a:cubicBezTo>
                    <a:pt x="251" y="1358"/>
                    <a:pt x="277" y="1371"/>
                    <a:pt x="300" y="1371"/>
                  </a:cubicBezTo>
                  <a:cubicBezTo>
                    <a:pt x="312" y="1371"/>
                    <a:pt x="325" y="1368"/>
                    <a:pt x="334" y="1358"/>
                  </a:cubicBezTo>
                  <a:lnTo>
                    <a:pt x="822" y="1103"/>
                  </a:lnTo>
                  <a:cubicBezTo>
                    <a:pt x="860" y="1084"/>
                    <a:pt x="876" y="1037"/>
                    <a:pt x="854" y="996"/>
                  </a:cubicBezTo>
                  <a:cubicBezTo>
                    <a:pt x="840" y="972"/>
                    <a:pt x="813" y="957"/>
                    <a:pt x="784" y="9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01492" y="2143803"/>
              <a:ext cx="162731" cy="162894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739856" y="3353193"/>
              <a:ext cx="272143" cy="289590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632075" y="2645039"/>
              <a:ext cx="152622" cy="153111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700396" y="553186"/>
              <a:ext cx="110390" cy="110390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40" y="158"/>
                  </a:moveTo>
                  <a:cubicBezTo>
                    <a:pt x="441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0" y="154"/>
                    <a:pt x="0" y="337"/>
                  </a:cubicBezTo>
                  <a:cubicBezTo>
                    <a:pt x="0" y="523"/>
                    <a:pt x="155" y="677"/>
                    <a:pt x="340" y="677"/>
                  </a:cubicBezTo>
                  <a:cubicBezTo>
                    <a:pt x="529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539785" y="2014010"/>
              <a:ext cx="62777" cy="63266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539785" y="3149536"/>
              <a:ext cx="87399" cy="87399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1079014" y="612213"/>
              <a:ext cx="87399" cy="87399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17" y="0"/>
                    <a:pt x="1" y="117"/>
                    <a:pt x="1" y="268"/>
                  </a:cubicBezTo>
                  <a:cubicBezTo>
                    <a:pt x="1" y="416"/>
                    <a:pt x="123" y="535"/>
                    <a:pt x="268" y="535"/>
                  </a:cubicBezTo>
                  <a:cubicBezTo>
                    <a:pt x="416" y="535"/>
                    <a:pt x="536" y="412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2"/>
          <p:cNvGrpSpPr/>
          <p:nvPr/>
        </p:nvGrpSpPr>
        <p:grpSpPr>
          <a:xfrm rot="10800000">
            <a:off x="7689585" y="553186"/>
            <a:ext cx="884260" cy="4037771"/>
            <a:chOff x="539785" y="553186"/>
            <a:chExt cx="884260" cy="4037771"/>
          </a:xfrm>
        </p:grpSpPr>
        <p:sp>
          <p:nvSpPr>
            <p:cNvPr id="1459" name="Google Shape;1459;p32"/>
            <p:cNvSpPr/>
            <p:nvPr/>
          </p:nvSpPr>
          <p:spPr>
            <a:xfrm>
              <a:off x="763010" y="868374"/>
              <a:ext cx="661035" cy="415634"/>
            </a:xfrm>
            <a:custGeom>
              <a:avLst/>
              <a:gdLst/>
              <a:ahLst/>
              <a:cxnLst/>
              <a:rect l="l" t="t" r="r" b="b"/>
              <a:pathLst>
                <a:path w="4054" h="2549" extrusionOk="0">
                  <a:moveTo>
                    <a:pt x="90" y="0"/>
                  </a:moveTo>
                  <a:cubicBezTo>
                    <a:pt x="61" y="0"/>
                    <a:pt x="34" y="13"/>
                    <a:pt x="19" y="37"/>
                  </a:cubicBezTo>
                  <a:cubicBezTo>
                    <a:pt x="0" y="78"/>
                    <a:pt x="10" y="125"/>
                    <a:pt x="47" y="147"/>
                  </a:cubicBezTo>
                  <a:lnTo>
                    <a:pt x="441" y="393"/>
                  </a:lnTo>
                  <a:cubicBezTo>
                    <a:pt x="450" y="399"/>
                    <a:pt x="463" y="402"/>
                    <a:pt x="479" y="402"/>
                  </a:cubicBezTo>
                  <a:cubicBezTo>
                    <a:pt x="507" y="402"/>
                    <a:pt x="529" y="393"/>
                    <a:pt x="551" y="364"/>
                  </a:cubicBezTo>
                  <a:cubicBezTo>
                    <a:pt x="570" y="324"/>
                    <a:pt x="557" y="276"/>
                    <a:pt x="523" y="254"/>
                  </a:cubicBezTo>
                  <a:lnTo>
                    <a:pt x="129" y="9"/>
                  </a:lnTo>
                  <a:cubicBezTo>
                    <a:pt x="116" y="3"/>
                    <a:pt x="103" y="0"/>
                    <a:pt x="90" y="0"/>
                  </a:cubicBezTo>
                  <a:close/>
                  <a:moveTo>
                    <a:pt x="685" y="374"/>
                  </a:moveTo>
                  <a:cubicBezTo>
                    <a:pt x="658" y="374"/>
                    <a:pt x="632" y="387"/>
                    <a:pt x="617" y="412"/>
                  </a:cubicBezTo>
                  <a:cubicBezTo>
                    <a:pt x="598" y="449"/>
                    <a:pt x="608" y="497"/>
                    <a:pt x="645" y="522"/>
                  </a:cubicBezTo>
                  <a:lnTo>
                    <a:pt x="711" y="560"/>
                  </a:lnTo>
                  <a:cubicBezTo>
                    <a:pt x="724" y="569"/>
                    <a:pt x="738" y="573"/>
                    <a:pt x="752" y="573"/>
                  </a:cubicBezTo>
                  <a:cubicBezTo>
                    <a:pt x="777" y="573"/>
                    <a:pt x="802" y="560"/>
                    <a:pt x="818" y="538"/>
                  </a:cubicBezTo>
                  <a:lnTo>
                    <a:pt x="818" y="538"/>
                  </a:lnTo>
                  <a:cubicBezTo>
                    <a:pt x="796" y="572"/>
                    <a:pt x="809" y="619"/>
                    <a:pt x="844" y="645"/>
                  </a:cubicBezTo>
                  <a:lnTo>
                    <a:pt x="1313" y="931"/>
                  </a:lnTo>
                  <a:cubicBezTo>
                    <a:pt x="1325" y="937"/>
                    <a:pt x="1338" y="943"/>
                    <a:pt x="1353" y="943"/>
                  </a:cubicBezTo>
                  <a:cubicBezTo>
                    <a:pt x="1375" y="943"/>
                    <a:pt x="1404" y="928"/>
                    <a:pt x="1423" y="903"/>
                  </a:cubicBezTo>
                  <a:cubicBezTo>
                    <a:pt x="1442" y="865"/>
                    <a:pt x="1432" y="818"/>
                    <a:pt x="1394" y="792"/>
                  </a:cubicBezTo>
                  <a:lnTo>
                    <a:pt x="929" y="506"/>
                  </a:lnTo>
                  <a:cubicBezTo>
                    <a:pt x="915" y="497"/>
                    <a:pt x="900" y="493"/>
                    <a:pt x="886" y="493"/>
                  </a:cubicBezTo>
                  <a:cubicBezTo>
                    <a:pt x="860" y="493"/>
                    <a:pt x="836" y="506"/>
                    <a:pt x="822" y="528"/>
                  </a:cubicBezTo>
                  <a:cubicBezTo>
                    <a:pt x="840" y="493"/>
                    <a:pt x="828" y="446"/>
                    <a:pt x="793" y="424"/>
                  </a:cubicBezTo>
                  <a:lnTo>
                    <a:pt x="727" y="383"/>
                  </a:lnTo>
                  <a:cubicBezTo>
                    <a:pt x="714" y="377"/>
                    <a:pt x="699" y="374"/>
                    <a:pt x="685" y="374"/>
                  </a:cubicBezTo>
                  <a:close/>
                  <a:moveTo>
                    <a:pt x="1558" y="910"/>
                  </a:moveTo>
                  <a:cubicBezTo>
                    <a:pt x="1530" y="910"/>
                    <a:pt x="1503" y="923"/>
                    <a:pt x="1486" y="947"/>
                  </a:cubicBezTo>
                  <a:cubicBezTo>
                    <a:pt x="1467" y="984"/>
                    <a:pt x="1479" y="1032"/>
                    <a:pt x="1514" y="1057"/>
                  </a:cubicBezTo>
                  <a:lnTo>
                    <a:pt x="1580" y="1095"/>
                  </a:lnTo>
                  <a:cubicBezTo>
                    <a:pt x="1592" y="1104"/>
                    <a:pt x="1607" y="1108"/>
                    <a:pt x="1621" y="1108"/>
                  </a:cubicBezTo>
                  <a:cubicBezTo>
                    <a:pt x="1646" y="1108"/>
                    <a:pt x="1671" y="1095"/>
                    <a:pt x="1687" y="1073"/>
                  </a:cubicBezTo>
                  <a:lnTo>
                    <a:pt x="1687" y="1073"/>
                  </a:lnTo>
                  <a:cubicBezTo>
                    <a:pt x="1668" y="1107"/>
                    <a:pt x="1678" y="1154"/>
                    <a:pt x="1715" y="1180"/>
                  </a:cubicBezTo>
                  <a:lnTo>
                    <a:pt x="2181" y="1466"/>
                  </a:lnTo>
                  <a:cubicBezTo>
                    <a:pt x="2194" y="1472"/>
                    <a:pt x="2206" y="1478"/>
                    <a:pt x="2222" y="1478"/>
                  </a:cubicBezTo>
                  <a:cubicBezTo>
                    <a:pt x="2250" y="1478"/>
                    <a:pt x="2272" y="1463"/>
                    <a:pt x="2291" y="1438"/>
                  </a:cubicBezTo>
                  <a:cubicBezTo>
                    <a:pt x="2313" y="1400"/>
                    <a:pt x="2301" y="1353"/>
                    <a:pt x="2266" y="1327"/>
                  </a:cubicBezTo>
                  <a:lnTo>
                    <a:pt x="1797" y="1041"/>
                  </a:lnTo>
                  <a:cubicBezTo>
                    <a:pt x="1785" y="1032"/>
                    <a:pt x="1771" y="1028"/>
                    <a:pt x="1756" y="1028"/>
                  </a:cubicBezTo>
                  <a:cubicBezTo>
                    <a:pt x="1731" y="1028"/>
                    <a:pt x="1706" y="1041"/>
                    <a:pt x="1690" y="1063"/>
                  </a:cubicBezTo>
                  <a:cubicBezTo>
                    <a:pt x="1709" y="1028"/>
                    <a:pt x="1700" y="981"/>
                    <a:pt x="1662" y="959"/>
                  </a:cubicBezTo>
                  <a:lnTo>
                    <a:pt x="1596" y="918"/>
                  </a:lnTo>
                  <a:cubicBezTo>
                    <a:pt x="1584" y="912"/>
                    <a:pt x="1571" y="910"/>
                    <a:pt x="1558" y="910"/>
                  </a:cubicBezTo>
                  <a:close/>
                  <a:moveTo>
                    <a:pt x="2431" y="1445"/>
                  </a:moveTo>
                  <a:cubicBezTo>
                    <a:pt x="2402" y="1445"/>
                    <a:pt x="2376" y="1458"/>
                    <a:pt x="2360" y="1482"/>
                  </a:cubicBezTo>
                  <a:cubicBezTo>
                    <a:pt x="2338" y="1519"/>
                    <a:pt x="2351" y="1567"/>
                    <a:pt x="2386" y="1592"/>
                  </a:cubicBezTo>
                  <a:lnTo>
                    <a:pt x="2455" y="1630"/>
                  </a:lnTo>
                  <a:cubicBezTo>
                    <a:pt x="2467" y="1639"/>
                    <a:pt x="2481" y="1643"/>
                    <a:pt x="2495" y="1643"/>
                  </a:cubicBezTo>
                  <a:cubicBezTo>
                    <a:pt x="2520" y="1643"/>
                    <a:pt x="2545" y="1630"/>
                    <a:pt x="2559" y="1607"/>
                  </a:cubicBezTo>
                  <a:lnTo>
                    <a:pt x="2559" y="1607"/>
                  </a:lnTo>
                  <a:cubicBezTo>
                    <a:pt x="2540" y="1642"/>
                    <a:pt x="2552" y="1689"/>
                    <a:pt x="2587" y="1714"/>
                  </a:cubicBezTo>
                  <a:lnTo>
                    <a:pt x="3056" y="2001"/>
                  </a:lnTo>
                  <a:cubicBezTo>
                    <a:pt x="3068" y="2007"/>
                    <a:pt x="3078" y="2013"/>
                    <a:pt x="3094" y="2013"/>
                  </a:cubicBezTo>
                  <a:cubicBezTo>
                    <a:pt x="3119" y="2013"/>
                    <a:pt x="3147" y="1998"/>
                    <a:pt x="3166" y="1973"/>
                  </a:cubicBezTo>
                  <a:cubicBezTo>
                    <a:pt x="3185" y="1935"/>
                    <a:pt x="3172" y="1888"/>
                    <a:pt x="3138" y="1862"/>
                  </a:cubicBezTo>
                  <a:lnTo>
                    <a:pt x="2669" y="1576"/>
                  </a:lnTo>
                  <a:cubicBezTo>
                    <a:pt x="2656" y="1567"/>
                    <a:pt x="2642" y="1563"/>
                    <a:pt x="2628" y="1563"/>
                  </a:cubicBezTo>
                  <a:cubicBezTo>
                    <a:pt x="2603" y="1563"/>
                    <a:pt x="2579" y="1576"/>
                    <a:pt x="2565" y="1598"/>
                  </a:cubicBezTo>
                  <a:cubicBezTo>
                    <a:pt x="2584" y="1563"/>
                    <a:pt x="2571" y="1516"/>
                    <a:pt x="2537" y="1494"/>
                  </a:cubicBezTo>
                  <a:lnTo>
                    <a:pt x="2471" y="1453"/>
                  </a:lnTo>
                  <a:cubicBezTo>
                    <a:pt x="2458" y="1447"/>
                    <a:pt x="2444" y="1445"/>
                    <a:pt x="2431" y="1445"/>
                  </a:cubicBezTo>
                  <a:close/>
                  <a:moveTo>
                    <a:pt x="3300" y="1979"/>
                  </a:moveTo>
                  <a:cubicBezTo>
                    <a:pt x="3271" y="1979"/>
                    <a:pt x="3244" y="1993"/>
                    <a:pt x="3229" y="2017"/>
                  </a:cubicBezTo>
                  <a:cubicBezTo>
                    <a:pt x="3210" y="2054"/>
                    <a:pt x="3220" y="2102"/>
                    <a:pt x="3257" y="2127"/>
                  </a:cubicBezTo>
                  <a:lnTo>
                    <a:pt x="3323" y="2164"/>
                  </a:lnTo>
                  <a:cubicBezTo>
                    <a:pt x="3336" y="2174"/>
                    <a:pt x="3350" y="2178"/>
                    <a:pt x="3364" y="2178"/>
                  </a:cubicBezTo>
                  <a:cubicBezTo>
                    <a:pt x="3389" y="2178"/>
                    <a:pt x="3414" y="2165"/>
                    <a:pt x="3430" y="2142"/>
                  </a:cubicBezTo>
                  <a:lnTo>
                    <a:pt x="3430" y="2142"/>
                  </a:lnTo>
                  <a:cubicBezTo>
                    <a:pt x="3408" y="2177"/>
                    <a:pt x="3421" y="2224"/>
                    <a:pt x="3456" y="2249"/>
                  </a:cubicBezTo>
                  <a:lnTo>
                    <a:pt x="3924" y="2536"/>
                  </a:lnTo>
                  <a:cubicBezTo>
                    <a:pt x="3937" y="2542"/>
                    <a:pt x="3950" y="2548"/>
                    <a:pt x="3965" y="2548"/>
                  </a:cubicBezTo>
                  <a:cubicBezTo>
                    <a:pt x="3990" y="2548"/>
                    <a:pt x="4019" y="2533"/>
                    <a:pt x="4035" y="2507"/>
                  </a:cubicBezTo>
                  <a:cubicBezTo>
                    <a:pt x="4053" y="2470"/>
                    <a:pt x="4044" y="2423"/>
                    <a:pt x="4006" y="2397"/>
                  </a:cubicBezTo>
                  <a:lnTo>
                    <a:pt x="3540" y="2111"/>
                  </a:lnTo>
                  <a:cubicBezTo>
                    <a:pt x="3527" y="2102"/>
                    <a:pt x="3512" y="2098"/>
                    <a:pt x="3498" y="2098"/>
                  </a:cubicBezTo>
                  <a:cubicBezTo>
                    <a:pt x="3472" y="2098"/>
                    <a:pt x="3448" y="2111"/>
                    <a:pt x="3434" y="2133"/>
                  </a:cubicBezTo>
                  <a:cubicBezTo>
                    <a:pt x="3452" y="2098"/>
                    <a:pt x="3440" y="2051"/>
                    <a:pt x="3405" y="2029"/>
                  </a:cubicBezTo>
                  <a:lnTo>
                    <a:pt x="3339" y="1988"/>
                  </a:lnTo>
                  <a:cubicBezTo>
                    <a:pt x="3326" y="1982"/>
                    <a:pt x="3313" y="1979"/>
                    <a:pt x="3300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789099" y="1320204"/>
              <a:ext cx="546732" cy="176754"/>
            </a:xfrm>
            <a:custGeom>
              <a:avLst/>
              <a:gdLst/>
              <a:ahLst/>
              <a:cxnLst/>
              <a:rect l="l" t="t" r="r" b="b"/>
              <a:pathLst>
                <a:path w="3353" h="1084" extrusionOk="0">
                  <a:moveTo>
                    <a:pt x="88" y="1"/>
                  </a:moveTo>
                  <a:cubicBezTo>
                    <a:pt x="53" y="1"/>
                    <a:pt x="21" y="24"/>
                    <a:pt x="13" y="61"/>
                  </a:cubicBezTo>
                  <a:cubicBezTo>
                    <a:pt x="1" y="101"/>
                    <a:pt x="23" y="146"/>
                    <a:pt x="67" y="158"/>
                  </a:cubicBezTo>
                  <a:lnTo>
                    <a:pt x="297" y="224"/>
                  </a:lnTo>
                  <a:cubicBezTo>
                    <a:pt x="303" y="227"/>
                    <a:pt x="312" y="227"/>
                    <a:pt x="319" y="227"/>
                  </a:cubicBezTo>
                  <a:cubicBezTo>
                    <a:pt x="350" y="227"/>
                    <a:pt x="382" y="205"/>
                    <a:pt x="394" y="171"/>
                  </a:cubicBezTo>
                  <a:cubicBezTo>
                    <a:pt x="407" y="127"/>
                    <a:pt x="382" y="83"/>
                    <a:pt x="337" y="70"/>
                  </a:cubicBezTo>
                  <a:lnTo>
                    <a:pt x="111" y="4"/>
                  </a:lnTo>
                  <a:cubicBezTo>
                    <a:pt x="103" y="2"/>
                    <a:pt x="96" y="1"/>
                    <a:pt x="88" y="1"/>
                  </a:cubicBezTo>
                  <a:close/>
                  <a:moveTo>
                    <a:pt x="543" y="136"/>
                  </a:moveTo>
                  <a:cubicBezTo>
                    <a:pt x="508" y="136"/>
                    <a:pt x="477" y="157"/>
                    <a:pt x="470" y="193"/>
                  </a:cubicBezTo>
                  <a:cubicBezTo>
                    <a:pt x="457" y="237"/>
                    <a:pt x="479" y="281"/>
                    <a:pt x="523" y="290"/>
                  </a:cubicBezTo>
                  <a:lnTo>
                    <a:pt x="599" y="315"/>
                  </a:lnTo>
                  <a:cubicBezTo>
                    <a:pt x="606" y="318"/>
                    <a:pt x="614" y="319"/>
                    <a:pt x="622" y="319"/>
                  </a:cubicBezTo>
                  <a:cubicBezTo>
                    <a:pt x="656" y="319"/>
                    <a:pt x="686" y="296"/>
                    <a:pt x="696" y="265"/>
                  </a:cubicBezTo>
                  <a:lnTo>
                    <a:pt x="696" y="265"/>
                  </a:lnTo>
                  <a:cubicBezTo>
                    <a:pt x="684" y="303"/>
                    <a:pt x="709" y="347"/>
                    <a:pt x="753" y="360"/>
                  </a:cubicBezTo>
                  <a:lnTo>
                    <a:pt x="1278" y="511"/>
                  </a:lnTo>
                  <a:cubicBezTo>
                    <a:pt x="1288" y="517"/>
                    <a:pt x="1294" y="517"/>
                    <a:pt x="1304" y="517"/>
                  </a:cubicBezTo>
                  <a:cubicBezTo>
                    <a:pt x="1335" y="517"/>
                    <a:pt x="1367" y="492"/>
                    <a:pt x="1376" y="457"/>
                  </a:cubicBezTo>
                  <a:cubicBezTo>
                    <a:pt x="1389" y="413"/>
                    <a:pt x="1367" y="369"/>
                    <a:pt x="1322" y="360"/>
                  </a:cubicBezTo>
                  <a:lnTo>
                    <a:pt x="794" y="205"/>
                  </a:lnTo>
                  <a:cubicBezTo>
                    <a:pt x="787" y="203"/>
                    <a:pt x="779" y="202"/>
                    <a:pt x="772" y="202"/>
                  </a:cubicBezTo>
                  <a:cubicBezTo>
                    <a:pt x="738" y="202"/>
                    <a:pt x="707" y="225"/>
                    <a:pt x="696" y="256"/>
                  </a:cubicBezTo>
                  <a:cubicBezTo>
                    <a:pt x="709" y="218"/>
                    <a:pt x="684" y="174"/>
                    <a:pt x="643" y="161"/>
                  </a:cubicBezTo>
                  <a:lnTo>
                    <a:pt x="567" y="139"/>
                  </a:lnTo>
                  <a:cubicBezTo>
                    <a:pt x="559" y="137"/>
                    <a:pt x="551" y="136"/>
                    <a:pt x="543" y="136"/>
                  </a:cubicBezTo>
                  <a:close/>
                  <a:moveTo>
                    <a:pt x="1522" y="419"/>
                  </a:moveTo>
                  <a:cubicBezTo>
                    <a:pt x="1487" y="419"/>
                    <a:pt x="1459" y="440"/>
                    <a:pt x="1448" y="476"/>
                  </a:cubicBezTo>
                  <a:cubicBezTo>
                    <a:pt x="1436" y="520"/>
                    <a:pt x="1461" y="564"/>
                    <a:pt x="1502" y="574"/>
                  </a:cubicBezTo>
                  <a:lnTo>
                    <a:pt x="1577" y="599"/>
                  </a:lnTo>
                  <a:cubicBezTo>
                    <a:pt x="1587" y="602"/>
                    <a:pt x="1593" y="602"/>
                    <a:pt x="1603" y="602"/>
                  </a:cubicBezTo>
                  <a:cubicBezTo>
                    <a:pt x="1636" y="602"/>
                    <a:pt x="1666" y="581"/>
                    <a:pt x="1674" y="546"/>
                  </a:cubicBezTo>
                  <a:lnTo>
                    <a:pt x="1674" y="546"/>
                  </a:lnTo>
                  <a:cubicBezTo>
                    <a:pt x="1667" y="589"/>
                    <a:pt x="1689" y="631"/>
                    <a:pt x="1732" y="643"/>
                  </a:cubicBezTo>
                  <a:lnTo>
                    <a:pt x="2257" y="794"/>
                  </a:lnTo>
                  <a:cubicBezTo>
                    <a:pt x="2267" y="800"/>
                    <a:pt x="2273" y="800"/>
                    <a:pt x="2282" y="800"/>
                  </a:cubicBezTo>
                  <a:cubicBezTo>
                    <a:pt x="2317" y="800"/>
                    <a:pt x="2348" y="775"/>
                    <a:pt x="2358" y="740"/>
                  </a:cubicBezTo>
                  <a:cubicBezTo>
                    <a:pt x="2367" y="696"/>
                    <a:pt x="2345" y="652"/>
                    <a:pt x="2301" y="643"/>
                  </a:cubicBezTo>
                  <a:lnTo>
                    <a:pt x="1776" y="489"/>
                  </a:lnTo>
                  <a:cubicBezTo>
                    <a:pt x="1768" y="486"/>
                    <a:pt x="1760" y="485"/>
                    <a:pt x="1753" y="485"/>
                  </a:cubicBezTo>
                  <a:cubicBezTo>
                    <a:pt x="1717" y="485"/>
                    <a:pt x="1685" y="508"/>
                    <a:pt x="1675" y="542"/>
                  </a:cubicBezTo>
                  <a:cubicBezTo>
                    <a:pt x="1687" y="501"/>
                    <a:pt x="1665" y="457"/>
                    <a:pt x="1621" y="445"/>
                  </a:cubicBezTo>
                  <a:lnTo>
                    <a:pt x="1546" y="422"/>
                  </a:lnTo>
                  <a:cubicBezTo>
                    <a:pt x="1538" y="420"/>
                    <a:pt x="1529" y="419"/>
                    <a:pt x="1522" y="419"/>
                  </a:cubicBezTo>
                  <a:close/>
                  <a:moveTo>
                    <a:pt x="2506" y="702"/>
                  </a:moveTo>
                  <a:cubicBezTo>
                    <a:pt x="2471" y="702"/>
                    <a:pt x="2440" y="723"/>
                    <a:pt x="2430" y="759"/>
                  </a:cubicBezTo>
                  <a:cubicBezTo>
                    <a:pt x="2421" y="803"/>
                    <a:pt x="2443" y="847"/>
                    <a:pt x="2487" y="857"/>
                  </a:cubicBezTo>
                  <a:lnTo>
                    <a:pt x="2562" y="882"/>
                  </a:lnTo>
                  <a:cubicBezTo>
                    <a:pt x="2569" y="885"/>
                    <a:pt x="2578" y="885"/>
                    <a:pt x="2584" y="885"/>
                  </a:cubicBezTo>
                  <a:cubicBezTo>
                    <a:pt x="2618" y="885"/>
                    <a:pt x="2649" y="864"/>
                    <a:pt x="2659" y="828"/>
                  </a:cubicBezTo>
                  <a:lnTo>
                    <a:pt x="2659" y="828"/>
                  </a:lnTo>
                  <a:cubicBezTo>
                    <a:pt x="2648" y="871"/>
                    <a:pt x="2673" y="914"/>
                    <a:pt x="2713" y="926"/>
                  </a:cubicBezTo>
                  <a:lnTo>
                    <a:pt x="3242" y="1077"/>
                  </a:lnTo>
                  <a:cubicBezTo>
                    <a:pt x="3248" y="1083"/>
                    <a:pt x="3258" y="1083"/>
                    <a:pt x="3264" y="1083"/>
                  </a:cubicBezTo>
                  <a:cubicBezTo>
                    <a:pt x="3302" y="1083"/>
                    <a:pt x="3333" y="1058"/>
                    <a:pt x="3340" y="1024"/>
                  </a:cubicBezTo>
                  <a:cubicBezTo>
                    <a:pt x="3352" y="979"/>
                    <a:pt x="3327" y="935"/>
                    <a:pt x="3286" y="926"/>
                  </a:cubicBezTo>
                  <a:lnTo>
                    <a:pt x="2757" y="772"/>
                  </a:lnTo>
                  <a:cubicBezTo>
                    <a:pt x="2750" y="770"/>
                    <a:pt x="2742" y="769"/>
                    <a:pt x="2735" y="769"/>
                  </a:cubicBezTo>
                  <a:cubicBezTo>
                    <a:pt x="2700" y="769"/>
                    <a:pt x="2670" y="792"/>
                    <a:pt x="2660" y="825"/>
                  </a:cubicBezTo>
                  <a:cubicBezTo>
                    <a:pt x="2672" y="784"/>
                    <a:pt x="2647" y="740"/>
                    <a:pt x="2603" y="728"/>
                  </a:cubicBezTo>
                  <a:lnTo>
                    <a:pt x="2531" y="706"/>
                  </a:lnTo>
                  <a:cubicBezTo>
                    <a:pt x="2523" y="703"/>
                    <a:pt x="2514" y="702"/>
                    <a:pt x="250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663871" y="1744151"/>
              <a:ext cx="564668" cy="37992"/>
            </a:xfrm>
            <a:custGeom>
              <a:avLst/>
              <a:gdLst/>
              <a:ahLst/>
              <a:cxnLst/>
              <a:rect l="l" t="t" r="r" b="b"/>
              <a:pathLst>
                <a:path w="3463" h="233" extrusionOk="0">
                  <a:moveTo>
                    <a:pt x="3384" y="0"/>
                  </a:moveTo>
                  <a:lnTo>
                    <a:pt x="2833" y="13"/>
                  </a:lnTo>
                  <a:cubicBezTo>
                    <a:pt x="2789" y="13"/>
                    <a:pt x="2754" y="47"/>
                    <a:pt x="2754" y="91"/>
                  </a:cubicBezTo>
                  <a:cubicBezTo>
                    <a:pt x="2754" y="135"/>
                    <a:pt x="2789" y="170"/>
                    <a:pt x="2833" y="170"/>
                  </a:cubicBezTo>
                  <a:lnTo>
                    <a:pt x="3384" y="157"/>
                  </a:lnTo>
                  <a:cubicBezTo>
                    <a:pt x="3428" y="157"/>
                    <a:pt x="3462" y="123"/>
                    <a:pt x="3462" y="79"/>
                  </a:cubicBezTo>
                  <a:cubicBezTo>
                    <a:pt x="3462" y="35"/>
                    <a:pt x="3428" y="0"/>
                    <a:pt x="3384" y="0"/>
                  </a:cubicBezTo>
                  <a:close/>
                  <a:moveTo>
                    <a:pt x="2597" y="16"/>
                  </a:moveTo>
                  <a:cubicBezTo>
                    <a:pt x="2553" y="16"/>
                    <a:pt x="2518" y="50"/>
                    <a:pt x="2518" y="94"/>
                  </a:cubicBezTo>
                  <a:cubicBezTo>
                    <a:pt x="2518" y="139"/>
                    <a:pt x="2553" y="173"/>
                    <a:pt x="2597" y="173"/>
                  </a:cubicBezTo>
                  <a:lnTo>
                    <a:pt x="2676" y="173"/>
                  </a:lnTo>
                  <a:cubicBezTo>
                    <a:pt x="2720" y="173"/>
                    <a:pt x="2754" y="139"/>
                    <a:pt x="2754" y="94"/>
                  </a:cubicBezTo>
                  <a:cubicBezTo>
                    <a:pt x="2754" y="50"/>
                    <a:pt x="2720" y="16"/>
                    <a:pt x="2676" y="16"/>
                  </a:cubicBezTo>
                  <a:close/>
                  <a:moveTo>
                    <a:pt x="2361" y="25"/>
                  </a:moveTo>
                  <a:lnTo>
                    <a:pt x="1810" y="35"/>
                  </a:lnTo>
                  <a:cubicBezTo>
                    <a:pt x="1766" y="35"/>
                    <a:pt x="1732" y="72"/>
                    <a:pt x="1732" y="113"/>
                  </a:cubicBezTo>
                  <a:cubicBezTo>
                    <a:pt x="1732" y="157"/>
                    <a:pt x="1766" y="192"/>
                    <a:pt x="1810" y="192"/>
                  </a:cubicBezTo>
                  <a:lnTo>
                    <a:pt x="2361" y="183"/>
                  </a:lnTo>
                  <a:cubicBezTo>
                    <a:pt x="2405" y="183"/>
                    <a:pt x="2440" y="145"/>
                    <a:pt x="2440" y="104"/>
                  </a:cubicBezTo>
                  <a:cubicBezTo>
                    <a:pt x="2440" y="60"/>
                    <a:pt x="2405" y="25"/>
                    <a:pt x="2361" y="25"/>
                  </a:cubicBezTo>
                  <a:close/>
                  <a:moveTo>
                    <a:pt x="1574" y="41"/>
                  </a:moveTo>
                  <a:cubicBezTo>
                    <a:pt x="1530" y="41"/>
                    <a:pt x="1496" y="76"/>
                    <a:pt x="1496" y="120"/>
                  </a:cubicBezTo>
                  <a:cubicBezTo>
                    <a:pt x="1496" y="161"/>
                    <a:pt x="1530" y="198"/>
                    <a:pt x="1574" y="198"/>
                  </a:cubicBezTo>
                  <a:lnTo>
                    <a:pt x="1653" y="198"/>
                  </a:lnTo>
                  <a:cubicBezTo>
                    <a:pt x="1697" y="198"/>
                    <a:pt x="1732" y="167"/>
                    <a:pt x="1732" y="120"/>
                  </a:cubicBezTo>
                  <a:cubicBezTo>
                    <a:pt x="1732" y="72"/>
                    <a:pt x="1697" y="41"/>
                    <a:pt x="1653" y="41"/>
                  </a:cubicBezTo>
                  <a:close/>
                  <a:moveTo>
                    <a:pt x="1343" y="47"/>
                  </a:moveTo>
                  <a:cubicBezTo>
                    <a:pt x="1342" y="47"/>
                    <a:pt x="1340" y="47"/>
                    <a:pt x="1338" y="47"/>
                  </a:cubicBezTo>
                  <a:lnTo>
                    <a:pt x="788" y="60"/>
                  </a:lnTo>
                  <a:cubicBezTo>
                    <a:pt x="744" y="60"/>
                    <a:pt x="709" y="94"/>
                    <a:pt x="709" y="139"/>
                  </a:cubicBezTo>
                  <a:cubicBezTo>
                    <a:pt x="709" y="183"/>
                    <a:pt x="744" y="217"/>
                    <a:pt x="788" y="217"/>
                  </a:cubicBezTo>
                  <a:lnTo>
                    <a:pt x="1338" y="205"/>
                  </a:lnTo>
                  <a:cubicBezTo>
                    <a:pt x="1382" y="205"/>
                    <a:pt x="1417" y="170"/>
                    <a:pt x="1417" y="126"/>
                  </a:cubicBezTo>
                  <a:cubicBezTo>
                    <a:pt x="1417" y="84"/>
                    <a:pt x="1385" y="47"/>
                    <a:pt x="1343" y="47"/>
                  </a:cubicBezTo>
                  <a:close/>
                  <a:moveTo>
                    <a:pt x="552" y="63"/>
                  </a:moveTo>
                  <a:cubicBezTo>
                    <a:pt x="508" y="63"/>
                    <a:pt x="473" y="98"/>
                    <a:pt x="473" y="142"/>
                  </a:cubicBezTo>
                  <a:cubicBezTo>
                    <a:pt x="473" y="186"/>
                    <a:pt x="508" y="220"/>
                    <a:pt x="552" y="220"/>
                  </a:cubicBezTo>
                  <a:lnTo>
                    <a:pt x="630" y="220"/>
                  </a:lnTo>
                  <a:cubicBezTo>
                    <a:pt x="674" y="220"/>
                    <a:pt x="709" y="186"/>
                    <a:pt x="709" y="142"/>
                  </a:cubicBezTo>
                  <a:cubicBezTo>
                    <a:pt x="709" y="98"/>
                    <a:pt x="674" y="63"/>
                    <a:pt x="630" y="63"/>
                  </a:cubicBezTo>
                  <a:close/>
                  <a:moveTo>
                    <a:pt x="325" y="72"/>
                  </a:moveTo>
                  <a:cubicBezTo>
                    <a:pt x="322" y="72"/>
                    <a:pt x="319" y="72"/>
                    <a:pt x="316" y="72"/>
                  </a:cubicBezTo>
                  <a:lnTo>
                    <a:pt x="80" y="76"/>
                  </a:lnTo>
                  <a:cubicBezTo>
                    <a:pt x="36" y="76"/>
                    <a:pt x="1" y="110"/>
                    <a:pt x="1" y="154"/>
                  </a:cubicBezTo>
                  <a:cubicBezTo>
                    <a:pt x="1" y="195"/>
                    <a:pt x="36" y="233"/>
                    <a:pt x="80" y="233"/>
                  </a:cubicBezTo>
                  <a:lnTo>
                    <a:pt x="316" y="230"/>
                  </a:lnTo>
                  <a:cubicBezTo>
                    <a:pt x="360" y="230"/>
                    <a:pt x="394" y="198"/>
                    <a:pt x="394" y="151"/>
                  </a:cubicBezTo>
                  <a:cubicBezTo>
                    <a:pt x="394" y="107"/>
                    <a:pt x="365" y="72"/>
                    <a:pt x="325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570603" y="3858506"/>
              <a:ext cx="644077" cy="151643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3858" y="0"/>
                  </a:moveTo>
                  <a:cubicBezTo>
                    <a:pt x="3854" y="0"/>
                    <a:pt x="3850" y="1"/>
                    <a:pt x="3846" y="1"/>
                  </a:cubicBezTo>
                  <a:lnTo>
                    <a:pt x="3308" y="111"/>
                  </a:lnTo>
                  <a:cubicBezTo>
                    <a:pt x="3268" y="123"/>
                    <a:pt x="3241" y="157"/>
                    <a:pt x="3243" y="193"/>
                  </a:cubicBezTo>
                  <a:lnTo>
                    <a:pt x="3243" y="193"/>
                  </a:lnTo>
                  <a:cubicBezTo>
                    <a:pt x="3229" y="163"/>
                    <a:pt x="3200" y="142"/>
                    <a:pt x="3166" y="142"/>
                  </a:cubicBezTo>
                  <a:cubicBezTo>
                    <a:pt x="3162" y="142"/>
                    <a:pt x="3157" y="142"/>
                    <a:pt x="3153" y="143"/>
                  </a:cubicBezTo>
                  <a:lnTo>
                    <a:pt x="3075" y="159"/>
                  </a:lnTo>
                  <a:cubicBezTo>
                    <a:pt x="3031" y="171"/>
                    <a:pt x="3005" y="212"/>
                    <a:pt x="3012" y="253"/>
                  </a:cubicBezTo>
                  <a:cubicBezTo>
                    <a:pt x="3021" y="291"/>
                    <a:pt x="3056" y="316"/>
                    <a:pt x="3090" y="316"/>
                  </a:cubicBezTo>
                  <a:lnTo>
                    <a:pt x="3106" y="316"/>
                  </a:lnTo>
                  <a:lnTo>
                    <a:pt x="3185" y="300"/>
                  </a:lnTo>
                  <a:cubicBezTo>
                    <a:pt x="3223" y="289"/>
                    <a:pt x="3250" y="259"/>
                    <a:pt x="3250" y="222"/>
                  </a:cubicBezTo>
                  <a:lnTo>
                    <a:pt x="3250" y="222"/>
                  </a:lnTo>
                  <a:cubicBezTo>
                    <a:pt x="3262" y="251"/>
                    <a:pt x="3294" y="269"/>
                    <a:pt x="3323" y="269"/>
                  </a:cubicBezTo>
                  <a:lnTo>
                    <a:pt x="3339" y="269"/>
                  </a:lnTo>
                  <a:lnTo>
                    <a:pt x="3877" y="159"/>
                  </a:lnTo>
                  <a:cubicBezTo>
                    <a:pt x="3921" y="149"/>
                    <a:pt x="3950" y="108"/>
                    <a:pt x="3940" y="64"/>
                  </a:cubicBezTo>
                  <a:cubicBezTo>
                    <a:pt x="3929" y="27"/>
                    <a:pt x="3897" y="0"/>
                    <a:pt x="3858" y="0"/>
                  </a:cubicBezTo>
                  <a:close/>
                  <a:moveTo>
                    <a:pt x="2854" y="205"/>
                  </a:moveTo>
                  <a:cubicBezTo>
                    <a:pt x="2850" y="205"/>
                    <a:pt x="2846" y="205"/>
                    <a:pt x="2842" y="206"/>
                  </a:cubicBezTo>
                  <a:lnTo>
                    <a:pt x="2304" y="316"/>
                  </a:lnTo>
                  <a:cubicBezTo>
                    <a:pt x="2265" y="327"/>
                    <a:pt x="2240" y="361"/>
                    <a:pt x="2240" y="397"/>
                  </a:cubicBezTo>
                  <a:lnTo>
                    <a:pt x="2240" y="397"/>
                  </a:lnTo>
                  <a:cubicBezTo>
                    <a:pt x="2227" y="365"/>
                    <a:pt x="2197" y="346"/>
                    <a:pt x="2163" y="346"/>
                  </a:cubicBezTo>
                  <a:cubicBezTo>
                    <a:pt x="2158" y="346"/>
                    <a:pt x="2154" y="347"/>
                    <a:pt x="2150" y="347"/>
                  </a:cubicBezTo>
                  <a:lnTo>
                    <a:pt x="2071" y="363"/>
                  </a:lnTo>
                  <a:cubicBezTo>
                    <a:pt x="2030" y="376"/>
                    <a:pt x="2002" y="417"/>
                    <a:pt x="2008" y="457"/>
                  </a:cubicBezTo>
                  <a:cubicBezTo>
                    <a:pt x="2017" y="495"/>
                    <a:pt x="2052" y="520"/>
                    <a:pt x="2087" y="520"/>
                  </a:cubicBezTo>
                  <a:lnTo>
                    <a:pt x="2102" y="520"/>
                  </a:lnTo>
                  <a:lnTo>
                    <a:pt x="2181" y="505"/>
                  </a:lnTo>
                  <a:cubicBezTo>
                    <a:pt x="2220" y="493"/>
                    <a:pt x="2247" y="462"/>
                    <a:pt x="2246" y="424"/>
                  </a:cubicBezTo>
                  <a:lnTo>
                    <a:pt x="2246" y="424"/>
                  </a:lnTo>
                  <a:cubicBezTo>
                    <a:pt x="2259" y="454"/>
                    <a:pt x="2289" y="473"/>
                    <a:pt x="2319" y="473"/>
                  </a:cubicBezTo>
                  <a:lnTo>
                    <a:pt x="2335" y="473"/>
                  </a:lnTo>
                  <a:lnTo>
                    <a:pt x="2873" y="363"/>
                  </a:lnTo>
                  <a:cubicBezTo>
                    <a:pt x="2917" y="354"/>
                    <a:pt x="2946" y="313"/>
                    <a:pt x="2936" y="269"/>
                  </a:cubicBezTo>
                  <a:cubicBezTo>
                    <a:pt x="2928" y="232"/>
                    <a:pt x="2893" y="205"/>
                    <a:pt x="2854" y="205"/>
                  </a:cubicBezTo>
                  <a:close/>
                  <a:moveTo>
                    <a:pt x="1853" y="409"/>
                  </a:moveTo>
                  <a:cubicBezTo>
                    <a:pt x="1849" y="409"/>
                    <a:pt x="1845" y="410"/>
                    <a:pt x="1841" y="410"/>
                  </a:cubicBezTo>
                  <a:lnTo>
                    <a:pt x="1300" y="520"/>
                  </a:lnTo>
                  <a:cubicBezTo>
                    <a:pt x="1266" y="531"/>
                    <a:pt x="1241" y="560"/>
                    <a:pt x="1237" y="593"/>
                  </a:cubicBezTo>
                  <a:lnTo>
                    <a:pt x="1237" y="593"/>
                  </a:lnTo>
                  <a:cubicBezTo>
                    <a:pt x="1221" y="568"/>
                    <a:pt x="1195" y="551"/>
                    <a:pt x="1164" y="551"/>
                  </a:cubicBezTo>
                  <a:cubicBezTo>
                    <a:pt x="1160" y="551"/>
                    <a:pt x="1156" y="551"/>
                    <a:pt x="1152" y="552"/>
                  </a:cubicBezTo>
                  <a:lnTo>
                    <a:pt x="1073" y="568"/>
                  </a:lnTo>
                  <a:cubicBezTo>
                    <a:pt x="1029" y="580"/>
                    <a:pt x="1001" y="621"/>
                    <a:pt x="1010" y="662"/>
                  </a:cubicBezTo>
                  <a:cubicBezTo>
                    <a:pt x="1017" y="700"/>
                    <a:pt x="1054" y="725"/>
                    <a:pt x="1089" y="725"/>
                  </a:cubicBezTo>
                  <a:lnTo>
                    <a:pt x="1105" y="725"/>
                  </a:lnTo>
                  <a:lnTo>
                    <a:pt x="1183" y="709"/>
                  </a:lnTo>
                  <a:cubicBezTo>
                    <a:pt x="1219" y="699"/>
                    <a:pt x="1243" y="672"/>
                    <a:pt x="1247" y="638"/>
                  </a:cubicBezTo>
                  <a:lnTo>
                    <a:pt x="1247" y="638"/>
                  </a:lnTo>
                  <a:cubicBezTo>
                    <a:pt x="1262" y="663"/>
                    <a:pt x="1289" y="678"/>
                    <a:pt x="1316" y="678"/>
                  </a:cubicBezTo>
                  <a:lnTo>
                    <a:pt x="1331" y="678"/>
                  </a:lnTo>
                  <a:lnTo>
                    <a:pt x="1873" y="568"/>
                  </a:lnTo>
                  <a:cubicBezTo>
                    <a:pt x="1914" y="555"/>
                    <a:pt x="1942" y="517"/>
                    <a:pt x="1936" y="473"/>
                  </a:cubicBezTo>
                  <a:cubicBezTo>
                    <a:pt x="1924" y="436"/>
                    <a:pt x="1889" y="409"/>
                    <a:pt x="1853" y="409"/>
                  </a:cubicBezTo>
                  <a:close/>
                  <a:moveTo>
                    <a:pt x="853" y="614"/>
                  </a:moveTo>
                  <a:cubicBezTo>
                    <a:pt x="849" y="614"/>
                    <a:pt x="845" y="614"/>
                    <a:pt x="840" y="615"/>
                  </a:cubicBezTo>
                  <a:lnTo>
                    <a:pt x="302" y="725"/>
                  </a:lnTo>
                  <a:cubicBezTo>
                    <a:pt x="263" y="736"/>
                    <a:pt x="236" y="770"/>
                    <a:pt x="238" y="807"/>
                  </a:cubicBezTo>
                  <a:lnTo>
                    <a:pt x="238" y="807"/>
                  </a:lnTo>
                  <a:cubicBezTo>
                    <a:pt x="223" y="776"/>
                    <a:pt x="194" y="756"/>
                    <a:pt x="160" y="756"/>
                  </a:cubicBezTo>
                  <a:cubicBezTo>
                    <a:pt x="156" y="756"/>
                    <a:pt x="152" y="756"/>
                    <a:pt x="148" y="756"/>
                  </a:cubicBezTo>
                  <a:lnTo>
                    <a:pt x="69" y="772"/>
                  </a:lnTo>
                  <a:cubicBezTo>
                    <a:pt x="25" y="785"/>
                    <a:pt x="0" y="826"/>
                    <a:pt x="7" y="867"/>
                  </a:cubicBezTo>
                  <a:cubicBezTo>
                    <a:pt x="16" y="904"/>
                    <a:pt x="51" y="930"/>
                    <a:pt x="85" y="930"/>
                  </a:cubicBezTo>
                  <a:lnTo>
                    <a:pt x="101" y="930"/>
                  </a:lnTo>
                  <a:lnTo>
                    <a:pt x="180" y="914"/>
                  </a:lnTo>
                  <a:cubicBezTo>
                    <a:pt x="217" y="903"/>
                    <a:pt x="246" y="874"/>
                    <a:pt x="245" y="838"/>
                  </a:cubicBezTo>
                  <a:lnTo>
                    <a:pt x="245" y="838"/>
                  </a:lnTo>
                  <a:cubicBezTo>
                    <a:pt x="259" y="865"/>
                    <a:pt x="289" y="882"/>
                    <a:pt x="318" y="882"/>
                  </a:cubicBezTo>
                  <a:lnTo>
                    <a:pt x="334" y="882"/>
                  </a:lnTo>
                  <a:lnTo>
                    <a:pt x="872" y="772"/>
                  </a:lnTo>
                  <a:cubicBezTo>
                    <a:pt x="916" y="760"/>
                    <a:pt x="944" y="722"/>
                    <a:pt x="935" y="678"/>
                  </a:cubicBezTo>
                  <a:cubicBezTo>
                    <a:pt x="923" y="641"/>
                    <a:pt x="891" y="614"/>
                    <a:pt x="853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719800" y="4076675"/>
              <a:ext cx="572332" cy="256653"/>
            </a:xfrm>
            <a:custGeom>
              <a:avLst/>
              <a:gdLst/>
              <a:ahLst/>
              <a:cxnLst/>
              <a:rect l="l" t="t" r="r" b="b"/>
              <a:pathLst>
                <a:path w="3510" h="1574" extrusionOk="0">
                  <a:moveTo>
                    <a:pt x="3422" y="1"/>
                  </a:moveTo>
                  <a:cubicBezTo>
                    <a:pt x="3412" y="1"/>
                    <a:pt x="3401" y="3"/>
                    <a:pt x="3390" y="7"/>
                  </a:cubicBezTo>
                  <a:lnTo>
                    <a:pt x="2883" y="221"/>
                  </a:lnTo>
                  <a:cubicBezTo>
                    <a:pt x="2839" y="237"/>
                    <a:pt x="2824" y="284"/>
                    <a:pt x="2839" y="325"/>
                  </a:cubicBezTo>
                  <a:cubicBezTo>
                    <a:pt x="2852" y="353"/>
                    <a:pt x="2880" y="372"/>
                    <a:pt x="2912" y="372"/>
                  </a:cubicBezTo>
                  <a:cubicBezTo>
                    <a:pt x="2918" y="372"/>
                    <a:pt x="2931" y="372"/>
                    <a:pt x="2943" y="366"/>
                  </a:cubicBezTo>
                  <a:lnTo>
                    <a:pt x="3450" y="152"/>
                  </a:lnTo>
                  <a:cubicBezTo>
                    <a:pt x="3494" y="136"/>
                    <a:pt x="3510" y="89"/>
                    <a:pt x="3494" y="48"/>
                  </a:cubicBezTo>
                  <a:cubicBezTo>
                    <a:pt x="3482" y="17"/>
                    <a:pt x="3453" y="1"/>
                    <a:pt x="3422" y="1"/>
                  </a:cubicBezTo>
                  <a:close/>
                  <a:moveTo>
                    <a:pt x="2769" y="278"/>
                  </a:moveTo>
                  <a:cubicBezTo>
                    <a:pt x="2758" y="278"/>
                    <a:pt x="2748" y="280"/>
                    <a:pt x="2739" y="284"/>
                  </a:cubicBezTo>
                  <a:lnTo>
                    <a:pt x="2666" y="315"/>
                  </a:lnTo>
                  <a:cubicBezTo>
                    <a:pt x="2625" y="331"/>
                    <a:pt x="2610" y="378"/>
                    <a:pt x="2625" y="419"/>
                  </a:cubicBezTo>
                  <a:cubicBezTo>
                    <a:pt x="2635" y="447"/>
                    <a:pt x="2663" y="466"/>
                    <a:pt x="2695" y="466"/>
                  </a:cubicBezTo>
                  <a:cubicBezTo>
                    <a:pt x="2704" y="466"/>
                    <a:pt x="2714" y="463"/>
                    <a:pt x="2726" y="463"/>
                  </a:cubicBezTo>
                  <a:lnTo>
                    <a:pt x="2799" y="432"/>
                  </a:lnTo>
                  <a:cubicBezTo>
                    <a:pt x="2839" y="416"/>
                    <a:pt x="2855" y="372"/>
                    <a:pt x="2839" y="328"/>
                  </a:cubicBezTo>
                  <a:cubicBezTo>
                    <a:pt x="2828" y="295"/>
                    <a:pt x="2798" y="278"/>
                    <a:pt x="2769" y="278"/>
                  </a:cubicBezTo>
                  <a:close/>
                  <a:moveTo>
                    <a:pt x="2482" y="401"/>
                  </a:moveTo>
                  <a:cubicBezTo>
                    <a:pt x="2472" y="401"/>
                    <a:pt x="2462" y="403"/>
                    <a:pt x="2452" y="407"/>
                  </a:cubicBezTo>
                  <a:lnTo>
                    <a:pt x="1943" y="624"/>
                  </a:lnTo>
                  <a:cubicBezTo>
                    <a:pt x="1902" y="639"/>
                    <a:pt x="1886" y="687"/>
                    <a:pt x="1902" y="724"/>
                  </a:cubicBezTo>
                  <a:cubicBezTo>
                    <a:pt x="1890" y="696"/>
                    <a:pt x="1861" y="681"/>
                    <a:pt x="1830" y="681"/>
                  </a:cubicBezTo>
                  <a:cubicBezTo>
                    <a:pt x="1820" y="681"/>
                    <a:pt x="1808" y="683"/>
                    <a:pt x="1798" y="687"/>
                  </a:cubicBezTo>
                  <a:lnTo>
                    <a:pt x="1729" y="718"/>
                  </a:lnTo>
                  <a:cubicBezTo>
                    <a:pt x="1685" y="734"/>
                    <a:pt x="1669" y="781"/>
                    <a:pt x="1685" y="819"/>
                  </a:cubicBezTo>
                  <a:cubicBezTo>
                    <a:pt x="1697" y="847"/>
                    <a:pt x="1722" y="866"/>
                    <a:pt x="1754" y="866"/>
                  </a:cubicBezTo>
                  <a:cubicBezTo>
                    <a:pt x="1763" y="866"/>
                    <a:pt x="1776" y="863"/>
                    <a:pt x="1785" y="863"/>
                  </a:cubicBezTo>
                  <a:lnTo>
                    <a:pt x="1858" y="831"/>
                  </a:lnTo>
                  <a:cubicBezTo>
                    <a:pt x="1902" y="816"/>
                    <a:pt x="1917" y="768"/>
                    <a:pt x="1902" y="731"/>
                  </a:cubicBezTo>
                  <a:lnTo>
                    <a:pt x="1902" y="731"/>
                  </a:lnTo>
                  <a:cubicBezTo>
                    <a:pt x="1913" y="759"/>
                    <a:pt x="1942" y="774"/>
                    <a:pt x="1972" y="774"/>
                  </a:cubicBezTo>
                  <a:cubicBezTo>
                    <a:pt x="1982" y="774"/>
                    <a:pt x="1993" y="773"/>
                    <a:pt x="2002" y="768"/>
                  </a:cubicBezTo>
                  <a:lnTo>
                    <a:pt x="2509" y="551"/>
                  </a:lnTo>
                  <a:cubicBezTo>
                    <a:pt x="2553" y="536"/>
                    <a:pt x="2569" y="495"/>
                    <a:pt x="2553" y="451"/>
                  </a:cubicBezTo>
                  <a:cubicBezTo>
                    <a:pt x="2541" y="418"/>
                    <a:pt x="2512" y="401"/>
                    <a:pt x="2482" y="401"/>
                  </a:cubicBezTo>
                  <a:close/>
                  <a:moveTo>
                    <a:pt x="1539" y="803"/>
                  </a:moveTo>
                  <a:cubicBezTo>
                    <a:pt x="1528" y="803"/>
                    <a:pt x="1518" y="805"/>
                    <a:pt x="1508" y="809"/>
                  </a:cubicBezTo>
                  <a:lnTo>
                    <a:pt x="999" y="1023"/>
                  </a:lnTo>
                  <a:cubicBezTo>
                    <a:pt x="961" y="1039"/>
                    <a:pt x="942" y="1086"/>
                    <a:pt x="958" y="1127"/>
                  </a:cubicBezTo>
                  <a:cubicBezTo>
                    <a:pt x="946" y="1097"/>
                    <a:pt x="917" y="1080"/>
                    <a:pt x="886" y="1080"/>
                  </a:cubicBezTo>
                  <a:cubicBezTo>
                    <a:pt x="875" y="1080"/>
                    <a:pt x="864" y="1082"/>
                    <a:pt x="854" y="1086"/>
                  </a:cubicBezTo>
                  <a:lnTo>
                    <a:pt x="785" y="1118"/>
                  </a:lnTo>
                  <a:cubicBezTo>
                    <a:pt x="740" y="1133"/>
                    <a:pt x="725" y="1181"/>
                    <a:pt x="740" y="1222"/>
                  </a:cubicBezTo>
                  <a:cubicBezTo>
                    <a:pt x="753" y="1250"/>
                    <a:pt x="778" y="1269"/>
                    <a:pt x="810" y="1269"/>
                  </a:cubicBezTo>
                  <a:cubicBezTo>
                    <a:pt x="822" y="1269"/>
                    <a:pt x="835" y="1266"/>
                    <a:pt x="841" y="1262"/>
                  </a:cubicBezTo>
                  <a:lnTo>
                    <a:pt x="914" y="1231"/>
                  </a:lnTo>
                  <a:cubicBezTo>
                    <a:pt x="951" y="1218"/>
                    <a:pt x="973" y="1171"/>
                    <a:pt x="958" y="1130"/>
                  </a:cubicBezTo>
                  <a:lnTo>
                    <a:pt x="958" y="1130"/>
                  </a:lnTo>
                  <a:cubicBezTo>
                    <a:pt x="969" y="1161"/>
                    <a:pt x="998" y="1177"/>
                    <a:pt x="1028" y="1177"/>
                  </a:cubicBezTo>
                  <a:cubicBezTo>
                    <a:pt x="1038" y="1177"/>
                    <a:pt x="1049" y="1175"/>
                    <a:pt x="1058" y="1171"/>
                  </a:cubicBezTo>
                  <a:lnTo>
                    <a:pt x="1565" y="954"/>
                  </a:lnTo>
                  <a:cubicBezTo>
                    <a:pt x="1609" y="938"/>
                    <a:pt x="1625" y="894"/>
                    <a:pt x="1609" y="850"/>
                  </a:cubicBezTo>
                  <a:cubicBezTo>
                    <a:pt x="1597" y="820"/>
                    <a:pt x="1568" y="803"/>
                    <a:pt x="1539" y="803"/>
                  </a:cubicBezTo>
                  <a:close/>
                  <a:moveTo>
                    <a:pt x="597" y="1203"/>
                  </a:moveTo>
                  <a:cubicBezTo>
                    <a:pt x="587" y="1203"/>
                    <a:pt x="577" y="1205"/>
                    <a:pt x="567" y="1209"/>
                  </a:cubicBezTo>
                  <a:lnTo>
                    <a:pt x="61" y="1426"/>
                  </a:lnTo>
                  <a:cubicBezTo>
                    <a:pt x="17" y="1442"/>
                    <a:pt x="1" y="1489"/>
                    <a:pt x="17" y="1527"/>
                  </a:cubicBezTo>
                  <a:cubicBezTo>
                    <a:pt x="29" y="1555"/>
                    <a:pt x="54" y="1574"/>
                    <a:pt x="86" y="1574"/>
                  </a:cubicBezTo>
                  <a:cubicBezTo>
                    <a:pt x="99" y="1574"/>
                    <a:pt x="111" y="1574"/>
                    <a:pt x="117" y="1571"/>
                  </a:cubicBezTo>
                  <a:lnTo>
                    <a:pt x="627" y="1354"/>
                  </a:lnTo>
                  <a:cubicBezTo>
                    <a:pt x="668" y="1338"/>
                    <a:pt x="684" y="1291"/>
                    <a:pt x="668" y="1253"/>
                  </a:cubicBezTo>
                  <a:cubicBezTo>
                    <a:pt x="656" y="1220"/>
                    <a:pt x="627" y="1203"/>
                    <a:pt x="597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956885" y="4349958"/>
              <a:ext cx="437972" cy="240999"/>
            </a:xfrm>
            <a:custGeom>
              <a:avLst/>
              <a:gdLst/>
              <a:ahLst/>
              <a:cxnLst/>
              <a:rect l="l" t="t" r="r" b="b"/>
              <a:pathLst>
                <a:path w="2686" h="1478" extrusionOk="0">
                  <a:moveTo>
                    <a:pt x="2594" y="0"/>
                  </a:moveTo>
                  <a:cubicBezTo>
                    <a:pt x="2582" y="0"/>
                    <a:pt x="2570" y="3"/>
                    <a:pt x="2559" y="8"/>
                  </a:cubicBezTo>
                  <a:lnTo>
                    <a:pt x="2071" y="266"/>
                  </a:lnTo>
                  <a:cubicBezTo>
                    <a:pt x="2034" y="285"/>
                    <a:pt x="2021" y="332"/>
                    <a:pt x="2040" y="370"/>
                  </a:cubicBezTo>
                  <a:cubicBezTo>
                    <a:pt x="2027" y="346"/>
                    <a:pt x="1999" y="330"/>
                    <a:pt x="1970" y="330"/>
                  </a:cubicBezTo>
                  <a:cubicBezTo>
                    <a:pt x="1957" y="330"/>
                    <a:pt x="1945" y="333"/>
                    <a:pt x="1933" y="339"/>
                  </a:cubicBezTo>
                  <a:lnTo>
                    <a:pt x="1864" y="376"/>
                  </a:lnTo>
                  <a:cubicBezTo>
                    <a:pt x="1826" y="395"/>
                    <a:pt x="1810" y="442"/>
                    <a:pt x="1832" y="480"/>
                  </a:cubicBezTo>
                  <a:cubicBezTo>
                    <a:pt x="1848" y="508"/>
                    <a:pt x="1873" y="524"/>
                    <a:pt x="1901" y="524"/>
                  </a:cubicBezTo>
                  <a:cubicBezTo>
                    <a:pt x="1914" y="524"/>
                    <a:pt x="1927" y="524"/>
                    <a:pt x="1936" y="512"/>
                  </a:cubicBezTo>
                  <a:lnTo>
                    <a:pt x="2008" y="477"/>
                  </a:lnTo>
                  <a:cubicBezTo>
                    <a:pt x="2043" y="458"/>
                    <a:pt x="2059" y="411"/>
                    <a:pt x="2040" y="370"/>
                  </a:cubicBezTo>
                  <a:lnTo>
                    <a:pt x="2040" y="370"/>
                  </a:lnTo>
                  <a:cubicBezTo>
                    <a:pt x="2056" y="398"/>
                    <a:pt x="2084" y="414"/>
                    <a:pt x="2109" y="414"/>
                  </a:cubicBezTo>
                  <a:cubicBezTo>
                    <a:pt x="2122" y="414"/>
                    <a:pt x="2134" y="414"/>
                    <a:pt x="2144" y="402"/>
                  </a:cubicBezTo>
                  <a:lnTo>
                    <a:pt x="2632" y="147"/>
                  </a:lnTo>
                  <a:cubicBezTo>
                    <a:pt x="2669" y="128"/>
                    <a:pt x="2685" y="81"/>
                    <a:pt x="2663" y="40"/>
                  </a:cubicBezTo>
                  <a:cubicBezTo>
                    <a:pt x="2650" y="15"/>
                    <a:pt x="2622" y="0"/>
                    <a:pt x="2594" y="0"/>
                  </a:cubicBezTo>
                  <a:close/>
                  <a:moveTo>
                    <a:pt x="1692" y="476"/>
                  </a:moveTo>
                  <a:cubicBezTo>
                    <a:pt x="1679" y="476"/>
                    <a:pt x="1666" y="480"/>
                    <a:pt x="1653" y="486"/>
                  </a:cubicBezTo>
                  <a:lnTo>
                    <a:pt x="1165" y="741"/>
                  </a:lnTo>
                  <a:cubicBezTo>
                    <a:pt x="1131" y="760"/>
                    <a:pt x="1115" y="807"/>
                    <a:pt x="1134" y="848"/>
                  </a:cubicBezTo>
                  <a:cubicBezTo>
                    <a:pt x="1121" y="822"/>
                    <a:pt x="1094" y="807"/>
                    <a:pt x="1067" y="807"/>
                  </a:cubicBezTo>
                  <a:cubicBezTo>
                    <a:pt x="1054" y="807"/>
                    <a:pt x="1042" y="810"/>
                    <a:pt x="1030" y="817"/>
                  </a:cubicBezTo>
                  <a:lnTo>
                    <a:pt x="957" y="851"/>
                  </a:lnTo>
                  <a:cubicBezTo>
                    <a:pt x="923" y="870"/>
                    <a:pt x="907" y="918"/>
                    <a:pt x="926" y="958"/>
                  </a:cubicBezTo>
                  <a:cubicBezTo>
                    <a:pt x="942" y="984"/>
                    <a:pt x="970" y="999"/>
                    <a:pt x="998" y="999"/>
                  </a:cubicBezTo>
                  <a:cubicBezTo>
                    <a:pt x="1008" y="999"/>
                    <a:pt x="1020" y="999"/>
                    <a:pt x="1033" y="990"/>
                  </a:cubicBezTo>
                  <a:lnTo>
                    <a:pt x="1102" y="952"/>
                  </a:lnTo>
                  <a:cubicBezTo>
                    <a:pt x="1140" y="933"/>
                    <a:pt x="1156" y="886"/>
                    <a:pt x="1134" y="848"/>
                  </a:cubicBezTo>
                  <a:lnTo>
                    <a:pt x="1134" y="848"/>
                  </a:lnTo>
                  <a:cubicBezTo>
                    <a:pt x="1149" y="874"/>
                    <a:pt x="1178" y="889"/>
                    <a:pt x="1206" y="889"/>
                  </a:cubicBezTo>
                  <a:cubicBezTo>
                    <a:pt x="1219" y="889"/>
                    <a:pt x="1228" y="889"/>
                    <a:pt x="1241" y="880"/>
                  </a:cubicBezTo>
                  <a:lnTo>
                    <a:pt x="1728" y="622"/>
                  </a:lnTo>
                  <a:cubicBezTo>
                    <a:pt x="1763" y="603"/>
                    <a:pt x="1779" y="556"/>
                    <a:pt x="1760" y="518"/>
                  </a:cubicBezTo>
                  <a:cubicBezTo>
                    <a:pt x="1747" y="492"/>
                    <a:pt x="1720" y="476"/>
                    <a:pt x="1692" y="476"/>
                  </a:cubicBezTo>
                  <a:close/>
                  <a:moveTo>
                    <a:pt x="784" y="957"/>
                  </a:moveTo>
                  <a:cubicBezTo>
                    <a:pt x="773" y="957"/>
                    <a:pt x="761" y="959"/>
                    <a:pt x="750" y="965"/>
                  </a:cubicBezTo>
                  <a:lnTo>
                    <a:pt x="262" y="1220"/>
                  </a:lnTo>
                  <a:cubicBezTo>
                    <a:pt x="227" y="1240"/>
                    <a:pt x="214" y="1281"/>
                    <a:pt x="226" y="1317"/>
                  </a:cubicBezTo>
                  <a:lnTo>
                    <a:pt x="226" y="1317"/>
                  </a:lnTo>
                  <a:cubicBezTo>
                    <a:pt x="212" y="1296"/>
                    <a:pt x="187" y="1284"/>
                    <a:pt x="160" y="1284"/>
                  </a:cubicBezTo>
                  <a:cubicBezTo>
                    <a:pt x="148" y="1284"/>
                    <a:pt x="135" y="1287"/>
                    <a:pt x="124" y="1292"/>
                  </a:cubicBezTo>
                  <a:lnTo>
                    <a:pt x="54" y="1327"/>
                  </a:lnTo>
                  <a:cubicBezTo>
                    <a:pt x="17" y="1346"/>
                    <a:pt x="1" y="1393"/>
                    <a:pt x="23" y="1434"/>
                  </a:cubicBezTo>
                  <a:cubicBezTo>
                    <a:pt x="39" y="1462"/>
                    <a:pt x="64" y="1478"/>
                    <a:pt x="92" y="1478"/>
                  </a:cubicBezTo>
                  <a:cubicBezTo>
                    <a:pt x="105" y="1478"/>
                    <a:pt x="117" y="1478"/>
                    <a:pt x="127" y="1465"/>
                  </a:cubicBezTo>
                  <a:lnTo>
                    <a:pt x="199" y="1431"/>
                  </a:lnTo>
                  <a:cubicBezTo>
                    <a:pt x="230" y="1411"/>
                    <a:pt x="246" y="1368"/>
                    <a:pt x="235" y="1334"/>
                  </a:cubicBezTo>
                  <a:lnTo>
                    <a:pt x="235" y="1334"/>
                  </a:lnTo>
                  <a:cubicBezTo>
                    <a:pt x="251" y="1358"/>
                    <a:pt x="277" y="1371"/>
                    <a:pt x="300" y="1371"/>
                  </a:cubicBezTo>
                  <a:cubicBezTo>
                    <a:pt x="312" y="1371"/>
                    <a:pt x="325" y="1368"/>
                    <a:pt x="334" y="1358"/>
                  </a:cubicBezTo>
                  <a:lnTo>
                    <a:pt x="822" y="1103"/>
                  </a:lnTo>
                  <a:cubicBezTo>
                    <a:pt x="860" y="1084"/>
                    <a:pt x="876" y="1037"/>
                    <a:pt x="854" y="996"/>
                  </a:cubicBezTo>
                  <a:cubicBezTo>
                    <a:pt x="840" y="972"/>
                    <a:pt x="813" y="957"/>
                    <a:pt x="784" y="9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01492" y="2143803"/>
              <a:ext cx="162731" cy="162894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739856" y="3353193"/>
              <a:ext cx="272143" cy="289590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632075" y="2645039"/>
              <a:ext cx="152622" cy="153111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700396" y="553186"/>
              <a:ext cx="110390" cy="110390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40" y="158"/>
                  </a:moveTo>
                  <a:cubicBezTo>
                    <a:pt x="441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0" y="154"/>
                    <a:pt x="0" y="337"/>
                  </a:cubicBezTo>
                  <a:cubicBezTo>
                    <a:pt x="0" y="523"/>
                    <a:pt x="155" y="677"/>
                    <a:pt x="340" y="677"/>
                  </a:cubicBezTo>
                  <a:cubicBezTo>
                    <a:pt x="529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539785" y="2014010"/>
              <a:ext cx="62777" cy="63266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539785" y="3149536"/>
              <a:ext cx="87399" cy="87399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1079014" y="612213"/>
              <a:ext cx="87399" cy="87399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17" y="0"/>
                    <a:pt x="1" y="117"/>
                    <a:pt x="1" y="268"/>
                  </a:cubicBezTo>
                  <a:cubicBezTo>
                    <a:pt x="1" y="416"/>
                    <a:pt x="123" y="535"/>
                    <a:pt x="268" y="535"/>
                  </a:cubicBezTo>
                  <a:cubicBezTo>
                    <a:pt x="416" y="535"/>
                    <a:pt x="536" y="412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33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474" name="Google Shape;1474;p33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33"/>
          <p:cNvGrpSpPr/>
          <p:nvPr/>
        </p:nvGrpSpPr>
        <p:grpSpPr>
          <a:xfrm rot="10800000">
            <a:off x="2738819" y="3799416"/>
            <a:ext cx="3666329" cy="925146"/>
            <a:chOff x="700820" y="436238"/>
            <a:chExt cx="2672056" cy="674256"/>
          </a:xfrm>
        </p:grpSpPr>
        <p:sp>
          <p:nvSpPr>
            <p:cNvPr id="1492" name="Google Shape;1492;p33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3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33"/>
          <p:cNvGrpSpPr/>
          <p:nvPr/>
        </p:nvGrpSpPr>
        <p:grpSpPr>
          <a:xfrm rot="10800000">
            <a:off x="7674671" y="3799416"/>
            <a:ext cx="1064033" cy="849963"/>
            <a:chOff x="405346" y="434738"/>
            <a:chExt cx="1064033" cy="849963"/>
          </a:xfrm>
        </p:grpSpPr>
        <p:grpSp>
          <p:nvGrpSpPr>
            <p:cNvPr id="1516" name="Google Shape;1516;p33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517" name="Google Shape;1517;p33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3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3"/>
          <p:cNvGrpSpPr/>
          <p:nvPr/>
        </p:nvGrpSpPr>
        <p:grpSpPr>
          <a:xfrm rot="10800000" flipH="1">
            <a:off x="405346" y="3799416"/>
            <a:ext cx="1064033" cy="849963"/>
            <a:chOff x="405346" y="434738"/>
            <a:chExt cx="1064033" cy="849963"/>
          </a:xfrm>
        </p:grpSpPr>
        <p:grpSp>
          <p:nvGrpSpPr>
            <p:cNvPr id="1523" name="Google Shape;1523;p33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524" name="Google Shape;1524;p33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3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8" name="Google Shape;1528;p33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9" name="Google Shape;1529;p33"/>
          <p:cNvGrpSpPr/>
          <p:nvPr/>
        </p:nvGrpSpPr>
        <p:grpSpPr>
          <a:xfrm>
            <a:off x="2738902" y="374753"/>
            <a:ext cx="3666329" cy="925146"/>
            <a:chOff x="700820" y="436238"/>
            <a:chExt cx="2672056" cy="674256"/>
          </a:xfrm>
        </p:grpSpPr>
        <p:sp>
          <p:nvSpPr>
            <p:cNvPr id="1530" name="Google Shape;1530;p33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33"/>
          <p:cNvGrpSpPr/>
          <p:nvPr/>
        </p:nvGrpSpPr>
        <p:grpSpPr>
          <a:xfrm>
            <a:off x="405346" y="449936"/>
            <a:ext cx="1064033" cy="849963"/>
            <a:chOff x="405346" y="434738"/>
            <a:chExt cx="1064033" cy="849963"/>
          </a:xfrm>
        </p:grpSpPr>
        <p:grpSp>
          <p:nvGrpSpPr>
            <p:cNvPr id="1554" name="Google Shape;1554;p33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555" name="Google Shape;1555;p33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33"/>
          <p:cNvGrpSpPr/>
          <p:nvPr/>
        </p:nvGrpSpPr>
        <p:grpSpPr>
          <a:xfrm flipH="1">
            <a:off x="7674671" y="449936"/>
            <a:ext cx="1064033" cy="849963"/>
            <a:chOff x="405346" y="434738"/>
            <a:chExt cx="1064033" cy="849963"/>
          </a:xfrm>
        </p:grpSpPr>
        <p:grpSp>
          <p:nvGrpSpPr>
            <p:cNvPr id="1561" name="Google Shape;1561;p33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562" name="Google Shape;1562;p33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3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3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6" name="Google Shape;1566;p33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37" name="Google Shape;37;p3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731975" y="2130938"/>
            <a:ext cx="4069500" cy="149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1"/>
          </p:nvPr>
        </p:nvSpPr>
        <p:spPr>
          <a:xfrm>
            <a:off x="731975" y="3626150"/>
            <a:ext cx="40695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1687322" y="705975"/>
            <a:ext cx="2158800" cy="13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57" name="Google Shape;57;p3"/>
          <p:cNvGrpSpPr/>
          <p:nvPr/>
        </p:nvGrpSpPr>
        <p:grpSpPr>
          <a:xfrm flipH="1">
            <a:off x="319777" y="364384"/>
            <a:ext cx="1050800" cy="552100"/>
            <a:chOff x="7715302" y="364384"/>
            <a:chExt cx="1050800" cy="552100"/>
          </a:xfrm>
        </p:grpSpPr>
        <p:sp>
          <p:nvSpPr>
            <p:cNvPr id="58" name="Google Shape;58;p3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/>
          <p:nvPr/>
        </p:nvSpPr>
        <p:spPr>
          <a:xfrm flipH="1">
            <a:off x="374972" y="1191493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rot="10800000">
            <a:off x="8445153" y="461356"/>
            <a:ext cx="321432" cy="301451"/>
          </a:xfrm>
          <a:custGeom>
            <a:avLst/>
            <a:gdLst/>
            <a:ahLst/>
            <a:cxnLst/>
            <a:rect l="l" t="t" r="r" b="b"/>
            <a:pathLst>
              <a:path w="4054" h="3802" extrusionOk="0">
                <a:moveTo>
                  <a:pt x="2165" y="0"/>
                </a:moveTo>
                <a:cubicBezTo>
                  <a:pt x="1844" y="0"/>
                  <a:pt x="1518" y="82"/>
                  <a:pt x="1221" y="253"/>
                </a:cubicBezTo>
                <a:cubicBezTo>
                  <a:pt x="312" y="779"/>
                  <a:pt x="0" y="1943"/>
                  <a:pt x="526" y="2849"/>
                </a:cubicBezTo>
                <a:cubicBezTo>
                  <a:pt x="877" y="3460"/>
                  <a:pt x="1517" y="3801"/>
                  <a:pt x="2175" y="3801"/>
                </a:cubicBezTo>
                <a:cubicBezTo>
                  <a:pt x="2497" y="3801"/>
                  <a:pt x="2823" y="3720"/>
                  <a:pt x="3122" y="3548"/>
                </a:cubicBezTo>
                <a:cubicBezTo>
                  <a:pt x="3648" y="3243"/>
                  <a:pt x="3975" y="2730"/>
                  <a:pt x="4054" y="2170"/>
                </a:cubicBezTo>
                <a:lnTo>
                  <a:pt x="4054" y="2170"/>
                </a:lnTo>
                <a:cubicBezTo>
                  <a:pt x="3934" y="2431"/>
                  <a:pt x="3739" y="2648"/>
                  <a:pt x="3475" y="2805"/>
                </a:cubicBezTo>
                <a:cubicBezTo>
                  <a:pt x="3247" y="2937"/>
                  <a:pt x="2999" y="3000"/>
                  <a:pt x="2756" y="3000"/>
                </a:cubicBezTo>
                <a:cubicBezTo>
                  <a:pt x="2261" y="3000"/>
                  <a:pt x="1783" y="2742"/>
                  <a:pt x="1517" y="2283"/>
                </a:cubicBezTo>
                <a:cubicBezTo>
                  <a:pt x="1118" y="1600"/>
                  <a:pt x="1354" y="722"/>
                  <a:pt x="2040" y="326"/>
                </a:cubicBezTo>
                <a:cubicBezTo>
                  <a:pt x="2265" y="194"/>
                  <a:pt x="2509" y="131"/>
                  <a:pt x="2751" y="131"/>
                </a:cubicBezTo>
                <a:cubicBezTo>
                  <a:pt x="2793" y="131"/>
                  <a:pt x="2835" y="133"/>
                  <a:pt x="2877" y="137"/>
                </a:cubicBezTo>
                <a:cubicBezTo>
                  <a:pt x="2651" y="47"/>
                  <a:pt x="2409" y="0"/>
                  <a:pt x="2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rot="10800000" flipH="1">
            <a:off x="8484840" y="3772109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335277" y="4414470"/>
            <a:ext cx="321432" cy="301451"/>
          </a:xfrm>
          <a:custGeom>
            <a:avLst/>
            <a:gdLst/>
            <a:ahLst/>
            <a:cxnLst/>
            <a:rect l="l" t="t" r="r" b="b"/>
            <a:pathLst>
              <a:path w="4054" h="3802" extrusionOk="0">
                <a:moveTo>
                  <a:pt x="2165" y="0"/>
                </a:moveTo>
                <a:cubicBezTo>
                  <a:pt x="1844" y="0"/>
                  <a:pt x="1518" y="82"/>
                  <a:pt x="1221" y="253"/>
                </a:cubicBezTo>
                <a:cubicBezTo>
                  <a:pt x="312" y="779"/>
                  <a:pt x="0" y="1943"/>
                  <a:pt x="526" y="2849"/>
                </a:cubicBezTo>
                <a:cubicBezTo>
                  <a:pt x="877" y="3460"/>
                  <a:pt x="1517" y="3801"/>
                  <a:pt x="2175" y="3801"/>
                </a:cubicBezTo>
                <a:cubicBezTo>
                  <a:pt x="2497" y="3801"/>
                  <a:pt x="2823" y="3720"/>
                  <a:pt x="3122" y="3548"/>
                </a:cubicBezTo>
                <a:cubicBezTo>
                  <a:pt x="3648" y="3243"/>
                  <a:pt x="3975" y="2730"/>
                  <a:pt x="4054" y="2170"/>
                </a:cubicBezTo>
                <a:lnTo>
                  <a:pt x="4054" y="2170"/>
                </a:lnTo>
                <a:cubicBezTo>
                  <a:pt x="3934" y="2431"/>
                  <a:pt x="3739" y="2648"/>
                  <a:pt x="3475" y="2805"/>
                </a:cubicBezTo>
                <a:cubicBezTo>
                  <a:pt x="3247" y="2937"/>
                  <a:pt x="2999" y="3000"/>
                  <a:pt x="2756" y="3000"/>
                </a:cubicBezTo>
                <a:cubicBezTo>
                  <a:pt x="2261" y="3000"/>
                  <a:pt x="1783" y="2742"/>
                  <a:pt x="1517" y="2283"/>
                </a:cubicBezTo>
                <a:cubicBezTo>
                  <a:pt x="1118" y="1600"/>
                  <a:pt x="1354" y="722"/>
                  <a:pt x="2040" y="326"/>
                </a:cubicBezTo>
                <a:cubicBezTo>
                  <a:pt x="2265" y="194"/>
                  <a:pt x="2509" y="131"/>
                  <a:pt x="2751" y="131"/>
                </a:cubicBezTo>
                <a:cubicBezTo>
                  <a:pt x="2793" y="131"/>
                  <a:pt x="2835" y="133"/>
                  <a:pt x="2877" y="137"/>
                </a:cubicBezTo>
                <a:cubicBezTo>
                  <a:pt x="2651" y="47"/>
                  <a:pt x="2409" y="0"/>
                  <a:pt x="2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10800000" flipH="1">
            <a:off x="1188260" y="4744283"/>
            <a:ext cx="39247" cy="39485"/>
          </a:xfrm>
          <a:custGeom>
            <a:avLst/>
            <a:gdLst/>
            <a:ahLst/>
            <a:cxnLst/>
            <a:rect l="l" t="t" r="r" b="b"/>
            <a:pathLst>
              <a:path w="495" h="498" extrusionOk="0">
                <a:moveTo>
                  <a:pt x="249" y="1"/>
                </a:moveTo>
                <a:cubicBezTo>
                  <a:pt x="110" y="1"/>
                  <a:pt x="0" y="114"/>
                  <a:pt x="0" y="249"/>
                </a:cubicBezTo>
                <a:cubicBezTo>
                  <a:pt x="0" y="388"/>
                  <a:pt x="110" y="498"/>
                  <a:pt x="249" y="498"/>
                </a:cubicBezTo>
                <a:cubicBezTo>
                  <a:pt x="384" y="498"/>
                  <a:pt x="494" y="388"/>
                  <a:pt x="494" y="249"/>
                </a:cubicBezTo>
                <a:cubicBezTo>
                  <a:pt x="494" y="114"/>
                  <a:pt x="384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731975" y="612648"/>
            <a:ext cx="768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 flipH="1">
            <a:off x="310459" y="364390"/>
            <a:ext cx="926175" cy="486621"/>
            <a:chOff x="7715302" y="364384"/>
            <a:chExt cx="1050800" cy="552100"/>
          </a:xfrm>
        </p:grpSpPr>
        <p:sp>
          <p:nvSpPr>
            <p:cNvPr id="169" name="Google Shape;169;p6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8527003" y="1191493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 rot="10800000" flipH="1">
            <a:off x="7773423" y="4238593"/>
            <a:ext cx="1050800" cy="552100"/>
            <a:chOff x="7715302" y="364384"/>
            <a:chExt cx="1050800" cy="552100"/>
          </a:xfrm>
        </p:grpSpPr>
        <p:sp>
          <p:nvSpPr>
            <p:cNvPr id="175" name="Google Shape;175;p6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6"/>
          <p:cNvSpPr/>
          <p:nvPr/>
        </p:nvSpPr>
        <p:spPr>
          <a:xfrm rot="10800000" flipH="1">
            <a:off x="8527003" y="3721559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 flipH="1">
            <a:off x="8346535" y="298117"/>
            <a:ext cx="532792" cy="518956"/>
            <a:chOff x="264672" y="305990"/>
            <a:chExt cx="695188" cy="677134"/>
          </a:xfrm>
        </p:grpSpPr>
        <p:sp>
          <p:nvSpPr>
            <p:cNvPr id="181" name="Google Shape;181;p6"/>
            <p:cNvSpPr/>
            <p:nvPr/>
          </p:nvSpPr>
          <p:spPr>
            <a:xfrm rot="3651651">
              <a:off x="512832" y="597340"/>
              <a:ext cx="306012" cy="339149"/>
            </a:xfrm>
            <a:custGeom>
              <a:avLst/>
              <a:gdLst/>
              <a:ahLst/>
              <a:cxnLst/>
              <a:rect l="l" t="t" r="r" b="b"/>
              <a:pathLst>
                <a:path w="5848" h="6481" extrusionOk="0">
                  <a:moveTo>
                    <a:pt x="5762" y="0"/>
                  </a:moveTo>
                  <a:cubicBezTo>
                    <a:pt x="5739" y="0"/>
                    <a:pt x="5716" y="9"/>
                    <a:pt x="5702" y="26"/>
                  </a:cubicBezTo>
                  <a:lnTo>
                    <a:pt x="29" y="6351"/>
                  </a:lnTo>
                  <a:cubicBezTo>
                    <a:pt x="0" y="6383"/>
                    <a:pt x="7" y="6433"/>
                    <a:pt x="38" y="6462"/>
                  </a:cubicBezTo>
                  <a:cubicBezTo>
                    <a:pt x="51" y="6474"/>
                    <a:pt x="70" y="6480"/>
                    <a:pt x="88" y="6480"/>
                  </a:cubicBezTo>
                  <a:cubicBezTo>
                    <a:pt x="107" y="6480"/>
                    <a:pt x="132" y="6474"/>
                    <a:pt x="148" y="6458"/>
                  </a:cubicBezTo>
                  <a:lnTo>
                    <a:pt x="5819" y="127"/>
                  </a:lnTo>
                  <a:cubicBezTo>
                    <a:pt x="5847" y="95"/>
                    <a:pt x="5844" y="45"/>
                    <a:pt x="5813" y="17"/>
                  </a:cubicBezTo>
                  <a:cubicBezTo>
                    <a:pt x="5799" y="6"/>
                    <a:pt x="5780" y="0"/>
                    <a:pt x="5762" y="0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3651651">
              <a:off x="657259" y="567243"/>
              <a:ext cx="297796" cy="185928"/>
            </a:xfrm>
            <a:custGeom>
              <a:avLst/>
              <a:gdLst/>
              <a:ahLst/>
              <a:cxnLst/>
              <a:rect l="l" t="t" r="r" b="b"/>
              <a:pathLst>
                <a:path w="5691" h="3553" extrusionOk="0">
                  <a:moveTo>
                    <a:pt x="5597" y="1"/>
                  </a:moveTo>
                  <a:cubicBezTo>
                    <a:pt x="5583" y="1"/>
                    <a:pt x="5568" y="5"/>
                    <a:pt x="5555" y="12"/>
                  </a:cubicBezTo>
                  <a:lnTo>
                    <a:pt x="54" y="3405"/>
                  </a:lnTo>
                  <a:cubicBezTo>
                    <a:pt x="13" y="3427"/>
                    <a:pt x="1" y="3477"/>
                    <a:pt x="26" y="3515"/>
                  </a:cubicBezTo>
                  <a:cubicBezTo>
                    <a:pt x="42" y="3540"/>
                    <a:pt x="64" y="3553"/>
                    <a:pt x="92" y="3553"/>
                  </a:cubicBezTo>
                  <a:cubicBezTo>
                    <a:pt x="105" y="3553"/>
                    <a:pt x="120" y="3549"/>
                    <a:pt x="136" y="3540"/>
                  </a:cubicBezTo>
                  <a:lnTo>
                    <a:pt x="5640" y="151"/>
                  </a:lnTo>
                  <a:cubicBezTo>
                    <a:pt x="5678" y="126"/>
                    <a:pt x="5690" y="75"/>
                    <a:pt x="5665" y="41"/>
                  </a:cubicBezTo>
                  <a:cubicBezTo>
                    <a:pt x="5651" y="14"/>
                    <a:pt x="5625" y="1"/>
                    <a:pt x="5597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3651651">
              <a:off x="749434" y="508127"/>
              <a:ext cx="234532" cy="80954"/>
            </a:xfrm>
            <a:custGeom>
              <a:avLst/>
              <a:gdLst/>
              <a:ahLst/>
              <a:cxnLst/>
              <a:rect l="l" t="t" r="r" b="b"/>
              <a:pathLst>
                <a:path w="4482" h="1547" extrusionOk="0">
                  <a:moveTo>
                    <a:pt x="4394" y="1"/>
                  </a:moveTo>
                  <a:cubicBezTo>
                    <a:pt x="4386" y="1"/>
                    <a:pt x="4378" y="2"/>
                    <a:pt x="4371" y="4"/>
                  </a:cubicBezTo>
                  <a:lnTo>
                    <a:pt x="63" y="1392"/>
                  </a:lnTo>
                  <a:cubicBezTo>
                    <a:pt x="19" y="1404"/>
                    <a:pt x="0" y="1449"/>
                    <a:pt x="13" y="1493"/>
                  </a:cubicBezTo>
                  <a:cubicBezTo>
                    <a:pt x="25" y="1527"/>
                    <a:pt x="57" y="1546"/>
                    <a:pt x="88" y="1546"/>
                  </a:cubicBezTo>
                  <a:cubicBezTo>
                    <a:pt x="95" y="1546"/>
                    <a:pt x="104" y="1546"/>
                    <a:pt x="110" y="1543"/>
                  </a:cubicBezTo>
                  <a:lnTo>
                    <a:pt x="4419" y="155"/>
                  </a:lnTo>
                  <a:cubicBezTo>
                    <a:pt x="4463" y="143"/>
                    <a:pt x="4481" y="99"/>
                    <a:pt x="4469" y="54"/>
                  </a:cubicBezTo>
                  <a:cubicBezTo>
                    <a:pt x="4459" y="21"/>
                    <a:pt x="4426" y="1"/>
                    <a:pt x="4394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3651651">
              <a:off x="276869" y="721822"/>
              <a:ext cx="67555" cy="67610"/>
            </a:xfrm>
            <a:custGeom>
              <a:avLst/>
              <a:gdLst/>
              <a:ahLst/>
              <a:cxnLst/>
              <a:rect l="l" t="t" r="r" b="b"/>
              <a:pathLst>
                <a:path w="1291" h="1292" extrusionOk="0">
                  <a:moveTo>
                    <a:pt x="646" y="158"/>
                  </a:moveTo>
                  <a:cubicBezTo>
                    <a:pt x="919" y="158"/>
                    <a:pt x="1133" y="375"/>
                    <a:pt x="1133" y="646"/>
                  </a:cubicBezTo>
                  <a:cubicBezTo>
                    <a:pt x="1133" y="913"/>
                    <a:pt x="913" y="1134"/>
                    <a:pt x="646" y="1134"/>
                  </a:cubicBezTo>
                  <a:cubicBezTo>
                    <a:pt x="378" y="1134"/>
                    <a:pt x="158" y="913"/>
                    <a:pt x="158" y="646"/>
                  </a:cubicBezTo>
                  <a:cubicBezTo>
                    <a:pt x="158" y="378"/>
                    <a:pt x="378" y="158"/>
                    <a:pt x="646" y="158"/>
                  </a:cubicBezTo>
                  <a:close/>
                  <a:moveTo>
                    <a:pt x="646" y="1"/>
                  </a:moveTo>
                  <a:cubicBezTo>
                    <a:pt x="293" y="1"/>
                    <a:pt x="1" y="294"/>
                    <a:pt x="1" y="646"/>
                  </a:cubicBezTo>
                  <a:cubicBezTo>
                    <a:pt x="1" y="1002"/>
                    <a:pt x="290" y="1291"/>
                    <a:pt x="646" y="1291"/>
                  </a:cubicBezTo>
                  <a:cubicBezTo>
                    <a:pt x="1004" y="1291"/>
                    <a:pt x="1291" y="1002"/>
                    <a:pt x="1291" y="646"/>
                  </a:cubicBezTo>
                  <a:cubicBezTo>
                    <a:pt x="1291" y="294"/>
                    <a:pt x="1004" y="1"/>
                    <a:pt x="646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3651651">
              <a:off x="442380" y="495697"/>
              <a:ext cx="108737" cy="108741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1039" y="158"/>
                  </a:moveTo>
                  <a:cubicBezTo>
                    <a:pt x="1524" y="158"/>
                    <a:pt x="1921" y="557"/>
                    <a:pt x="1921" y="1039"/>
                  </a:cubicBezTo>
                  <a:cubicBezTo>
                    <a:pt x="1921" y="1527"/>
                    <a:pt x="1527" y="1920"/>
                    <a:pt x="1039" y="1920"/>
                  </a:cubicBezTo>
                  <a:cubicBezTo>
                    <a:pt x="552" y="1920"/>
                    <a:pt x="158" y="1527"/>
                    <a:pt x="158" y="1039"/>
                  </a:cubicBezTo>
                  <a:cubicBezTo>
                    <a:pt x="158" y="551"/>
                    <a:pt x="552" y="158"/>
                    <a:pt x="1039" y="158"/>
                  </a:cubicBezTo>
                  <a:close/>
                  <a:moveTo>
                    <a:pt x="1039" y="0"/>
                  </a:moveTo>
                  <a:cubicBezTo>
                    <a:pt x="467" y="0"/>
                    <a:pt x="1" y="466"/>
                    <a:pt x="1" y="1039"/>
                  </a:cubicBezTo>
                  <a:cubicBezTo>
                    <a:pt x="1" y="1615"/>
                    <a:pt x="467" y="2077"/>
                    <a:pt x="1039" y="2077"/>
                  </a:cubicBezTo>
                  <a:cubicBezTo>
                    <a:pt x="1612" y="2077"/>
                    <a:pt x="2078" y="1615"/>
                    <a:pt x="2078" y="1039"/>
                  </a:cubicBezTo>
                  <a:cubicBezTo>
                    <a:pt x="2078" y="466"/>
                    <a:pt x="1615" y="0"/>
                    <a:pt x="1039" y="0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3651651">
              <a:off x="598830" y="320688"/>
              <a:ext cx="81579" cy="81582"/>
            </a:xfrm>
            <a:custGeom>
              <a:avLst/>
              <a:gdLst/>
              <a:ahLst/>
              <a:cxnLst/>
              <a:rect l="l" t="t" r="r" b="b"/>
              <a:pathLst>
                <a:path w="1559" h="1559" extrusionOk="0">
                  <a:moveTo>
                    <a:pt x="781" y="246"/>
                  </a:moveTo>
                  <a:lnTo>
                    <a:pt x="957" y="570"/>
                  </a:lnTo>
                  <a:cubicBezTo>
                    <a:pt x="967" y="583"/>
                    <a:pt x="976" y="596"/>
                    <a:pt x="989" y="602"/>
                  </a:cubicBezTo>
                  <a:lnTo>
                    <a:pt x="1316" y="781"/>
                  </a:lnTo>
                  <a:lnTo>
                    <a:pt x="989" y="957"/>
                  </a:lnTo>
                  <a:cubicBezTo>
                    <a:pt x="976" y="964"/>
                    <a:pt x="967" y="976"/>
                    <a:pt x="957" y="989"/>
                  </a:cubicBezTo>
                  <a:lnTo>
                    <a:pt x="781" y="1316"/>
                  </a:lnTo>
                  <a:lnTo>
                    <a:pt x="605" y="989"/>
                  </a:lnTo>
                  <a:cubicBezTo>
                    <a:pt x="595" y="976"/>
                    <a:pt x="583" y="964"/>
                    <a:pt x="573" y="957"/>
                  </a:cubicBezTo>
                  <a:lnTo>
                    <a:pt x="246" y="781"/>
                  </a:lnTo>
                  <a:lnTo>
                    <a:pt x="573" y="602"/>
                  </a:lnTo>
                  <a:cubicBezTo>
                    <a:pt x="583" y="596"/>
                    <a:pt x="595" y="583"/>
                    <a:pt x="605" y="570"/>
                  </a:cubicBezTo>
                  <a:lnTo>
                    <a:pt x="781" y="246"/>
                  </a:lnTo>
                  <a:close/>
                  <a:moveTo>
                    <a:pt x="781" y="1"/>
                  </a:moveTo>
                  <a:cubicBezTo>
                    <a:pt x="750" y="1"/>
                    <a:pt x="724" y="17"/>
                    <a:pt x="709" y="42"/>
                  </a:cubicBezTo>
                  <a:lnTo>
                    <a:pt x="473" y="473"/>
                  </a:lnTo>
                  <a:lnTo>
                    <a:pt x="42" y="709"/>
                  </a:lnTo>
                  <a:cubicBezTo>
                    <a:pt x="16" y="725"/>
                    <a:pt x="1" y="750"/>
                    <a:pt x="1" y="781"/>
                  </a:cubicBezTo>
                  <a:cubicBezTo>
                    <a:pt x="1" y="813"/>
                    <a:pt x="16" y="835"/>
                    <a:pt x="42" y="851"/>
                  </a:cubicBezTo>
                  <a:lnTo>
                    <a:pt x="473" y="1087"/>
                  </a:lnTo>
                  <a:lnTo>
                    <a:pt x="709" y="1521"/>
                  </a:lnTo>
                  <a:cubicBezTo>
                    <a:pt x="724" y="1543"/>
                    <a:pt x="753" y="1559"/>
                    <a:pt x="781" y="1559"/>
                  </a:cubicBezTo>
                  <a:cubicBezTo>
                    <a:pt x="809" y="1559"/>
                    <a:pt x="835" y="1543"/>
                    <a:pt x="850" y="1521"/>
                  </a:cubicBezTo>
                  <a:lnTo>
                    <a:pt x="1086" y="1087"/>
                  </a:lnTo>
                  <a:lnTo>
                    <a:pt x="1521" y="851"/>
                  </a:lnTo>
                  <a:cubicBezTo>
                    <a:pt x="1543" y="835"/>
                    <a:pt x="1558" y="813"/>
                    <a:pt x="1558" y="781"/>
                  </a:cubicBezTo>
                  <a:cubicBezTo>
                    <a:pt x="1558" y="750"/>
                    <a:pt x="1543" y="725"/>
                    <a:pt x="1521" y="709"/>
                  </a:cubicBezTo>
                  <a:lnTo>
                    <a:pt x="1086" y="473"/>
                  </a:lnTo>
                  <a:lnTo>
                    <a:pt x="850" y="42"/>
                  </a:lnTo>
                  <a:cubicBezTo>
                    <a:pt x="835" y="17"/>
                    <a:pt x="813" y="1"/>
                    <a:pt x="781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10800000" flipH="1">
            <a:off x="266791" y="4168227"/>
            <a:ext cx="695188" cy="677134"/>
            <a:chOff x="264672" y="305990"/>
            <a:chExt cx="695188" cy="677134"/>
          </a:xfrm>
        </p:grpSpPr>
        <p:sp>
          <p:nvSpPr>
            <p:cNvPr id="188" name="Google Shape;188;p6"/>
            <p:cNvSpPr/>
            <p:nvPr/>
          </p:nvSpPr>
          <p:spPr>
            <a:xfrm rot="3651651">
              <a:off x="512832" y="597340"/>
              <a:ext cx="306012" cy="339149"/>
            </a:xfrm>
            <a:custGeom>
              <a:avLst/>
              <a:gdLst/>
              <a:ahLst/>
              <a:cxnLst/>
              <a:rect l="l" t="t" r="r" b="b"/>
              <a:pathLst>
                <a:path w="5848" h="6481" extrusionOk="0">
                  <a:moveTo>
                    <a:pt x="5762" y="0"/>
                  </a:moveTo>
                  <a:cubicBezTo>
                    <a:pt x="5739" y="0"/>
                    <a:pt x="5716" y="9"/>
                    <a:pt x="5702" y="26"/>
                  </a:cubicBezTo>
                  <a:lnTo>
                    <a:pt x="29" y="6351"/>
                  </a:lnTo>
                  <a:cubicBezTo>
                    <a:pt x="0" y="6383"/>
                    <a:pt x="7" y="6433"/>
                    <a:pt x="38" y="6462"/>
                  </a:cubicBezTo>
                  <a:cubicBezTo>
                    <a:pt x="51" y="6474"/>
                    <a:pt x="70" y="6480"/>
                    <a:pt x="88" y="6480"/>
                  </a:cubicBezTo>
                  <a:cubicBezTo>
                    <a:pt x="107" y="6480"/>
                    <a:pt x="132" y="6474"/>
                    <a:pt x="148" y="6458"/>
                  </a:cubicBezTo>
                  <a:lnTo>
                    <a:pt x="5819" y="127"/>
                  </a:lnTo>
                  <a:cubicBezTo>
                    <a:pt x="5847" y="95"/>
                    <a:pt x="5844" y="45"/>
                    <a:pt x="5813" y="17"/>
                  </a:cubicBezTo>
                  <a:cubicBezTo>
                    <a:pt x="5799" y="6"/>
                    <a:pt x="5780" y="0"/>
                    <a:pt x="5762" y="0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 rot="3651651">
              <a:off x="657259" y="567243"/>
              <a:ext cx="297796" cy="185928"/>
            </a:xfrm>
            <a:custGeom>
              <a:avLst/>
              <a:gdLst/>
              <a:ahLst/>
              <a:cxnLst/>
              <a:rect l="l" t="t" r="r" b="b"/>
              <a:pathLst>
                <a:path w="5691" h="3553" extrusionOk="0">
                  <a:moveTo>
                    <a:pt x="5597" y="1"/>
                  </a:moveTo>
                  <a:cubicBezTo>
                    <a:pt x="5583" y="1"/>
                    <a:pt x="5568" y="5"/>
                    <a:pt x="5555" y="12"/>
                  </a:cubicBezTo>
                  <a:lnTo>
                    <a:pt x="54" y="3405"/>
                  </a:lnTo>
                  <a:cubicBezTo>
                    <a:pt x="13" y="3427"/>
                    <a:pt x="1" y="3477"/>
                    <a:pt x="26" y="3515"/>
                  </a:cubicBezTo>
                  <a:cubicBezTo>
                    <a:pt x="42" y="3540"/>
                    <a:pt x="64" y="3553"/>
                    <a:pt x="92" y="3553"/>
                  </a:cubicBezTo>
                  <a:cubicBezTo>
                    <a:pt x="105" y="3553"/>
                    <a:pt x="120" y="3549"/>
                    <a:pt x="136" y="3540"/>
                  </a:cubicBezTo>
                  <a:lnTo>
                    <a:pt x="5640" y="151"/>
                  </a:lnTo>
                  <a:cubicBezTo>
                    <a:pt x="5678" y="126"/>
                    <a:pt x="5690" y="75"/>
                    <a:pt x="5665" y="41"/>
                  </a:cubicBezTo>
                  <a:cubicBezTo>
                    <a:pt x="5651" y="14"/>
                    <a:pt x="5625" y="1"/>
                    <a:pt x="5597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 rot="3651651">
              <a:off x="749434" y="508127"/>
              <a:ext cx="234532" cy="80954"/>
            </a:xfrm>
            <a:custGeom>
              <a:avLst/>
              <a:gdLst/>
              <a:ahLst/>
              <a:cxnLst/>
              <a:rect l="l" t="t" r="r" b="b"/>
              <a:pathLst>
                <a:path w="4482" h="1547" extrusionOk="0">
                  <a:moveTo>
                    <a:pt x="4394" y="1"/>
                  </a:moveTo>
                  <a:cubicBezTo>
                    <a:pt x="4386" y="1"/>
                    <a:pt x="4378" y="2"/>
                    <a:pt x="4371" y="4"/>
                  </a:cubicBezTo>
                  <a:lnTo>
                    <a:pt x="63" y="1392"/>
                  </a:lnTo>
                  <a:cubicBezTo>
                    <a:pt x="19" y="1404"/>
                    <a:pt x="0" y="1449"/>
                    <a:pt x="13" y="1493"/>
                  </a:cubicBezTo>
                  <a:cubicBezTo>
                    <a:pt x="25" y="1527"/>
                    <a:pt x="57" y="1546"/>
                    <a:pt x="88" y="1546"/>
                  </a:cubicBezTo>
                  <a:cubicBezTo>
                    <a:pt x="95" y="1546"/>
                    <a:pt x="104" y="1546"/>
                    <a:pt x="110" y="1543"/>
                  </a:cubicBezTo>
                  <a:lnTo>
                    <a:pt x="4419" y="155"/>
                  </a:lnTo>
                  <a:cubicBezTo>
                    <a:pt x="4463" y="143"/>
                    <a:pt x="4481" y="99"/>
                    <a:pt x="4469" y="54"/>
                  </a:cubicBezTo>
                  <a:cubicBezTo>
                    <a:pt x="4459" y="21"/>
                    <a:pt x="4426" y="1"/>
                    <a:pt x="4394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 rot="3651651">
              <a:off x="276869" y="721822"/>
              <a:ext cx="67555" cy="67610"/>
            </a:xfrm>
            <a:custGeom>
              <a:avLst/>
              <a:gdLst/>
              <a:ahLst/>
              <a:cxnLst/>
              <a:rect l="l" t="t" r="r" b="b"/>
              <a:pathLst>
                <a:path w="1291" h="1292" extrusionOk="0">
                  <a:moveTo>
                    <a:pt x="646" y="158"/>
                  </a:moveTo>
                  <a:cubicBezTo>
                    <a:pt x="919" y="158"/>
                    <a:pt x="1133" y="375"/>
                    <a:pt x="1133" y="646"/>
                  </a:cubicBezTo>
                  <a:cubicBezTo>
                    <a:pt x="1133" y="913"/>
                    <a:pt x="913" y="1134"/>
                    <a:pt x="646" y="1134"/>
                  </a:cubicBezTo>
                  <a:cubicBezTo>
                    <a:pt x="378" y="1134"/>
                    <a:pt x="158" y="913"/>
                    <a:pt x="158" y="646"/>
                  </a:cubicBezTo>
                  <a:cubicBezTo>
                    <a:pt x="158" y="378"/>
                    <a:pt x="378" y="158"/>
                    <a:pt x="646" y="158"/>
                  </a:cubicBezTo>
                  <a:close/>
                  <a:moveTo>
                    <a:pt x="646" y="1"/>
                  </a:moveTo>
                  <a:cubicBezTo>
                    <a:pt x="293" y="1"/>
                    <a:pt x="1" y="294"/>
                    <a:pt x="1" y="646"/>
                  </a:cubicBezTo>
                  <a:cubicBezTo>
                    <a:pt x="1" y="1002"/>
                    <a:pt x="290" y="1291"/>
                    <a:pt x="646" y="1291"/>
                  </a:cubicBezTo>
                  <a:cubicBezTo>
                    <a:pt x="1004" y="1291"/>
                    <a:pt x="1291" y="1002"/>
                    <a:pt x="1291" y="646"/>
                  </a:cubicBezTo>
                  <a:cubicBezTo>
                    <a:pt x="1291" y="294"/>
                    <a:pt x="1004" y="1"/>
                    <a:pt x="646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 rot="3651651">
              <a:off x="442380" y="495697"/>
              <a:ext cx="108737" cy="108741"/>
            </a:xfrm>
            <a:custGeom>
              <a:avLst/>
              <a:gdLst/>
              <a:ahLst/>
              <a:cxnLst/>
              <a:rect l="l" t="t" r="r" b="b"/>
              <a:pathLst>
                <a:path w="2078" h="2078" extrusionOk="0">
                  <a:moveTo>
                    <a:pt x="1039" y="158"/>
                  </a:moveTo>
                  <a:cubicBezTo>
                    <a:pt x="1524" y="158"/>
                    <a:pt x="1921" y="557"/>
                    <a:pt x="1921" y="1039"/>
                  </a:cubicBezTo>
                  <a:cubicBezTo>
                    <a:pt x="1921" y="1527"/>
                    <a:pt x="1527" y="1920"/>
                    <a:pt x="1039" y="1920"/>
                  </a:cubicBezTo>
                  <a:cubicBezTo>
                    <a:pt x="552" y="1920"/>
                    <a:pt x="158" y="1527"/>
                    <a:pt x="158" y="1039"/>
                  </a:cubicBezTo>
                  <a:cubicBezTo>
                    <a:pt x="158" y="551"/>
                    <a:pt x="552" y="158"/>
                    <a:pt x="1039" y="158"/>
                  </a:cubicBezTo>
                  <a:close/>
                  <a:moveTo>
                    <a:pt x="1039" y="0"/>
                  </a:moveTo>
                  <a:cubicBezTo>
                    <a:pt x="467" y="0"/>
                    <a:pt x="1" y="466"/>
                    <a:pt x="1" y="1039"/>
                  </a:cubicBezTo>
                  <a:cubicBezTo>
                    <a:pt x="1" y="1615"/>
                    <a:pt x="467" y="2077"/>
                    <a:pt x="1039" y="2077"/>
                  </a:cubicBezTo>
                  <a:cubicBezTo>
                    <a:pt x="1612" y="2077"/>
                    <a:pt x="2078" y="1615"/>
                    <a:pt x="2078" y="1039"/>
                  </a:cubicBezTo>
                  <a:cubicBezTo>
                    <a:pt x="2078" y="466"/>
                    <a:pt x="1615" y="0"/>
                    <a:pt x="1039" y="0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 rot="3651651">
              <a:off x="598830" y="320688"/>
              <a:ext cx="81579" cy="81582"/>
            </a:xfrm>
            <a:custGeom>
              <a:avLst/>
              <a:gdLst/>
              <a:ahLst/>
              <a:cxnLst/>
              <a:rect l="l" t="t" r="r" b="b"/>
              <a:pathLst>
                <a:path w="1559" h="1559" extrusionOk="0">
                  <a:moveTo>
                    <a:pt x="781" y="246"/>
                  </a:moveTo>
                  <a:lnTo>
                    <a:pt x="957" y="570"/>
                  </a:lnTo>
                  <a:cubicBezTo>
                    <a:pt x="967" y="583"/>
                    <a:pt x="976" y="596"/>
                    <a:pt x="989" y="602"/>
                  </a:cubicBezTo>
                  <a:lnTo>
                    <a:pt x="1316" y="781"/>
                  </a:lnTo>
                  <a:lnTo>
                    <a:pt x="989" y="957"/>
                  </a:lnTo>
                  <a:cubicBezTo>
                    <a:pt x="976" y="964"/>
                    <a:pt x="967" y="976"/>
                    <a:pt x="957" y="989"/>
                  </a:cubicBezTo>
                  <a:lnTo>
                    <a:pt x="781" y="1316"/>
                  </a:lnTo>
                  <a:lnTo>
                    <a:pt x="605" y="989"/>
                  </a:lnTo>
                  <a:cubicBezTo>
                    <a:pt x="595" y="976"/>
                    <a:pt x="583" y="964"/>
                    <a:pt x="573" y="957"/>
                  </a:cubicBezTo>
                  <a:lnTo>
                    <a:pt x="246" y="781"/>
                  </a:lnTo>
                  <a:lnTo>
                    <a:pt x="573" y="602"/>
                  </a:lnTo>
                  <a:cubicBezTo>
                    <a:pt x="583" y="596"/>
                    <a:pt x="595" y="583"/>
                    <a:pt x="605" y="570"/>
                  </a:cubicBezTo>
                  <a:lnTo>
                    <a:pt x="781" y="246"/>
                  </a:lnTo>
                  <a:close/>
                  <a:moveTo>
                    <a:pt x="781" y="1"/>
                  </a:moveTo>
                  <a:cubicBezTo>
                    <a:pt x="750" y="1"/>
                    <a:pt x="724" y="17"/>
                    <a:pt x="709" y="42"/>
                  </a:cubicBezTo>
                  <a:lnTo>
                    <a:pt x="473" y="473"/>
                  </a:lnTo>
                  <a:lnTo>
                    <a:pt x="42" y="709"/>
                  </a:lnTo>
                  <a:cubicBezTo>
                    <a:pt x="16" y="725"/>
                    <a:pt x="1" y="750"/>
                    <a:pt x="1" y="781"/>
                  </a:cubicBezTo>
                  <a:cubicBezTo>
                    <a:pt x="1" y="813"/>
                    <a:pt x="16" y="835"/>
                    <a:pt x="42" y="851"/>
                  </a:cubicBezTo>
                  <a:lnTo>
                    <a:pt x="473" y="1087"/>
                  </a:lnTo>
                  <a:lnTo>
                    <a:pt x="709" y="1521"/>
                  </a:lnTo>
                  <a:cubicBezTo>
                    <a:pt x="724" y="1543"/>
                    <a:pt x="753" y="1559"/>
                    <a:pt x="781" y="1559"/>
                  </a:cubicBezTo>
                  <a:cubicBezTo>
                    <a:pt x="809" y="1559"/>
                    <a:pt x="835" y="1543"/>
                    <a:pt x="850" y="1521"/>
                  </a:cubicBezTo>
                  <a:lnTo>
                    <a:pt x="1086" y="1087"/>
                  </a:lnTo>
                  <a:lnTo>
                    <a:pt x="1521" y="851"/>
                  </a:lnTo>
                  <a:cubicBezTo>
                    <a:pt x="1543" y="835"/>
                    <a:pt x="1558" y="813"/>
                    <a:pt x="1558" y="781"/>
                  </a:cubicBezTo>
                  <a:cubicBezTo>
                    <a:pt x="1558" y="750"/>
                    <a:pt x="1543" y="725"/>
                    <a:pt x="1521" y="709"/>
                  </a:cubicBezTo>
                  <a:lnTo>
                    <a:pt x="1086" y="473"/>
                  </a:lnTo>
                  <a:lnTo>
                    <a:pt x="850" y="42"/>
                  </a:lnTo>
                  <a:cubicBezTo>
                    <a:pt x="835" y="17"/>
                    <a:pt x="813" y="1"/>
                    <a:pt x="781" y="1"/>
                  </a:cubicBezTo>
                  <a:close/>
                </a:path>
              </a:pathLst>
            </a:custGeom>
            <a:solidFill>
              <a:srgbClr val="C0854C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95" name="Google Shape;195;p6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>
            <a:spLocks noGrp="1"/>
          </p:cNvSpPr>
          <p:nvPr>
            <p:ph type="title"/>
          </p:nvPr>
        </p:nvSpPr>
        <p:spPr>
          <a:xfrm>
            <a:off x="2390650" y="1359900"/>
            <a:ext cx="5672400" cy="261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254" name="Google Shape;254;p8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8"/>
          <p:cNvGrpSpPr/>
          <p:nvPr/>
        </p:nvGrpSpPr>
        <p:grpSpPr>
          <a:xfrm rot="10800000">
            <a:off x="2738819" y="3739616"/>
            <a:ext cx="3666329" cy="925146"/>
            <a:chOff x="700820" y="436238"/>
            <a:chExt cx="2672056" cy="674256"/>
          </a:xfrm>
        </p:grpSpPr>
        <p:sp>
          <p:nvSpPr>
            <p:cNvPr id="272" name="Google Shape;272;p8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8"/>
          <p:cNvGrpSpPr/>
          <p:nvPr/>
        </p:nvGrpSpPr>
        <p:grpSpPr>
          <a:xfrm rot="10800000">
            <a:off x="7674671" y="3739616"/>
            <a:ext cx="1064033" cy="849963"/>
            <a:chOff x="405346" y="434738"/>
            <a:chExt cx="1064033" cy="849963"/>
          </a:xfrm>
        </p:grpSpPr>
        <p:grpSp>
          <p:nvGrpSpPr>
            <p:cNvPr id="296" name="Google Shape;296;p8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297" name="Google Shape;297;p8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" name="Google Shape;301;p8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8"/>
          <p:cNvGrpSpPr/>
          <p:nvPr/>
        </p:nvGrpSpPr>
        <p:grpSpPr>
          <a:xfrm rot="10800000" flipH="1">
            <a:off x="405346" y="3739616"/>
            <a:ext cx="1064033" cy="849963"/>
            <a:chOff x="405346" y="434738"/>
            <a:chExt cx="1064033" cy="849963"/>
          </a:xfrm>
        </p:grpSpPr>
        <p:grpSp>
          <p:nvGrpSpPr>
            <p:cNvPr id="303" name="Google Shape;303;p8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8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8"/>
          <p:cNvGrpSpPr/>
          <p:nvPr/>
        </p:nvGrpSpPr>
        <p:grpSpPr>
          <a:xfrm>
            <a:off x="2738901" y="434760"/>
            <a:ext cx="3666329" cy="925146"/>
            <a:chOff x="700820" y="436238"/>
            <a:chExt cx="2672056" cy="674256"/>
          </a:xfrm>
        </p:grpSpPr>
        <p:sp>
          <p:nvSpPr>
            <p:cNvPr id="310" name="Google Shape;310;p8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405346" y="434741"/>
            <a:ext cx="1064033" cy="849963"/>
            <a:chOff x="405346" y="434738"/>
            <a:chExt cx="1064033" cy="849963"/>
          </a:xfrm>
        </p:grpSpPr>
        <p:grpSp>
          <p:nvGrpSpPr>
            <p:cNvPr id="334" name="Google Shape;334;p8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335" name="Google Shape;335;p8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8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8"/>
          <p:cNvGrpSpPr/>
          <p:nvPr/>
        </p:nvGrpSpPr>
        <p:grpSpPr>
          <a:xfrm flipH="1">
            <a:off x="7674671" y="434741"/>
            <a:ext cx="1064033" cy="849963"/>
            <a:chOff x="405346" y="434738"/>
            <a:chExt cx="1064033" cy="849963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8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_1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21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883" name="Google Shape;883;p21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21"/>
          <p:cNvGrpSpPr/>
          <p:nvPr/>
        </p:nvGrpSpPr>
        <p:grpSpPr>
          <a:xfrm>
            <a:off x="2450143" y="512726"/>
            <a:ext cx="4243760" cy="1070853"/>
            <a:chOff x="700820" y="436238"/>
            <a:chExt cx="2672056" cy="674256"/>
          </a:xfrm>
        </p:grpSpPr>
        <p:sp>
          <p:nvSpPr>
            <p:cNvPr id="901" name="Google Shape;901;p21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21"/>
          <p:cNvGrpSpPr/>
          <p:nvPr/>
        </p:nvGrpSpPr>
        <p:grpSpPr>
          <a:xfrm>
            <a:off x="405346" y="434738"/>
            <a:ext cx="1064033" cy="849963"/>
            <a:chOff x="405346" y="434738"/>
            <a:chExt cx="1064033" cy="849963"/>
          </a:xfrm>
        </p:grpSpPr>
        <p:grpSp>
          <p:nvGrpSpPr>
            <p:cNvPr id="925" name="Google Shape;925;p21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926" name="Google Shape;926;p21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0" name="Google Shape;930;p21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21"/>
          <p:cNvGrpSpPr/>
          <p:nvPr/>
        </p:nvGrpSpPr>
        <p:grpSpPr>
          <a:xfrm flipH="1">
            <a:off x="7674671" y="434738"/>
            <a:ext cx="1064033" cy="849963"/>
            <a:chOff x="405346" y="434738"/>
            <a:chExt cx="1064033" cy="849963"/>
          </a:xfrm>
        </p:grpSpPr>
        <p:grpSp>
          <p:nvGrpSpPr>
            <p:cNvPr id="932" name="Google Shape;932;p21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933" name="Google Shape;933;p21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7" name="Google Shape;937;p21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1"/>
          <p:cNvGrpSpPr/>
          <p:nvPr/>
        </p:nvGrpSpPr>
        <p:grpSpPr>
          <a:xfrm rot="10800000">
            <a:off x="2450143" y="3518726"/>
            <a:ext cx="4243760" cy="1070853"/>
            <a:chOff x="700820" y="436238"/>
            <a:chExt cx="2672056" cy="674256"/>
          </a:xfrm>
        </p:grpSpPr>
        <p:sp>
          <p:nvSpPr>
            <p:cNvPr id="939" name="Google Shape;939;p21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21"/>
          <p:cNvGrpSpPr/>
          <p:nvPr/>
        </p:nvGrpSpPr>
        <p:grpSpPr>
          <a:xfrm>
            <a:off x="486267" y="3910856"/>
            <a:ext cx="538294" cy="848649"/>
            <a:chOff x="486267" y="3910856"/>
            <a:chExt cx="538294" cy="848649"/>
          </a:xfrm>
        </p:grpSpPr>
        <p:sp>
          <p:nvSpPr>
            <p:cNvPr id="963" name="Google Shape;963;p21"/>
            <p:cNvSpPr/>
            <p:nvPr/>
          </p:nvSpPr>
          <p:spPr>
            <a:xfrm>
              <a:off x="486267" y="4373484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1"/>
          <p:cNvGrpSpPr/>
          <p:nvPr/>
        </p:nvGrpSpPr>
        <p:grpSpPr>
          <a:xfrm flipH="1">
            <a:off x="8119492" y="3910856"/>
            <a:ext cx="538294" cy="848649"/>
            <a:chOff x="486267" y="3910856"/>
            <a:chExt cx="538294" cy="848649"/>
          </a:xfrm>
        </p:grpSpPr>
        <p:sp>
          <p:nvSpPr>
            <p:cNvPr id="967" name="Google Shape;967;p21"/>
            <p:cNvSpPr/>
            <p:nvPr/>
          </p:nvSpPr>
          <p:spPr>
            <a:xfrm>
              <a:off x="486267" y="4373484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21"/>
          <p:cNvSpPr txBox="1">
            <a:spLocks noGrp="1"/>
          </p:cNvSpPr>
          <p:nvPr>
            <p:ph type="title"/>
          </p:nvPr>
        </p:nvSpPr>
        <p:spPr>
          <a:xfrm>
            <a:off x="1920289" y="1646725"/>
            <a:ext cx="53034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1" name="Google Shape;971;p21"/>
          <p:cNvSpPr txBox="1">
            <a:spLocks noGrp="1"/>
          </p:cNvSpPr>
          <p:nvPr>
            <p:ph type="subTitle" idx="1"/>
          </p:nvPr>
        </p:nvSpPr>
        <p:spPr>
          <a:xfrm>
            <a:off x="1920318" y="2303225"/>
            <a:ext cx="53034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4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057" name="Google Shape;1057;p24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4"/>
          <p:cNvSpPr txBox="1">
            <a:spLocks noGrp="1"/>
          </p:cNvSpPr>
          <p:nvPr>
            <p:ph type="subTitle" idx="1"/>
          </p:nvPr>
        </p:nvSpPr>
        <p:spPr>
          <a:xfrm>
            <a:off x="1044626" y="2901850"/>
            <a:ext cx="70548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4"/>
          <p:cNvSpPr txBox="1">
            <a:spLocks noGrp="1"/>
          </p:cNvSpPr>
          <p:nvPr>
            <p:ph type="subTitle" idx="2"/>
          </p:nvPr>
        </p:nvSpPr>
        <p:spPr>
          <a:xfrm>
            <a:off x="1039950" y="1431350"/>
            <a:ext cx="70641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4"/>
          <p:cNvSpPr txBox="1">
            <a:spLocks noGrp="1"/>
          </p:cNvSpPr>
          <p:nvPr>
            <p:ph type="title"/>
          </p:nvPr>
        </p:nvSpPr>
        <p:spPr>
          <a:xfrm>
            <a:off x="720000" y="61264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77" name="Google Shape;1077;p24"/>
          <p:cNvGrpSpPr/>
          <p:nvPr/>
        </p:nvGrpSpPr>
        <p:grpSpPr>
          <a:xfrm>
            <a:off x="356696" y="397888"/>
            <a:ext cx="1064033" cy="849963"/>
            <a:chOff x="405346" y="434738"/>
            <a:chExt cx="1064033" cy="849963"/>
          </a:xfrm>
        </p:grpSpPr>
        <p:grpSp>
          <p:nvGrpSpPr>
            <p:cNvPr id="1078" name="Google Shape;1078;p24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079" name="Google Shape;1079;p24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24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24"/>
          <p:cNvGrpSpPr/>
          <p:nvPr/>
        </p:nvGrpSpPr>
        <p:grpSpPr>
          <a:xfrm rot="10800000">
            <a:off x="7717471" y="3891913"/>
            <a:ext cx="1064033" cy="849963"/>
            <a:chOff x="405346" y="434738"/>
            <a:chExt cx="1064033" cy="849963"/>
          </a:xfrm>
        </p:grpSpPr>
        <p:grpSp>
          <p:nvGrpSpPr>
            <p:cNvPr id="1085" name="Google Shape;1085;p24"/>
            <p:cNvGrpSpPr/>
            <p:nvPr/>
          </p:nvGrpSpPr>
          <p:grpSpPr>
            <a:xfrm>
              <a:off x="405346" y="434738"/>
              <a:ext cx="804902" cy="849963"/>
              <a:chOff x="676400" y="1192317"/>
              <a:chExt cx="457408" cy="483016"/>
            </a:xfrm>
          </p:grpSpPr>
          <p:sp>
            <p:nvSpPr>
              <p:cNvPr id="1086" name="Google Shape;1086;p24"/>
              <p:cNvSpPr/>
              <p:nvPr/>
            </p:nvSpPr>
            <p:spPr>
              <a:xfrm>
                <a:off x="932894" y="1195092"/>
                <a:ext cx="200915" cy="29439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713" extrusionOk="0">
                    <a:moveTo>
                      <a:pt x="91" y="1"/>
                    </a:moveTo>
                    <a:cubicBezTo>
                      <a:pt x="76" y="1"/>
                      <a:pt x="60" y="5"/>
                      <a:pt x="47" y="15"/>
                    </a:cubicBezTo>
                    <a:cubicBezTo>
                      <a:pt x="6" y="37"/>
                      <a:pt x="0" y="90"/>
                      <a:pt x="22" y="125"/>
                    </a:cubicBezTo>
                    <a:lnTo>
                      <a:pt x="116" y="266"/>
                    </a:lnTo>
                    <a:cubicBezTo>
                      <a:pt x="132" y="288"/>
                      <a:pt x="161" y="301"/>
                      <a:pt x="186" y="301"/>
                    </a:cubicBezTo>
                    <a:cubicBezTo>
                      <a:pt x="201" y="301"/>
                      <a:pt x="214" y="295"/>
                      <a:pt x="227" y="288"/>
                    </a:cubicBezTo>
                    <a:cubicBezTo>
                      <a:pt x="268" y="266"/>
                      <a:pt x="274" y="216"/>
                      <a:pt x="252" y="178"/>
                    </a:cubicBezTo>
                    <a:lnTo>
                      <a:pt x="157" y="37"/>
                    </a:lnTo>
                    <a:cubicBezTo>
                      <a:pt x="142" y="13"/>
                      <a:pt x="116" y="1"/>
                      <a:pt x="91" y="1"/>
                    </a:cubicBezTo>
                    <a:close/>
                    <a:moveTo>
                      <a:pt x="316" y="336"/>
                    </a:moveTo>
                    <a:cubicBezTo>
                      <a:pt x="300" y="336"/>
                      <a:pt x="284" y="340"/>
                      <a:pt x="271" y="348"/>
                    </a:cubicBezTo>
                    <a:cubicBezTo>
                      <a:pt x="233" y="370"/>
                      <a:pt x="223" y="424"/>
                      <a:pt x="249" y="458"/>
                    </a:cubicBezTo>
                    <a:lnTo>
                      <a:pt x="290" y="524"/>
                    </a:lnTo>
                    <a:cubicBezTo>
                      <a:pt x="305" y="550"/>
                      <a:pt x="334" y="562"/>
                      <a:pt x="359" y="562"/>
                    </a:cubicBezTo>
                    <a:cubicBezTo>
                      <a:pt x="366" y="562"/>
                      <a:pt x="375" y="560"/>
                      <a:pt x="384" y="557"/>
                    </a:cubicBezTo>
                    <a:lnTo>
                      <a:pt x="384" y="557"/>
                    </a:lnTo>
                    <a:cubicBezTo>
                      <a:pt x="360" y="584"/>
                      <a:pt x="356" y="624"/>
                      <a:pt x="378" y="653"/>
                    </a:cubicBezTo>
                    <a:lnTo>
                      <a:pt x="680" y="1116"/>
                    </a:lnTo>
                    <a:cubicBezTo>
                      <a:pt x="695" y="1138"/>
                      <a:pt x="724" y="1151"/>
                      <a:pt x="746" y="1151"/>
                    </a:cubicBezTo>
                    <a:cubicBezTo>
                      <a:pt x="762" y="1151"/>
                      <a:pt x="777" y="1148"/>
                      <a:pt x="790" y="1138"/>
                    </a:cubicBezTo>
                    <a:cubicBezTo>
                      <a:pt x="831" y="1116"/>
                      <a:pt x="837" y="1066"/>
                      <a:pt x="815" y="1028"/>
                    </a:cubicBezTo>
                    <a:lnTo>
                      <a:pt x="510" y="568"/>
                    </a:lnTo>
                    <a:cubicBezTo>
                      <a:pt x="496" y="543"/>
                      <a:pt x="471" y="531"/>
                      <a:pt x="445" y="531"/>
                    </a:cubicBezTo>
                    <a:cubicBezTo>
                      <a:pt x="436" y="531"/>
                      <a:pt x="426" y="532"/>
                      <a:pt x="417" y="535"/>
                    </a:cubicBezTo>
                    <a:lnTo>
                      <a:pt x="417" y="535"/>
                    </a:lnTo>
                    <a:cubicBezTo>
                      <a:pt x="442" y="508"/>
                      <a:pt x="443" y="468"/>
                      <a:pt x="425" y="439"/>
                    </a:cubicBezTo>
                    <a:lnTo>
                      <a:pt x="381" y="370"/>
                    </a:lnTo>
                    <a:cubicBezTo>
                      <a:pt x="367" y="347"/>
                      <a:pt x="341" y="336"/>
                      <a:pt x="316" y="336"/>
                    </a:cubicBezTo>
                    <a:close/>
                    <a:moveTo>
                      <a:pt x="877" y="1185"/>
                    </a:moveTo>
                    <a:cubicBezTo>
                      <a:pt x="862" y="1185"/>
                      <a:pt x="847" y="1190"/>
                      <a:pt x="834" y="1198"/>
                    </a:cubicBezTo>
                    <a:cubicBezTo>
                      <a:pt x="793" y="1223"/>
                      <a:pt x="787" y="1273"/>
                      <a:pt x="809" y="1308"/>
                    </a:cubicBezTo>
                    <a:lnTo>
                      <a:pt x="853" y="1374"/>
                    </a:lnTo>
                    <a:cubicBezTo>
                      <a:pt x="872" y="1397"/>
                      <a:pt x="899" y="1410"/>
                      <a:pt x="925" y="1410"/>
                    </a:cubicBezTo>
                    <a:cubicBezTo>
                      <a:pt x="938" y="1410"/>
                      <a:pt x="951" y="1407"/>
                      <a:pt x="963" y="1399"/>
                    </a:cubicBezTo>
                    <a:lnTo>
                      <a:pt x="963" y="1399"/>
                    </a:lnTo>
                    <a:cubicBezTo>
                      <a:pt x="928" y="1428"/>
                      <a:pt x="919" y="1472"/>
                      <a:pt x="944" y="1509"/>
                    </a:cubicBezTo>
                    <a:lnTo>
                      <a:pt x="1246" y="1969"/>
                    </a:lnTo>
                    <a:cubicBezTo>
                      <a:pt x="1262" y="1994"/>
                      <a:pt x="1290" y="2003"/>
                      <a:pt x="1312" y="2003"/>
                    </a:cubicBezTo>
                    <a:cubicBezTo>
                      <a:pt x="1328" y="2003"/>
                      <a:pt x="1344" y="2000"/>
                      <a:pt x="1353" y="1991"/>
                    </a:cubicBezTo>
                    <a:cubicBezTo>
                      <a:pt x="1391" y="1969"/>
                      <a:pt x="1400" y="1918"/>
                      <a:pt x="1375" y="1881"/>
                    </a:cubicBezTo>
                    <a:lnTo>
                      <a:pt x="1073" y="1421"/>
                    </a:lnTo>
                    <a:cubicBezTo>
                      <a:pt x="1059" y="1399"/>
                      <a:pt x="1035" y="1386"/>
                      <a:pt x="1009" y="1386"/>
                    </a:cubicBezTo>
                    <a:cubicBezTo>
                      <a:pt x="995" y="1386"/>
                      <a:pt x="980" y="1390"/>
                      <a:pt x="966" y="1399"/>
                    </a:cubicBezTo>
                    <a:cubicBezTo>
                      <a:pt x="1004" y="1371"/>
                      <a:pt x="1010" y="1324"/>
                      <a:pt x="988" y="1289"/>
                    </a:cubicBezTo>
                    <a:lnTo>
                      <a:pt x="944" y="1223"/>
                    </a:lnTo>
                    <a:cubicBezTo>
                      <a:pt x="928" y="1197"/>
                      <a:pt x="903" y="1185"/>
                      <a:pt x="877" y="1185"/>
                    </a:cubicBezTo>
                    <a:close/>
                    <a:moveTo>
                      <a:pt x="1440" y="2038"/>
                    </a:moveTo>
                    <a:cubicBezTo>
                      <a:pt x="1425" y="2038"/>
                      <a:pt x="1410" y="2042"/>
                      <a:pt x="1397" y="2051"/>
                    </a:cubicBezTo>
                    <a:cubicBezTo>
                      <a:pt x="1356" y="2076"/>
                      <a:pt x="1350" y="2126"/>
                      <a:pt x="1372" y="2161"/>
                    </a:cubicBezTo>
                    <a:lnTo>
                      <a:pt x="1416" y="2230"/>
                    </a:lnTo>
                    <a:cubicBezTo>
                      <a:pt x="1434" y="2252"/>
                      <a:pt x="1460" y="2264"/>
                      <a:pt x="1485" y="2264"/>
                    </a:cubicBezTo>
                    <a:cubicBezTo>
                      <a:pt x="1499" y="2264"/>
                      <a:pt x="1514" y="2260"/>
                      <a:pt x="1526" y="2252"/>
                    </a:cubicBezTo>
                    <a:lnTo>
                      <a:pt x="1526" y="2252"/>
                    </a:lnTo>
                    <a:cubicBezTo>
                      <a:pt x="1492" y="2280"/>
                      <a:pt x="1482" y="2328"/>
                      <a:pt x="1507" y="2362"/>
                    </a:cubicBezTo>
                    <a:lnTo>
                      <a:pt x="1809" y="2822"/>
                    </a:lnTo>
                    <a:cubicBezTo>
                      <a:pt x="1825" y="2847"/>
                      <a:pt x="1854" y="2859"/>
                      <a:pt x="1876" y="2859"/>
                    </a:cubicBezTo>
                    <a:cubicBezTo>
                      <a:pt x="1891" y="2859"/>
                      <a:pt x="1907" y="2853"/>
                      <a:pt x="1920" y="2847"/>
                    </a:cubicBezTo>
                    <a:cubicBezTo>
                      <a:pt x="1957" y="2822"/>
                      <a:pt x="1967" y="2771"/>
                      <a:pt x="1942" y="2737"/>
                    </a:cubicBezTo>
                    <a:lnTo>
                      <a:pt x="1640" y="2274"/>
                    </a:lnTo>
                    <a:cubicBezTo>
                      <a:pt x="1622" y="2252"/>
                      <a:pt x="1596" y="2240"/>
                      <a:pt x="1571" y="2240"/>
                    </a:cubicBezTo>
                    <a:cubicBezTo>
                      <a:pt x="1556" y="2240"/>
                      <a:pt x="1542" y="2244"/>
                      <a:pt x="1529" y="2252"/>
                    </a:cubicBezTo>
                    <a:cubicBezTo>
                      <a:pt x="1564" y="2224"/>
                      <a:pt x="1573" y="2177"/>
                      <a:pt x="1548" y="2142"/>
                    </a:cubicBezTo>
                    <a:lnTo>
                      <a:pt x="1507" y="2076"/>
                    </a:lnTo>
                    <a:cubicBezTo>
                      <a:pt x="1492" y="2050"/>
                      <a:pt x="1466" y="2038"/>
                      <a:pt x="1440" y="2038"/>
                    </a:cubicBezTo>
                    <a:close/>
                    <a:moveTo>
                      <a:pt x="2010" y="2896"/>
                    </a:moveTo>
                    <a:cubicBezTo>
                      <a:pt x="1995" y="2896"/>
                      <a:pt x="1980" y="2900"/>
                      <a:pt x="1967" y="2910"/>
                    </a:cubicBezTo>
                    <a:cubicBezTo>
                      <a:pt x="1926" y="2932"/>
                      <a:pt x="1920" y="2982"/>
                      <a:pt x="1942" y="3020"/>
                    </a:cubicBezTo>
                    <a:lnTo>
                      <a:pt x="1986" y="3086"/>
                    </a:lnTo>
                    <a:cubicBezTo>
                      <a:pt x="2001" y="3111"/>
                      <a:pt x="2030" y="3121"/>
                      <a:pt x="2052" y="3121"/>
                    </a:cubicBezTo>
                    <a:cubicBezTo>
                      <a:pt x="2061" y="3121"/>
                      <a:pt x="2072" y="3119"/>
                      <a:pt x="2083" y="3116"/>
                    </a:cubicBezTo>
                    <a:lnTo>
                      <a:pt x="2083" y="3116"/>
                    </a:lnTo>
                    <a:cubicBezTo>
                      <a:pt x="2056" y="3143"/>
                      <a:pt x="2052" y="3185"/>
                      <a:pt x="2074" y="3215"/>
                    </a:cubicBezTo>
                    <a:lnTo>
                      <a:pt x="2376" y="3678"/>
                    </a:lnTo>
                    <a:cubicBezTo>
                      <a:pt x="2392" y="3700"/>
                      <a:pt x="2417" y="3712"/>
                      <a:pt x="2442" y="3712"/>
                    </a:cubicBezTo>
                    <a:cubicBezTo>
                      <a:pt x="2458" y="3712"/>
                      <a:pt x="2473" y="3709"/>
                      <a:pt x="2486" y="3700"/>
                    </a:cubicBezTo>
                    <a:cubicBezTo>
                      <a:pt x="2524" y="3678"/>
                      <a:pt x="2533" y="3624"/>
                      <a:pt x="2508" y="3589"/>
                    </a:cubicBezTo>
                    <a:lnTo>
                      <a:pt x="2206" y="3130"/>
                    </a:lnTo>
                    <a:cubicBezTo>
                      <a:pt x="2192" y="3104"/>
                      <a:pt x="2166" y="3092"/>
                      <a:pt x="2140" y="3092"/>
                    </a:cubicBezTo>
                    <a:cubicBezTo>
                      <a:pt x="2131" y="3092"/>
                      <a:pt x="2122" y="3094"/>
                      <a:pt x="2114" y="3097"/>
                    </a:cubicBezTo>
                    <a:lnTo>
                      <a:pt x="2114" y="3097"/>
                    </a:lnTo>
                    <a:cubicBezTo>
                      <a:pt x="2138" y="3069"/>
                      <a:pt x="2139" y="3030"/>
                      <a:pt x="2121" y="3001"/>
                    </a:cubicBezTo>
                    <a:lnTo>
                      <a:pt x="2077" y="2932"/>
                    </a:lnTo>
                    <a:cubicBezTo>
                      <a:pt x="2061" y="2908"/>
                      <a:pt x="2036" y="2896"/>
                      <a:pt x="2010" y="28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676400" y="1192317"/>
                <a:ext cx="358062" cy="365753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4613" extrusionOk="0">
                    <a:moveTo>
                      <a:pt x="89" y="1"/>
                    </a:moveTo>
                    <a:cubicBezTo>
                      <a:pt x="69" y="1"/>
                      <a:pt x="47" y="9"/>
                      <a:pt x="32" y="24"/>
                    </a:cubicBezTo>
                    <a:cubicBezTo>
                      <a:pt x="0" y="53"/>
                      <a:pt x="0" y="103"/>
                      <a:pt x="32" y="135"/>
                    </a:cubicBezTo>
                    <a:lnTo>
                      <a:pt x="91" y="194"/>
                    </a:lnTo>
                    <a:cubicBezTo>
                      <a:pt x="107" y="210"/>
                      <a:pt x="126" y="220"/>
                      <a:pt x="145" y="220"/>
                    </a:cubicBezTo>
                    <a:cubicBezTo>
                      <a:pt x="167" y="220"/>
                      <a:pt x="186" y="210"/>
                      <a:pt x="201" y="194"/>
                    </a:cubicBezTo>
                    <a:cubicBezTo>
                      <a:pt x="233" y="166"/>
                      <a:pt x="233" y="116"/>
                      <a:pt x="201" y="84"/>
                    </a:cubicBezTo>
                    <a:lnTo>
                      <a:pt x="142" y="24"/>
                    </a:lnTo>
                    <a:cubicBezTo>
                      <a:pt x="129" y="9"/>
                      <a:pt x="109" y="1"/>
                      <a:pt x="89" y="1"/>
                    </a:cubicBezTo>
                    <a:close/>
                    <a:moveTo>
                      <a:pt x="309" y="234"/>
                    </a:moveTo>
                    <a:cubicBezTo>
                      <a:pt x="289" y="234"/>
                      <a:pt x="268" y="242"/>
                      <a:pt x="252" y="257"/>
                    </a:cubicBezTo>
                    <a:cubicBezTo>
                      <a:pt x="220" y="286"/>
                      <a:pt x="220" y="336"/>
                      <a:pt x="252" y="367"/>
                    </a:cubicBezTo>
                    <a:lnTo>
                      <a:pt x="308" y="424"/>
                    </a:lnTo>
                    <a:cubicBezTo>
                      <a:pt x="325" y="437"/>
                      <a:pt x="346" y="445"/>
                      <a:pt x="367" y="445"/>
                    </a:cubicBezTo>
                    <a:cubicBezTo>
                      <a:pt x="385" y="445"/>
                      <a:pt x="404" y="439"/>
                      <a:pt x="419" y="424"/>
                    </a:cubicBezTo>
                    <a:lnTo>
                      <a:pt x="419" y="424"/>
                    </a:lnTo>
                    <a:cubicBezTo>
                      <a:pt x="387" y="456"/>
                      <a:pt x="387" y="503"/>
                      <a:pt x="419" y="534"/>
                    </a:cubicBezTo>
                    <a:lnTo>
                      <a:pt x="803" y="928"/>
                    </a:lnTo>
                    <a:cubicBezTo>
                      <a:pt x="818" y="943"/>
                      <a:pt x="840" y="950"/>
                      <a:pt x="859" y="950"/>
                    </a:cubicBezTo>
                    <a:cubicBezTo>
                      <a:pt x="878" y="950"/>
                      <a:pt x="897" y="943"/>
                      <a:pt x="913" y="928"/>
                    </a:cubicBezTo>
                    <a:cubicBezTo>
                      <a:pt x="944" y="899"/>
                      <a:pt x="944" y="849"/>
                      <a:pt x="913" y="817"/>
                    </a:cubicBezTo>
                    <a:lnTo>
                      <a:pt x="529" y="424"/>
                    </a:lnTo>
                    <a:cubicBezTo>
                      <a:pt x="513" y="410"/>
                      <a:pt x="492" y="402"/>
                      <a:pt x="472" y="402"/>
                    </a:cubicBezTo>
                    <a:cubicBezTo>
                      <a:pt x="453" y="402"/>
                      <a:pt x="434" y="409"/>
                      <a:pt x="419" y="424"/>
                    </a:cubicBezTo>
                    <a:cubicBezTo>
                      <a:pt x="450" y="393"/>
                      <a:pt x="450" y="345"/>
                      <a:pt x="419" y="314"/>
                    </a:cubicBezTo>
                    <a:lnTo>
                      <a:pt x="362" y="257"/>
                    </a:lnTo>
                    <a:cubicBezTo>
                      <a:pt x="349" y="242"/>
                      <a:pt x="330" y="234"/>
                      <a:pt x="309" y="234"/>
                    </a:cubicBezTo>
                    <a:close/>
                    <a:moveTo>
                      <a:pt x="1026" y="967"/>
                    </a:moveTo>
                    <a:cubicBezTo>
                      <a:pt x="1005" y="967"/>
                      <a:pt x="985" y="975"/>
                      <a:pt x="969" y="991"/>
                    </a:cubicBezTo>
                    <a:cubicBezTo>
                      <a:pt x="938" y="1016"/>
                      <a:pt x="938" y="1069"/>
                      <a:pt x="969" y="1101"/>
                    </a:cubicBezTo>
                    <a:lnTo>
                      <a:pt x="1023" y="1154"/>
                    </a:lnTo>
                    <a:cubicBezTo>
                      <a:pt x="1039" y="1170"/>
                      <a:pt x="1061" y="1179"/>
                      <a:pt x="1079" y="1179"/>
                    </a:cubicBezTo>
                    <a:cubicBezTo>
                      <a:pt x="1097" y="1179"/>
                      <a:pt x="1115" y="1171"/>
                      <a:pt x="1130" y="1157"/>
                    </a:cubicBezTo>
                    <a:lnTo>
                      <a:pt x="1130" y="1157"/>
                    </a:lnTo>
                    <a:cubicBezTo>
                      <a:pt x="1102" y="1186"/>
                      <a:pt x="1103" y="1234"/>
                      <a:pt x="1133" y="1264"/>
                    </a:cubicBezTo>
                    <a:lnTo>
                      <a:pt x="1520" y="1658"/>
                    </a:lnTo>
                    <a:cubicBezTo>
                      <a:pt x="1536" y="1673"/>
                      <a:pt x="1555" y="1683"/>
                      <a:pt x="1573" y="1683"/>
                    </a:cubicBezTo>
                    <a:cubicBezTo>
                      <a:pt x="1596" y="1683"/>
                      <a:pt x="1614" y="1673"/>
                      <a:pt x="1630" y="1658"/>
                    </a:cubicBezTo>
                    <a:cubicBezTo>
                      <a:pt x="1662" y="1629"/>
                      <a:pt x="1662" y="1579"/>
                      <a:pt x="1630" y="1548"/>
                    </a:cubicBezTo>
                    <a:lnTo>
                      <a:pt x="1243" y="1154"/>
                    </a:lnTo>
                    <a:cubicBezTo>
                      <a:pt x="1230" y="1138"/>
                      <a:pt x="1211" y="1131"/>
                      <a:pt x="1190" y="1131"/>
                    </a:cubicBezTo>
                    <a:cubicBezTo>
                      <a:pt x="1171" y="1131"/>
                      <a:pt x="1151" y="1138"/>
                      <a:pt x="1136" y="1151"/>
                    </a:cubicBezTo>
                    <a:lnTo>
                      <a:pt x="1136" y="1151"/>
                    </a:lnTo>
                    <a:cubicBezTo>
                      <a:pt x="1164" y="1123"/>
                      <a:pt x="1163" y="1075"/>
                      <a:pt x="1133" y="1044"/>
                    </a:cubicBezTo>
                    <a:lnTo>
                      <a:pt x="1079" y="991"/>
                    </a:lnTo>
                    <a:cubicBezTo>
                      <a:pt x="1065" y="975"/>
                      <a:pt x="1046" y="967"/>
                      <a:pt x="1026" y="967"/>
                    </a:cubicBezTo>
                    <a:close/>
                    <a:moveTo>
                      <a:pt x="1737" y="1697"/>
                    </a:moveTo>
                    <a:cubicBezTo>
                      <a:pt x="1717" y="1697"/>
                      <a:pt x="1696" y="1705"/>
                      <a:pt x="1680" y="1721"/>
                    </a:cubicBezTo>
                    <a:cubicBezTo>
                      <a:pt x="1649" y="1749"/>
                      <a:pt x="1649" y="1799"/>
                      <a:pt x="1680" y="1831"/>
                    </a:cubicBezTo>
                    <a:lnTo>
                      <a:pt x="1737" y="1887"/>
                    </a:lnTo>
                    <a:cubicBezTo>
                      <a:pt x="1754" y="1901"/>
                      <a:pt x="1775" y="1909"/>
                      <a:pt x="1795" y="1909"/>
                    </a:cubicBezTo>
                    <a:cubicBezTo>
                      <a:pt x="1814" y="1909"/>
                      <a:pt x="1832" y="1902"/>
                      <a:pt x="1847" y="1887"/>
                    </a:cubicBezTo>
                    <a:lnTo>
                      <a:pt x="1847" y="1887"/>
                    </a:lnTo>
                    <a:cubicBezTo>
                      <a:pt x="1816" y="1919"/>
                      <a:pt x="1816" y="1966"/>
                      <a:pt x="1847" y="1998"/>
                    </a:cubicBezTo>
                    <a:lnTo>
                      <a:pt x="2231" y="2391"/>
                    </a:lnTo>
                    <a:cubicBezTo>
                      <a:pt x="2247" y="2407"/>
                      <a:pt x="2266" y="2413"/>
                      <a:pt x="2288" y="2413"/>
                    </a:cubicBezTo>
                    <a:cubicBezTo>
                      <a:pt x="2307" y="2413"/>
                      <a:pt x="2326" y="2410"/>
                      <a:pt x="2341" y="2391"/>
                    </a:cubicBezTo>
                    <a:cubicBezTo>
                      <a:pt x="2373" y="2363"/>
                      <a:pt x="2373" y="2312"/>
                      <a:pt x="2341" y="2281"/>
                    </a:cubicBezTo>
                    <a:lnTo>
                      <a:pt x="1957" y="1887"/>
                    </a:lnTo>
                    <a:cubicBezTo>
                      <a:pt x="1941" y="1873"/>
                      <a:pt x="1921" y="1865"/>
                      <a:pt x="1901" y="1865"/>
                    </a:cubicBezTo>
                    <a:cubicBezTo>
                      <a:pt x="1882" y="1865"/>
                      <a:pt x="1863" y="1872"/>
                      <a:pt x="1847" y="1887"/>
                    </a:cubicBezTo>
                    <a:cubicBezTo>
                      <a:pt x="1879" y="1856"/>
                      <a:pt x="1879" y="1809"/>
                      <a:pt x="1847" y="1777"/>
                    </a:cubicBezTo>
                    <a:lnTo>
                      <a:pt x="1791" y="1721"/>
                    </a:lnTo>
                    <a:cubicBezTo>
                      <a:pt x="1776" y="1705"/>
                      <a:pt x="1757" y="1697"/>
                      <a:pt x="1737" y="1697"/>
                    </a:cubicBezTo>
                    <a:close/>
                    <a:moveTo>
                      <a:pt x="2454" y="2430"/>
                    </a:moveTo>
                    <a:cubicBezTo>
                      <a:pt x="2434" y="2430"/>
                      <a:pt x="2414" y="2438"/>
                      <a:pt x="2398" y="2454"/>
                    </a:cubicBezTo>
                    <a:cubicBezTo>
                      <a:pt x="2366" y="2479"/>
                      <a:pt x="2366" y="2533"/>
                      <a:pt x="2398" y="2564"/>
                    </a:cubicBezTo>
                    <a:lnTo>
                      <a:pt x="2451" y="2617"/>
                    </a:lnTo>
                    <a:cubicBezTo>
                      <a:pt x="2467" y="2633"/>
                      <a:pt x="2486" y="2643"/>
                      <a:pt x="2505" y="2643"/>
                    </a:cubicBezTo>
                    <a:cubicBezTo>
                      <a:pt x="2525" y="2643"/>
                      <a:pt x="2543" y="2634"/>
                      <a:pt x="2558" y="2621"/>
                    </a:cubicBezTo>
                    <a:lnTo>
                      <a:pt x="2558" y="2621"/>
                    </a:lnTo>
                    <a:cubicBezTo>
                      <a:pt x="2530" y="2649"/>
                      <a:pt x="2531" y="2697"/>
                      <a:pt x="2562" y="2728"/>
                    </a:cubicBezTo>
                    <a:lnTo>
                      <a:pt x="2949" y="3121"/>
                    </a:lnTo>
                    <a:cubicBezTo>
                      <a:pt x="2964" y="3137"/>
                      <a:pt x="2983" y="3146"/>
                      <a:pt x="3002" y="3146"/>
                    </a:cubicBezTo>
                    <a:cubicBezTo>
                      <a:pt x="3021" y="3146"/>
                      <a:pt x="3043" y="3140"/>
                      <a:pt x="3059" y="3121"/>
                    </a:cubicBezTo>
                    <a:cubicBezTo>
                      <a:pt x="3090" y="3093"/>
                      <a:pt x="3090" y="3042"/>
                      <a:pt x="3059" y="3011"/>
                    </a:cubicBezTo>
                    <a:lnTo>
                      <a:pt x="2672" y="2617"/>
                    </a:lnTo>
                    <a:cubicBezTo>
                      <a:pt x="2658" y="2602"/>
                      <a:pt x="2638" y="2594"/>
                      <a:pt x="2618" y="2594"/>
                    </a:cubicBezTo>
                    <a:cubicBezTo>
                      <a:pt x="2599" y="2594"/>
                      <a:pt x="2580" y="2601"/>
                      <a:pt x="2565" y="2615"/>
                    </a:cubicBezTo>
                    <a:lnTo>
                      <a:pt x="2565" y="2615"/>
                    </a:lnTo>
                    <a:cubicBezTo>
                      <a:pt x="2593" y="2586"/>
                      <a:pt x="2592" y="2538"/>
                      <a:pt x="2562" y="2507"/>
                    </a:cubicBezTo>
                    <a:lnTo>
                      <a:pt x="2508" y="2454"/>
                    </a:lnTo>
                    <a:cubicBezTo>
                      <a:pt x="2494" y="2438"/>
                      <a:pt x="2474" y="2430"/>
                      <a:pt x="2454" y="2430"/>
                    </a:cubicBezTo>
                    <a:close/>
                    <a:moveTo>
                      <a:pt x="3169" y="3160"/>
                    </a:moveTo>
                    <a:cubicBezTo>
                      <a:pt x="3148" y="3160"/>
                      <a:pt x="3128" y="3168"/>
                      <a:pt x="3112" y="3184"/>
                    </a:cubicBezTo>
                    <a:cubicBezTo>
                      <a:pt x="3081" y="3212"/>
                      <a:pt x="3081" y="3263"/>
                      <a:pt x="3112" y="3294"/>
                    </a:cubicBezTo>
                    <a:lnTo>
                      <a:pt x="3169" y="3351"/>
                    </a:lnTo>
                    <a:cubicBezTo>
                      <a:pt x="3185" y="3366"/>
                      <a:pt x="3204" y="3373"/>
                      <a:pt x="3222" y="3373"/>
                    </a:cubicBezTo>
                    <a:cubicBezTo>
                      <a:pt x="3241" y="3373"/>
                      <a:pt x="3263" y="3366"/>
                      <a:pt x="3279" y="3351"/>
                    </a:cubicBezTo>
                    <a:cubicBezTo>
                      <a:pt x="3311" y="3322"/>
                      <a:pt x="3311" y="3272"/>
                      <a:pt x="3279" y="3241"/>
                    </a:cubicBezTo>
                    <a:lnTo>
                      <a:pt x="3222" y="3184"/>
                    </a:lnTo>
                    <a:cubicBezTo>
                      <a:pt x="3208" y="3168"/>
                      <a:pt x="3189" y="3160"/>
                      <a:pt x="3169" y="3160"/>
                    </a:cubicBezTo>
                    <a:close/>
                    <a:moveTo>
                      <a:pt x="3335" y="3330"/>
                    </a:moveTo>
                    <a:cubicBezTo>
                      <a:pt x="3315" y="3330"/>
                      <a:pt x="3295" y="3338"/>
                      <a:pt x="3279" y="3354"/>
                    </a:cubicBezTo>
                    <a:cubicBezTo>
                      <a:pt x="3248" y="3382"/>
                      <a:pt x="3248" y="3432"/>
                      <a:pt x="3279" y="3464"/>
                    </a:cubicBezTo>
                    <a:lnTo>
                      <a:pt x="3663" y="3857"/>
                    </a:lnTo>
                    <a:cubicBezTo>
                      <a:pt x="3679" y="3873"/>
                      <a:pt x="3698" y="3879"/>
                      <a:pt x="3720" y="3879"/>
                    </a:cubicBezTo>
                    <a:cubicBezTo>
                      <a:pt x="3739" y="3879"/>
                      <a:pt x="3757" y="3873"/>
                      <a:pt x="3773" y="3857"/>
                    </a:cubicBezTo>
                    <a:cubicBezTo>
                      <a:pt x="3805" y="3829"/>
                      <a:pt x="3805" y="3779"/>
                      <a:pt x="3773" y="3747"/>
                    </a:cubicBezTo>
                    <a:lnTo>
                      <a:pt x="3389" y="3354"/>
                    </a:lnTo>
                    <a:cubicBezTo>
                      <a:pt x="3375" y="3338"/>
                      <a:pt x="3355" y="3330"/>
                      <a:pt x="3335" y="3330"/>
                    </a:cubicBezTo>
                    <a:close/>
                    <a:moveTo>
                      <a:pt x="3883" y="3898"/>
                    </a:moveTo>
                    <a:cubicBezTo>
                      <a:pt x="3862" y="3898"/>
                      <a:pt x="3840" y="3906"/>
                      <a:pt x="3823" y="3920"/>
                    </a:cubicBezTo>
                    <a:cubicBezTo>
                      <a:pt x="3792" y="3949"/>
                      <a:pt x="3792" y="3999"/>
                      <a:pt x="3823" y="4030"/>
                    </a:cubicBezTo>
                    <a:lnTo>
                      <a:pt x="3880" y="4084"/>
                    </a:lnTo>
                    <a:cubicBezTo>
                      <a:pt x="3896" y="4098"/>
                      <a:pt x="3917" y="4106"/>
                      <a:pt x="3937" y="4106"/>
                    </a:cubicBezTo>
                    <a:cubicBezTo>
                      <a:pt x="3956" y="4106"/>
                      <a:pt x="3975" y="4099"/>
                      <a:pt x="3990" y="4084"/>
                    </a:cubicBezTo>
                    <a:lnTo>
                      <a:pt x="3990" y="4084"/>
                    </a:lnTo>
                    <a:cubicBezTo>
                      <a:pt x="3959" y="4115"/>
                      <a:pt x="3959" y="4163"/>
                      <a:pt x="3990" y="4194"/>
                    </a:cubicBezTo>
                    <a:lnTo>
                      <a:pt x="4374" y="4587"/>
                    </a:lnTo>
                    <a:cubicBezTo>
                      <a:pt x="4390" y="4603"/>
                      <a:pt x="4412" y="4613"/>
                      <a:pt x="4431" y="4613"/>
                    </a:cubicBezTo>
                    <a:cubicBezTo>
                      <a:pt x="4450" y="4613"/>
                      <a:pt x="4469" y="4603"/>
                      <a:pt x="4484" y="4587"/>
                    </a:cubicBezTo>
                    <a:cubicBezTo>
                      <a:pt x="4516" y="4562"/>
                      <a:pt x="4516" y="4509"/>
                      <a:pt x="4484" y="4477"/>
                    </a:cubicBezTo>
                    <a:lnTo>
                      <a:pt x="4100" y="4084"/>
                    </a:lnTo>
                    <a:cubicBezTo>
                      <a:pt x="4084" y="4071"/>
                      <a:pt x="4063" y="4063"/>
                      <a:pt x="4042" y="4063"/>
                    </a:cubicBezTo>
                    <a:cubicBezTo>
                      <a:pt x="4024" y="4063"/>
                      <a:pt x="4005" y="4069"/>
                      <a:pt x="3990" y="4084"/>
                    </a:cubicBezTo>
                    <a:cubicBezTo>
                      <a:pt x="4022" y="4052"/>
                      <a:pt x="4022" y="4005"/>
                      <a:pt x="3990" y="3974"/>
                    </a:cubicBezTo>
                    <a:lnTo>
                      <a:pt x="3934" y="3920"/>
                    </a:lnTo>
                    <a:cubicBezTo>
                      <a:pt x="3921" y="3905"/>
                      <a:pt x="3902" y="3898"/>
                      <a:pt x="3883" y="38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690830" y="1493131"/>
                <a:ext cx="243095" cy="16745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12" extrusionOk="0">
                    <a:moveTo>
                      <a:pt x="92" y="1"/>
                    </a:moveTo>
                    <a:cubicBezTo>
                      <a:pt x="67" y="1"/>
                      <a:pt x="41" y="14"/>
                      <a:pt x="26" y="35"/>
                    </a:cubicBezTo>
                    <a:cubicBezTo>
                      <a:pt x="1" y="70"/>
                      <a:pt x="10" y="123"/>
                      <a:pt x="48" y="145"/>
                    </a:cubicBezTo>
                    <a:lnTo>
                      <a:pt x="384" y="378"/>
                    </a:lnTo>
                    <a:cubicBezTo>
                      <a:pt x="397" y="384"/>
                      <a:pt x="413" y="391"/>
                      <a:pt x="429" y="391"/>
                    </a:cubicBezTo>
                    <a:cubicBezTo>
                      <a:pt x="457" y="391"/>
                      <a:pt x="479" y="378"/>
                      <a:pt x="495" y="359"/>
                    </a:cubicBezTo>
                    <a:cubicBezTo>
                      <a:pt x="523" y="321"/>
                      <a:pt x="510" y="271"/>
                      <a:pt x="476" y="249"/>
                    </a:cubicBezTo>
                    <a:lnTo>
                      <a:pt x="136" y="16"/>
                    </a:lnTo>
                    <a:cubicBezTo>
                      <a:pt x="123" y="5"/>
                      <a:pt x="107" y="1"/>
                      <a:pt x="92" y="1"/>
                    </a:cubicBezTo>
                    <a:close/>
                    <a:moveTo>
                      <a:pt x="624" y="366"/>
                    </a:moveTo>
                    <a:cubicBezTo>
                      <a:pt x="599" y="366"/>
                      <a:pt x="573" y="379"/>
                      <a:pt x="558" y="400"/>
                    </a:cubicBezTo>
                    <a:cubicBezTo>
                      <a:pt x="532" y="438"/>
                      <a:pt x="542" y="488"/>
                      <a:pt x="580" y="510"/>
                    </a:cubicBezTo>
                    <a:lnTo>
                      <a:pt x="646" y="554"/>
                    </a:lnTo>
                    <a:cubicBezTo>
                      <a:pt x="658" y="564"/>
                      <a:pt x="674" y="567"/>
                      <a:pt x="690" y="567"/>
                    </a:cubicBezTo>
                    <a:cubicBezTo>
                      <a:pt x="711" y="567"/>
                      <a:pt x="733" y="558"/>
                      <a:pt x="749" y="543"/>
                    </a:cubicBezTo>
                    <a:lnTo>
                      <a:pt x="749" y="543"/>
                    </a:lnTo>
                    <a:cubicBezTo>
                      <a:pt x="730" y="577"/>
                      <a:pt x="744" y="620"/>
                      <a:pt x="775" y="642"/>
                    </a:cubicBezTo>
                    <a:lnTo>
                      <a:pt x="1231" y="951"/>
                    </a:lnTo>
                    <a:cubicBezTo>
                      <a:pt x="1244" y="960"/>
                      <a:pt x="1259" y="963"/>
                      <a:pt x="1275" y="963"/>
                    </a:cubicBezTo>
                    <a:cubicBezTo>
                      <a:pt x="1300" y="963"/>
                      <a:pt x="1325" y="951"/>
                      <a:pt x="1341" y="932"/>
                    </a:cubicBezTo>
                    <a:cubicBezTo>
                      <a:pt x="1369" y="897"/>
                      <a:pt x="1357" y="847"/>
                      <a:pt x="1322" y="822"/>
                    </a:cubicBezTo>
                    <a:lnTo>
                      <a:pt x="866" y="510"/>
                    </a:lnTo>
                    <a:cubicBezTo>
                      <a:pt x="852" y="501"/>
                      <a:pt x="836" y="496"/>
                      <a:pt x="820" y="496"/>
                    </a:cubicBezTo>
                    <a:cubicBezTo>
                      <a:pt x="800" y="496"/>
                      <a:pt x="780" y="504"/>
                      <a:pt x="766" y="519"/>
                    </a:cubicBezTo>
                    <a:lnTo>
                      <a:pt x="766" y="519"/>
                    </a:lnTo>
                    <a:cubicBezTo>
                      <a:pt x="780" y="486"/>
                      <a:pt x="766" y="444"/>
                      <a:pt x="737" y="425"/>
                    </a:cubicBezTo>
                    <a:lnTo>
                      <a:pt x="668" y="381"/>
                    </a:lnTo>
                    <a:cubicBezTo>
                      <a:pt x="655" y="370"/>
                      <a:pt x="639" y="366"/>
                      <a:pt x="624" y="366"/>
                    </a:cubicBezTo>
                    <a:close/>
                    <a:moveTo>
                      <a:pt x="1473" y="941"/>
                    </a:moveTo>
                    <a:cubicBezTo>
                      <a:pt x="1448" y="941"/>
                      <a:pt x="1423" y="954"/>
                      <a:pt x="1407" y="976"/>
                    </a:cubicBezTo>
                    <a:cubicBezTo>
                      <a:pt x="1379" y="1011"/>
                      <a:pt x="1391" y="1061"/>
                      <a:pt x="1426" y="1086"/>
                    </a:cubicBezTo>
                    <a:lnTo>
                      <a:pt x="1495" y="1130"/>
                    </a:lnTo>
                    <a:cubicBezTo>
                      <a:pt x="1505" y="1136"/>
                      <a:pt x="1524" y="1140"/>
                      <a:pt x="1536" y="1140"/>
                    </a:cubicBezTo>
                    <a:cubicBezTo>
                      <a:pt x="1558" y="1140"/>
                      <a:pt x="1580" y="1132"/>
                      <a:pt x="1598" y="1116"/>
                    </a:cubicBezTo>
                    <a:lnTo>
                      <a:pt x="1598" y="1116"/>
                    </a:lnTo>
                    <a:cubicBezTo>
                      <a:pt x="1580" y="1150"/>
                      <a:pt x="1593" y="1195"/>
                      <a:pt x="1624" y="1215"/>
                    </a:cubicBezTo>
                    <a:lnTo>
                      <a:pt x="2081" y="1527"/>
                    </a:lnTo>
                    <a:cubicBezTo>
                      <a:pt x="2093" y="1533"/>
                      <a:pt x="2109" y="1539"/>
                      <a:pt x="2125" y="1539"/>
                    </a:cubicBezTo>
                    <a:cubicBezTo>
                      <a:pt x="2147" y="1539"/>
                      <a:pt x="2172" y="1527"/>
                      <a:pt x="2191" y="1508"/>
                    </a:cubicBezTo>
                    <a:cubicBezTo>
                      <a:pt x="2219" y="1470"/>
                      <a:pt x="2207" y="1420"/>
                      <a:pt x="2172" y="1398"/>
                    </a:cubicBezTo>
                    <a:lnTo>
                      <a:pt x="1716" y="1086"/>
                    </a:lnTo>
                    <a:cubicBezTo>
                      <a:pt x="1701" y="1075"/>
                      <a:pt x="1685" y="1070"/>
                      <a:pt x="1669" y="1070"/>
                    </a:cubicBezTo>
                    <a:cubicBezTo>
                      <a:pt x="1648" y="1070"/>
                      <a:pt x="1627" y="1080"/>
                      <a:pt x="1613" y="1095"/>
                    </a:cubicBezTo>
                    <a:lnTo>
                      <a:pt x="1613" y="1095"/>
                    </a:lnTo>
                    <a:cubicBezTo>
                      <a:pt x="1628" y="1062"/>
                      <a:pt x="1617" y="1020"/>
                      <a:pt x="1583" y="998"/>
                    </a:cubicBezTo>
                    <a:lnTo>
                      <a:pt x="1517" y="957"/>
                    </a:lnTo>
                    <a:cubicBezTo>
                      <a:pt x="1504" y="946"/>
                      <a:pt x="1489" y="941"/>
                      <a:pt x="1473" y="941"/>
                    </a:cubicBezTo>
                    <a:close/>
                    <a:moveTo>
                      <a:pt x="2321" y="1514"/>
                    </a:moveTo>
                    <a:cubicBezTo>
                      <a:pt x="2296" y="1514"/>
                      <a:pt x="2271" y="1527"/>
                      <a:pt x="2254" y="1549"/>
                    </a:cubicBezTo>
                    <a:cubicBezTo>
                      <a:pt x="2225" y="1586"/>
                      <a:pt x="2238" y="1637"/>
                      <a:pt x="2273" y="1659"/>
                    </a:cubicBezTo>
                    <a:lnTo>
                      <a:pt x="2339" y="1703"/>
                    </a:lnTo>
                    <a:cubicBezTo>
                      <a:pt x="2351" y="1712"/>
                      <a:pt x="2367" y="1715"/>
                      <a:pt x="2383" y="1715"/>
                    </a:cubicBezTo>
                    <a:cubicBezTo>
                      <a:pt x="2404" y="1715"/>
                      <a:pt x="2428" y="1706"/>
                      <a:pt x="2442" y="1692"/>
                    </a:cubicBezTo>
                    <a:lnTo>
                      <a:pt x="2442" y="1692"/>
                    </a:lnTo>
                    <a:cubicBezTo>
                      <a:pt x="2426" y="1725"/>
                      <a:pt x="2440" y="1768"/>
                      <a:pt x="2471" y="1791"/>
                    </a:cubicBezTo>
                    <a:lnTo>
                      <a:pt x="2927" y="2099"/>
                    </a:lnTo>
                    <a:cubicBezTo>
                      <a:pt x="2940" y="2109"/>
                      <a:pt x="2955" y="2112"/>
                      <a:pt x="2971" y="2112"/>
                    </a:cubicBezTo>
                    <a:cubicBezTo>
                      <a:pt x="2993" y="2112"/>
                      <a:pt x="3018" y="2099"/>
                      <a:pt x="3037" y="2080"/>
                    </a:cubicBezTo>
                    <a:cubicBezTo>
                      <a:pt x="3066" y="2046"/>
                      <a:pt x="3053" y="1995"/>
                      <a:pt x="3018" y="1970"/>
                    </a:cubicBezTo>
                    <a:lnTo>
                      <a:pt x="2559" y="1659"/>
                    </a:lnTo>
                    <a:cubicBezTo>
                      <a:pt x="2546" y="1649"/>
                      <a:pt x="2531" y="1645"/>
                      <a:pt x="2515" y="1645"/>
                    </a:cubicBezTo>
                    <a:cubicBezTo>
                      <a:pt x="2494" y="1645"/>
                      <a:pt x="2473" y="1653"/>
                      <a:pt x="2458" y="1669"/>
                    </a:cubicBezTo>
                    <a:lnTo>
                      <a:pt x="2458" y="1669"/>
                    </a:lnTo>
                    <a:cubicBezTo>
                      <a:pt x="2473" y="1636"/>
                      <a:pt x="2460" y="1593"/>
                      <a:pt x="2430" y="1574"/>
                    </a:cubicBezTo>
                    <a:lnTo>
                      <a:pt x="2364" y="1530"/>
                    </a:lnTo>
                    <a:cubicBezTo>
                      <a:pt x="2351" y="1519"/>
                      <a:pt x="2336" y="1514"/>
                      <a:pt x="2321" y="15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698045" y="1650833"/>
                <a:ext cx="24341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" extrusionOk="0">
                    <a:moveTo>
                      <a:pt x="152" y="0"/>
                    </a:moveTo>
                    <a:cubicBezTo>
                      <a:pt x="70" y="0"/>
                      <a:pt x="1" y="73"/>
                      <a:pt x="1" y="154"/>
                    </a:cubicBezTo>
                    <a:cubicBezTo>
                      <a:pt x="1" y="242"/>
                      <a:pt x="70" y="309"/>
                      <a:pt x="152" y="309"/>
                    </a:cubicBezTo>
                    <a:cubicBezTo>
                      <a:pt x="234" y="309"/>
                      <a:pt x="306" y="236"/>
                      <a:pt x="306" y="154"/>
                    </a:cubicBezTo>
                    <a:cubicBezTo>
                      <a:pt x="306" y="69"/>
                      <a:pt x="234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p24"/>
            <p:cNvSpPr/>
            <p:nvPr/>
          </p:nvSpPr>
          <p:spPr>
            <a:xfrm>
              <a:off x="1253292" y="434759"/>
              <a:ext cx="216087" cy="21608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24"/>
          <p:cNvGrpSpPr/>
          <p:nvPr/>
        </p:nvGrpSpPr>
        <p:grpSpPr>
          <a:xfrm>
            <a:off x="7715302" y="364384"/>
            <a:ext cx="1050800" cy="552100"/>
            <a:chOff x="7715302" y="364384"/>
            <a:chExt cx="1050800" cy="552100"/>
          </a:xfrm>
        </p:grpSpPr>
        <p:sp>
          <p:nvSpPr>
            <p:cNvPr id="1092" name="Google Shape;1092;p24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24"/>
          <p:cNvGrpSpPr/>
          <p:nvPr/>
        </p:nvGrpSpPr>
        <p:grpSpPr>
          <a:xfrm rot="10800000">
            <a:off x="312852" y="4188859"/>
            <a:ext cx="1050800" cy="552100"/>
            <a:chOff x="7715302" y="364384"/>
            <a:chExt cx="1050800" cy="552100"/>
          </a:xfrm>
        </p:grpSpPr>
        <p:sp>
          <p:nvSpPr>
            <p:cNvPr id="1097" name="Google Shape;1097;p24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25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103" name="Google Shape;1103;p25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5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5"/>
          <p:cNvSpPr txBox="1">
            <a:spLocks noGrp="1"/>
          </p:cNvSpPr>
          <p:nvPr>
            <p:ph type="title"/>
          </p:nvPr>
        </p:nvSpPr>
        <p:spPr>
          <a:xfrm>
            <a:off x="6045000" y="2732856"/>
            <a:ext cx="2379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1" name="Google Shape;1121;p25"/>
          <p:cNvSpPr txBox="1">
            <a:spLocks noGrp="1"/>
          </p:cNvSpPr>
          <p:nvPr>
            <p:ph type="subTitle" idx="1"/>
          </p:nvPr>
        </p:nvSpPr>
        <p:spPr>
          <a:xfrm>
            <a:off x="6045795" y="3026650"/>
            <a:ext cx="2379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25"/>
          <p:cNvSpPr txBox="1">
            <a:spLocks noGrp="1"/>
          </p:cNvSpPr>
          <p:nvPr>
            <p:ph type="title" idx="2"/>
          </p:nvPr>
        </p:nvSpPr>
        <p:spPr>
          <a:xfrm>
            <a:off x="720000" y="612648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5"/>
          <p:cNvSpPr txBox="1">
            <a:spLocks noGrp="1"/>
          </p:cNvSpPr>
          <p:nvPr>
            <p:ph type="title" idx="3"/>
          </p:nvPr>
        </p:nvSpPr>
        <p:spPr>
          <a:xfrm>
            <a:off x="723250" y="2733194"/>
            <a:ext cx="2379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4" name="Google Shape;1124;p25"/>
          <p:cNvSpPr txBox="1">
            <a:spLocks noGrp="1"/>
          </p:cNvSpPr>
          <p:nvPr>
            <p:ph type="subTitle" idx="4"/>
          </p:nvPr>
        </p:nvSpPr>
        <p:spPr>
          <a:xfrm>
            <a:off x="721350" y="3026668"/>
            <a:ext cx="2379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5"/>
          <p:cNvSpPr txBox="1">
            <a:spLocks noGrp="1"/>
          </p:cNvSpPr>
          <p:nvPr>
            <p:ph type="title" idx="5"/>
          </p:nvPr>
        </p:nvSpPr>
        <p:spPr>
          <a:xfrm>
            <a:off x="3383177" y="2725725"/>
            <a:ext cx="23790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6" name="Google Shape;1126;p25"/>
          <p:cNvSpPr txBox="1">
            <a:spLocks noGrp="1"/>
          </p:cNvSpPr>
          <p:nvPr>
            <p:ph type="subTitle" idx="6"/>
          </p:nvPr>
        </p:nvSpPr>
        <p:spPr>
          <a:xfrm>
            <a:off x="3383574" y="3020625"/>
            <a:ext cx="2379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7" name="Google Shape;1127;p25"/>
          <p:cNvGrpSpPr/>
          <p:nvPr/>
        </p:nvGrpSpPr>
        <p:grpSpPr>
          <a:xfrm flipH="1">
            <a:off x="319777" y="364384"/>
            <a:ext cx="1050800" cy="552100"/>
            <a:chOff x="7715302" y="364384"/>
            <a:chExt cx="1050800" cy="552100"/>
          </a:xfrm>
        </p:grpSpPr>
        <p:sp>
          <p:nvSpPr>
            <p:cNvPr id="1128" name="Google Shape;1128;p25"/>
            <p:cNvSpPr/>
            <p:nvPr/>
          </p:nvSpPr>
          <p:spPr>
            <a:xfrm>
              <a:off x="8258002" y="666095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8303868" y="364384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8669213" y="81959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7715302" y="412671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2" name="Google Shape;1132;p25"/>
          <p:cNvSpPr/>
          <p:nvPr/>
        </p:nvSpPr>
        <p:spPr>
          <a:xfrm flipH="1">
            <a:off x="374972" y="1191493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5"/>
          <p:cNvSpPr/>
          <p:nvPr/>
        </p:nvSpPr>
        <p:spPr>
          <a:xfrm flipH="1">
            <a:off x="8500322" y="4402718"/>
            <a:ext cx="242025" cy="242025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5"/>
          <p:cNvSpPr/>
          <p:nvPr/>
        </p:nvSpPr>
        <p:spPr>
          <a:xfrm>
            <a:off x="410553" y="4373018"/>
            <a:ext cx="321432" cy="301451"/>
          </a:xfrm>
          <a:custGeom>
            <a:avLst/>
            <a:gdLst/>
            <a:ahLst/>
            <a:cxnLst/>
            <a:rect l="l" t="t" r="r" b="b"/>
            <a:pathLst>
              <a:path w="4054" h="3802" extrusionOk="0">
                <a:moveTo>
                  <a:pt x="2165" y="0"/>
                </a:moveTo>
                <a:cubicBezTo>
                  <a:pt x="1844" y="0"/>
                  <a:pt x="1518" y="82"/>
                  <a:pt x="1221" y="253"/>
                </a:cubicBezTo>
                <a:cubicBezTo>
                  <a:pt x="312" y="779"/>
                  <a:pt x="0" y="1943"/>
                  <a:pt x="526" y="2849"/>
                </a:cubicBezTo>
                <a:cubicBezTo>
                  <a:pt x="877" y="3460"/>
                  <a:pt x="1517" y="3801"/>
                  <a:pt x="2175" y="3801"/>
                </a:cubicBezTo>
                <a:cubicBezTo>
                  <a:pt x="2497" y="3801"/>
                  <a:pt x="2823" y="3720"/>
                  <a:pt x="3122" y="3548"/>
                </a:cubicBezTo>
                <a:cubicBezTo>
                  <a:pt x="3648" y="3243"/>
                  <a:pt x="3975" y="2730"/>
                  <a:pt x="4054" y="2170"/>
                </a:cubicBezTo>
                <a:lnTo>
                  <a:pt x="4054" y="2170"/>
                </a:lnTo>
                <a:cubicBezTo>
                  <a:pt x="3934" y="2431"/>
                  <a:pt x="3739" y="2648"/>
                  <a:pt x="3475" y="2805"/>
                </a:cubicBezTo>
                <a:cubicBezTo>
                  <a:pt x="3247" y="2937"/>
                  <a:pt x="2999" y="3000"/>
                  <a:pt x="2756" y="3000"/>
                </a:cubicBezTo>
                <a:cubicBezTo>
                  <a:pt x="2261" y="3000"/>
                  <a:pt x="1783" y="2742"/>
                  <a:pt x="1517" y="2283"/>
                </a:cubicBezTo>
                <a:cubicBezTo>
                  <a:pt x="1118" y="1600"/>
                  <a:pt x="1354" y="722"/>
                  <a:pt x="2040" y="326"/>
                </a:cubicBezTo>
                <a:cubicBezTo>
                  <a:pt x="2265" y="194"/>
                  <a:pt x="2509" y="131"/>
                  <a:pt x="2751" y="131"/>
                </a:cubicBezTo>
                <a:cubicBezTo>
                  <a:pt x="2793" y="131"/>
                  <a:pt x="2835" y="133"/>
                  <a:pt x="2877" y="137"/>
                </a:cubicBezTo>
                <a:cubicBezTo>
                  <a:pt x="2651" y="47"/>
                  <a:pt x="2409" y="0"/>
                  <a:pt x="2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5"/>
          <p:cNvSpPr/>
          <p:nvPr/>
        </p:nvSpPr>
        <p:spPr>
          <a:xfrm flipH="1">
            <a:off x="423674" y="4096847"/>
            <a:ext cx="144624" cy="144624"/>
          </a:xfrm>
          <a:custGeom>
            <a:avLst/>
            <a:gdLst/>
            <a:ahLst/>
            <a:cxnLst/>
            <a:rect l="l" t="t" r="r" b="b"/>
            <a:pathLst>
              <a:path w="1716" h="1716" extrusionOk="0">
                <a:moveTo>
                  <a:pt x="860" y="240"/>
                </a:moveTo>
                <a:lnTo>
                  <a:pt x="1068" y="617"/>
                </a:lnTo>
                <a:cubicBezTo>
                  <a:pt x="1077" y="630"/>
                  <a:pt x="1087" y="643"/>
                  <a:pt x="1099" y="649"/>
                </a:cubicBezTo>
                <a:lnTo>
                  <a:pt x="1477" y="860"/>
                </a:lnTo>
                <a:lnTo>
                  <a:pt x="1099" y="1067"/>
                </a:lnTo>
                <a:cubicBezTo>
                  <a:pt x="1087" y="1074"/>
                  <a:pt x="1077" y="1086"/>
                  <a:pt x="1068" y="1099"/>
                </a:cubicBezTo>
                <a:lnTo>
                  <a:pt x="860" y="1477"/>
                </a:lnTo>
                <a:lnTo>
                  <a:pt x="652" y="1099"/>
                </a:lnTo>
                <a:cubicBezTo>
                  <a:pt x="643" y="1086"/>
                  <a:pt x="630" y="1074"/>
                  <a:pt x="621" y="1067"/>
                </a:cubicBezTo>
                <a:lnTo>
                  <a:pt x="243" y="860"/>
                </a:lnTo>
                <a:lnTo>
                  <a:pt x="621" y="649"/>
                </a:lnTo>
                <a:cubicBezTo>
                  <a:pt x="630" y="643"/>
                  <a:pt x="643" y="630"/>
                  <a:pt x="652" y="617"/>
                </a:cubicBezTo>
                <a:lnTo>
                  <a:pt x="860" y="240"/>
                </a:lnTo>
                <a:close/>
                <a:moveTo>
                  <a:pt x="860" y="1"/>
                </a:moveTo>
                <a:cubicBezTo>
                  <a:pt x="829" y="1"/>
                  <a:pt x="803" y="16"/>
                  <a:pt x="788" y="42"/>
                </a:cubicBezTo>
                <a:lnTo>
                  <a:pt x="526" y="523"/>
                </a:lnTo>
                <a:lnTo>
                  <a:pt x="42" y="787"/>
                </a:lnTo>
                <a:cubicBezTo>
                  <a:pt x="17" y="803"/>
                  <a:pt x="1" y="828"/>
                  <a:pt x="1" y="860"/>
                </a:cubicBezTo>
                <a:cubicBezTo>
                  <a:pt x="1" y="891"/>
                  <a:pt x="17" y="913"/>
                  <a:pt x="42" y="929"/>
                </a:cubicBezTo>
                <a:lnTo>
                  <a:pt x="526" y="1193"/>
                </a:lnTo>
                <a:lnTo>
                  <a:pt x="788" y="1678"/>
                </a:lnTo>
                <a:cubicBezTo>
                  <a:pt x="803" y="1700"/>
                  <a:pt x="832" y="1716"/>
                  <a:pt x="860" y="1716"/>
                </a:cubicBezTo>
                <a:cubicBezTo>
                  <a:pt x="888" y="1716"/>
                  <a:pt x="914" y="1700"/>
                  <a:pt x="929" y="1678"/>
                </a:cubicBezTo>
                <a:lnTo>
                  <a:pt x="1194" y="1193"/>
                </a:lnTo>
                <a:lnTo>
                  <a:pt x="1678" y="929"/>
                </a:lnTo>
                <a:cubicBezTo>
                  <a:pt x="1700" y="913"/>
                  <a:pt x="1716" y="891"/>
                  <a:pt x="1716" y="860"/>
                </a:cubicBezTo>
                <a:cubicBezTo>
                  <a:pt x="1716" y="828"/>
                  <a:pt x="1700" y="803"/>
                  <a:pt x="1678" y="787"/>
                </a:cubicBezTo>
                <a:lnTo>
                  <a:pt x="1194" y="523"/>
                </a:lnTo>
                <a:lnTo>
                  <a:pt x="929" y="42"/>
                </a:lnTo>
                <a:cubicBezTo>
                  <a:pt x="914" y="16"/>
                  <a:pt x="892" y="1"/>
                  <a:pt x="8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5"/>
          <p:cNvSpPr/>
          <p:nvPr/>
        </p:nvSpPr>
        <p:spPr>
          <a:xfrm rot="10800000">
            <a:off x="8460628" y="489706"/>
            <a:ext cx="321432" cy="301451"/>
          </a:xfrm>
          <a:custGeom>
            <a:avLst/>
            <a:gdLst/>
            <a:ahLst/>
            <a:cxnLst/>
            <a:rect l="l" t="t" r="r" b="b"/>
            <a:pathLst>
              <a:path w="4054" h="3802" extrusionOk="0">
                <a:moveTo>
                  <a:pt x="2165" y="0"/>
                </a:moveTo>
                <a:cubicBezTo>
                  <a:pt x="1844" y="0"/>
                  <a:pt x="1518" y="82"/>
                  <a:pt x="1221" y="253"/>
                </a:cubicBezTo>
                <a:cubicBezTo>
                  <a:pt x="312" y="779"/>
                  <a:pt x="0" y="1943"/>
                  <a:pt x="526" y="2849"/>
                </a:cubicBezTo>
                <a:cubicBezTo>
                  <a:pt x="877" y="3460"/>
                  <a:pt x="1517" y="3801"/>
                  <a:pt x="2175" y="3801"/>
                </a:cubicBezTo>
                <a:cubicBezTo>
                  <a:pt x="2497" y="3801"/>
                  <a:pt x="2823" y="3720"/>
                  <a:pt x="3122" y="3548"/>
                </a:cubicBezTo>
                <a:cubicBezTo>
                  <a:pt x="3648" y="3243"/>
                  <a:pt x="3975" y="2730"/>
                  <a:pt x="4054" y="2170"/>
                </a:cubicBezTo>
                <a:lnTo>
                  <a:pt x="4054" y="2170"/>
                </a:lnTo>
                <a:cubicBezTo>
                  <a:pt x="3934" y="2431"/>
                  <a:pt x="3739" y="2648"/>
                  <a:pt x="3475" y="2805"/>
                </a:cubicBezTo>
                <a:cubicBezTo>
                  <a:pt x="3247" y="2937"/>
                  <a:pt x="2999" y="3000"/>
                  <a:pt x="2756" y="3000"/>
                </a:cubicBezTo>
                <a:cubicBezTo>
                  <a:pt x="2261" y="3000"/>
                  <a:pt x="1783" y="2742"/>
                  <a:pt x="1517" y="2283"/>
                </a:cubicBezTo>
                <a:cubicBezTo>
                  <a:pt x="1118" y="1600"/>
                  <a:pt x="1354" y="722"/>
                  <a:pt x="2040" y="326"/>
                </a:cubicBezTo>
                <a:cubicBezTo>
                  <a:pt x="2265" y="194"/>
                  <a:pt x="2509" y="131"/>
                  <a:pt x="2751" y="131"/>
                </a:cubicBezTo>
                <a:cubicBezTo>
                  <a:pt x="2793" y="131"/>
                  <a:pt x="2835" y="133"/>
                  <a:pt x="2877" y="137"/>
                </a:cubicBezTo>
                <a:cubicBezTo>
                  <a:pt x="2651" y="47"/>
                  <a:pt x="2409" y="0"/>
                  <a:pt x="21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25"/>
          <p:cNvGrpSpPr/>
          <p:nvPr/>
        </p:nvGrpSpPr>
        <p:grpSpPr>
          <a:xfrm>
            <a:off x="639633" y="3910856"/>
            <a:ext cx="384928" cy="848649"/>
            <a:chOff x="639633" y="3910856"/>
            <a:chExt cx="384928" cy="848649"/>
          </a:xfrm>
        </p:grpSpPr>
        <p:sp>
          <p:nvSpPr>
            <p:cNvPr id="1138" name="Google Shape;1138;p25"/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" name="Google Shape;1140;p25"/>
          <p:cNvSpPr/>
          <p:nvPr/>
        </p:nvSpPr>
        <p:spPr>
          <a:xfrm flipH="1">
            <a:off x="8711996" y="4189570"/>
            <a:ext cx="110606" cy="110368"/>
          </a:xfrm>
          <a:custGeom>
            <a:avLst/>
            <a:gdLst/>
            <a:ahLst/>
            <a:cxnLst/>
            <a:rect l="l" t="t" r="r" b="b"/>
            <a:pathLst>
              <a:path w="1395" h="1392" extrusionOk="0">
                <a:moveTo>
                  <a:pt x="696" y="157"/>
                </a:moveTo>
                <a:cubicBezTo>
                  <a:pt x="992" y="157"/>
                  <a:pt x="1231" y="397"/>
                  <a:pt x="1237" y="696"/>
                </a:cubicBezTo>
                <a:cubicBezTo>
                  <a:pt x="1237" y="995"/>
                  <a:pt x="992" y="1234"/>
                  <a:pt x="696" y="1234"/>
                </a:cubicBezTo>
                <a:cubicBezTo>
                  <a:pt x="397" y="1234"/>
                  <a:pt x="158" y="991"/>
                  <a:pt x="158" y="696"/>
                </a:cubicBezTo>
                <a:cubicBezTo>
                  <a:pt x="158" y="397"/>
                  <a:pt x="404" y="157"/>
                  <a:pt x="696" y="157"/>
                </a:cubicBezTo>
                <a:close/>
                <a:moveTo>
                  <a:pt x="696" y="0"/>
                </a:moveTo>
                <a:cubicBezTo>
                  <a:pt x="312" y="0"/>
                  <a:pt x="1" y="309"/>
                  <a:pt x="1" y="696"/>
                </a:cubicBezTo>
                <a:cubicBezTo>
                  <a:pt x="1" y="1080"/>
                  <a:pt x="315" y="1391"/>
                  <a:pt x="696" y="1391"/>
                </a:cubicBezTo>
                <a:cubicBezTo>
                  <a:pt x="1080" y="1391"/>
                  <a:pt x="1395" y="1080"/>
                  <a:pt x="1395" y="696"/>
                </a:cubicBezTo>
                <a:cubicBezTo>
                  <a:pt x="1395" y="309"/>
                  <a:pt x="1080" y="0"/>
                  <a:pt x="69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5"/>
          <p:cNvSpPr/>
          <p:nvPr/>
        </p:nvSpPr>
        <p:spPr>
          <a:xfrm flipH="1">
            <a:off x="7874330" y="421859"/>
            <a:ext cx="39247" cy="39485"/>
          </a:xfrm>
          <a:custGeom>
            <a:avLst/>
            <a:gdLst/>
            <a:ahLst/>
            <a:cxnLst/>
            <a:rect l="l" t="t" r="r" b="b"/>
            <a:pathLst>
              <a:path w="495" h="498" extrusionOk="0">
                <a:moveTo>
                  <a:pt x="249" y="1"/>
                </a:moveTo>
                <a:cubicBezTo>
                  <a:pt x="110" y="1"/>
                  <a:pt x="0" y="114"/>
                  <a:pt x="0" y="249"/>
                </a:cubicBezTo>
                <a:cubicBezTo>
                  <a:pt x="0" y="388"/>
                  <a:pt x="110" y="498"/>
                  <a:pt x="249" y="498"/>
                </a:cubicBezTo>
                <a:cubicBezTo>
                  <a:pt x="384" y="498"/>
                  <a:pt x="494" y="388"/>
                  <a:pt x="494" y="249"/>
                </a:cubicBezTo>
                <a:cubicBezTo>
                  <a:pt x="494" y="114"/>
                  <a:pt x="384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1"/>
          <p:cNvSpPr/>
          <p:nvPr/>
        </p:nvSpPr>
        <p:spPr>
          <a:xfrm>
            <a:off x="469305" y="659844"/>
            <a:ext cx="407184" cy="256015"/>
          </a:xfrm>
          <a:custGeom>
            <a:avLst/>
            <a:gdLst/>
            <a:ahLst/>
            <a:cxnLst/>
            <a:rect l="l" t="t" r="r" b="b"/>
            <a:pathLst>
              <a:path w="4054" h="2549" extrusionOk="0">
                <a:moveTo>
                  <a:pt x="90" y="0"/>
                </a:moveTo>
                <a:cubicBezTo>
                  <a:pt x="61" y="0"/>
                  <a:pt x="34" y="13"/>
                  <a:pt x="19" y="37"/>
                </a:cubicBezTo>
                <a:cubicBezTo>
                  <a:pt x="0" y="78"/>
                  <a:pt x="10" y="125"/>
                  <a:pt x="47" y="147"/>
                </a:cubicBezTo>
                <a:lnTo>
                  <a:pt x="441" y="393"/>
                </a:lnTo>
                <a:cubicBezTo>
                  <a:pt x="450" y="399"/>
                  <a:pt x="463" y="402"/>
                  <a:pt x="479" y="402"/>
                </a:cubicBezTo>
                <a:cubicBezTo>
                  <a:pt x="507" y="402"/>
                  <a:pt x="529" y="393"/>
                  <a:pt x="551" y="364"/>
                </a:cubicBezTo>
                <a:cubicBezTo>
                  <a:pt x="570" y="324"/>
                  <a:pt x="557" y="276"/>
                  <a:pt x="523" y="254"/>
                </a:cubicBezTo>
                <a:lnTo>
                  <a:pt x="129" y="9"/>
                </a:lnTo>
                <a:cubicBezTo>
                  <a:pt x="116" y="3"/>
                  <a:pt x="103" y="0"/>
                  <a:pt x="90" y="0"/>
                </a:cubicBezTo>
                <a:close/>
                <a:moveTo>
                  <a:pt x="685" y="374"/>
                </a:moveTo>
                <a:cubicBezTo>
                  <a:pt x="658" y="374"/>
                  <a:pt x="632" y="387"/>
                  <a:pt x="617" y="412"/>
                </a:cubicBezTo>
                <a:cubicBezTo>
                  <a:pt x="598" y="449"/>
                  <a:pt x="608" y="497"/>
                  <a:pt x="645" y="522"/>
                </a:cubicBezTo>
                <a:lnTo>
                  <a:pt x="711" y="560"/>
                </a:lnTo>
                <a:cubicBezTo>
                  <a:pt x="724" y="569"/>
                  <a:pt x="738" y="573"/>
                  <a:pt x="752" y="573"/>
                </a:cubicBezTo>
                <a:cubicBezTo>
                  <a:pt x="777" y="573"/>
                  <a:pt x="802" y="560"/>
                  <a:pt x="818" y="538"/>
                </a:cubicBezTo>
                <a:lnTo>
                  <a:pt x="818" y="538"/>
                </a:lnTo>
                <a:cubicBezTo>
                  <a:pt x="796" y="572"/>
                  <a:pt x="809" y="619"/>
                  <a:pt x="844" y="645"/>
                </a:cubicBezTo>
                <a:lnTo>
                  <a:pt x="1313" y="931"/>
                </a:lnTo>
                <a:cubicBezTo>
                  <a:pt x="1325" y="937"/>
                  <a:pt x="1338" y="943"/>
                  <a:pt x="1353" y="943"/>
                </a:cubicBezTo>
                <a:cubicBezTo>
                  <a:pt x="1375" y="943"/>
                  <a:pt x="1404" y="928"/>
                  <a:pt x="1423" y="903"/>
                </a:cubicBezTo>
                <a:cubicBezTo>
                  <a:pt x="1442" y="865"/>
                  <a:pt x="1432" y="818"/>
                  <a:pt x="1394" y="792"/>
                </a:cubicBezTo>
                <a:lnTo>
                  <a:pt x="929" y="506"/>
                </a:lnTo>
                <a:cubicBezTo>
                  <a:pt x="915" y="497"/>
                  <a:pt x="900" y="493"/>
                  <a:pt x="886" y="493"/>
                </a:cubicBezTo>
                <a:cubicBezTo>
                  <a:pt x="860" y="493"/>
                  <a:pt x="836" y="506"/>
                  <a:pt x="822" y="528"/>
                </a:cubicBezTo>
                <a:cubicBezTo>
                  <a:pt x="840" y="493"/>
                  <a:pt x="828" y="446"/>
                  <a:pt x="793" y="424"/>
                </a:cubicBezTo>
                <a:lnTo>
                  <a:pt x="727" y="383"/>
                </a:lnTo>
                <a:cubicBezTo>
                  <a:pt x="714" y="377"/>
                  <a:pt x="699" y="374"/>
                  <a:pt x="685" y="374"/>
                </a:cubicBezTo>
                <a:close/>
                <a:moveTo>
                  <a:pt x="1558" y="910"/>
                </a:moveTo>
                <a:cubicBezTo>
                  <a:pt x="1530" y="910"/>
                  <a:pt x="1503" y="923"/>
                  <a:pt x="1486" y="947"/>
                </a:cubicBezTo>
                <a:cubicBezTo>
                  <a:pt x="1467" y="984"/>
                  <a:pt x="1479" y="1032"/>
                  <a:pt x="1514" y="1057"/>
                </a:cubicBezTo>
                <a:lnTo>
                  <a:pt x="1580" y="1095"/>
                </a:lnTo>
                <a:cubicBezTo>
                  <a:pt x="1592" y="1104"/>
                  <a:pt x="1607" y="1108"/>
                  <a:pt x="1621" y="1108"/>
                </a:cubicBezTo>
                <a:cubicBezTo>
                  <a:pt x="1646" y="1108"/>
                  <a:pt x="1671" y="1095"/>
                  <a:pt x="1687" y="1073"/>
                </a:cubicBezTo>
                <a:lnTo>
                  <a:pt x="1687" y="1073"/>
                </a:lnTo>
                <a:cubicBezTo>
                  <a:pt x="1668" y="1107"/>
                  <a:pt x="1678" y="1154"/>
                  <a:pt x="1715" y="1180"/>
                </a:cubicBezTo>
                <a:lnTo>
                  <a:pt x="2181" y="1466"/>
                </a:lnTo>
                <a:cubicBezTo>
                  <a:pt x="2194" y="1472"/>
                  <a:pt x="2206" y="1478"/>
                  <a:pt x="2222" y="1478"/>
                </a:cubicBezTo>
                <a:cubicBezTo>
                  <a:pt x="2250" y="1478"/>
                  <a:pt x="2272" y="1463"/>
                  <a:pt x="2291" y="1438"/>
                </a:cubicBezTo>
                <a:cubicBezTo>
                  <a:pt x="2313" y="1400"/>
                  <a:pt x="2301" y="1353"/>
                  <a:pt x="2266" y="1327"/>
                </a:cubicBezTo>
                <a:lnTo>
                  <a:pt x="1797" y="1041"/>
                </a:lnTo>
                <a:cubicBezTo>
                  <a:pt x="1785" y="1032"/>
                  <a:pt x="1771" y="1028"/>
                  <a:pt x="1756" y="1028"/>
                </a:cubicBezTo>
                <a:cubicBezTo>
                  <a:pt x="1731" y="1028"/>
                  <a:pt x="1706" y="1041"/>
                  <a:pt x="1690" y="1063"/>
                </a:cubicBezTo>
                <a:cubicBezTo>
                  <a:pt x="1709" y="1028"/>
                  <a:pt x="1700" y="981"/>
                  <a:pt x="1662" y="959"/>
                </a:cubicBezTo>
                <a:lnTo>
                  <a:pt x="1596" y="918"/>
                </a:lnTo>
                <a:cubicBezTo>
                  <a:pt x="1584" y="912"/>
                  <a:pt x="1571" y="910"/>
                  <a:pt x="1558" y="910"/>
                </a:cubicBezTo>
                <a:close/>
                <a:moveTo>
                  <a:pt x="2431" y="1445"/>
                </a:moveTo>
                <a:cubicBezTo>
                  <a:pt x="2402" y="1445"/>
                  <a:pt x="2376" y="1458"/>
                  <a:pt x="2360" y="1482"/>
                </a:cubicBezTo>
                <a:cubicBezTo>
                  <a:pt x="2338" y="1519"/>
                  <a:pt x="2351" y="1567"/>
                  <a:pt x="2386" y="1592"/>
                </a:cubicBezTo>
                <a:lnTo>
                  <a:pt x="2455" y="1630"/>
                </a:lnTo>
                <a:cubicBezTo>
                  <a:pt x="2467" y="1639"/>
                  <a:pt x="2481" y="1643"/>
                  <a:pt x="2495" y="1643"/>
                </a:cubicBezTo>
                <a:cubicBezTo>
                  <a:pt x="2520" y="1643"/>
                  <a:pt x="2545" y="1630"/>
                  <a:pt x="2559" y="1607"/>
                </a:cubicBezTo>
                <a:lnTo>
                  <a:pt x="2559" y="1607"/>
                </a:lnTo>
                <a:cubicBezTo>
                  <a:pt x="2540" y="1642"/>
                  <a:pt x="2552" y="1689"/>
                  <a:pt x="2587" y="1714"/>
                </a:cubicBezTo>
                <a:lnTo>
                  <a:pt x="3056" y="2001"/>
                </a:lnTo>
                <a:cubicBezTo>
                  <a:pt x="3068" y="2007"/>
                  <a:pt x="3078" y="2013"/>
                  <a:pt x="3094" y="2013"/>
                </a:cubicBezTo>
                <a:cubicBezTo>
                  <a:pt x="3119" y="2013"/>
                  <a:pt x="3147" y="1998"/>
                  <a:pt x="3166" y="1973"/>
                </a:cubicBezTo>
                <a:cubicBezTo>
                  <a:pt x="3185" y="1935"/>
                  <a:pt x="3172" y="1888"/>
                  <a:pt x="3138" y="1862"/>
                </a:cubicBezTo>
                <a:lnTo>
                  <a:pt x="2669" y="1576"/>
                </a:lnTo>
                <a:cubicBezTo>
                  <a:pt x="2656" y="1567"/>
                  <a:pt x="2642" y="1563"/>
                  <a:pt x="2628" y="1563"/>
                </a:cubicBezTo>
                <a:cubicBezTo>
                  <a:pt x="2603" y="1563"/>
                  <a:pt x="2579" y="1576"/>
                  <a:pt x="2565" y="1598"/>
                </a:cubicBezTo>
                <a:cubicBezTo>
                  <a:pt x="2584" y="1563"/>
                  <a:pt x="2571" y="1516"/>
                  <a:pt x="2537" y="1494"/>
                </a:cubicBezTo>
                <a:lnTo>
                  <a:pt x="2471" y="1453"/>
                </a:lnTo>
                <a:cubicBezTo>
                  <a:pt x="2458" y="1447"/>
                  <a:pt x="2444" y="1445"/>
                  <a:pt x="2431" y="1445"/>
                </a:cubicBezTo>
                <a:close/>
                <a:moveTo>
                  <a:pt x="3300" y="1979"/>
                </a:moveTo>
                <a:cubicBezTo>
                  <a:pt x="3271" y="1979"/>
                  <a:pt x="3244" y="1993"/>
                  <a:pt x="3229" y="2017"/>
                </a:cubicBezTo>
                <a:cubicBezTo>
                  <a:pt x="3210" y="2054"/>
                  <a:pt x="3220" y="2102"/>
                  <a:pt x="3257" y="2127"/>
                </a:cubicBezTo>
                <a:lnTo>
                  <a:pt x="3323" y="2164"/>
                </a:lnTo>
                <a:cubicBezTo>
                  <a:pt x="3336" y="2174"/>
                  <a:pt x="3350" y="2178"/>
                  <a:pt x="3364" y="2178"/>
                </a:cubicBezTo>
                <a:cubicBezTo>
                  <a:pt x="3389" y="2178"/>
                  <a:pt x="3414" y="2165"/>
                  <a:pt x="3430" y="2142"/>
                </a:cubicBezTo>
                <a:lnTo>
                  <a:pt x="3430" y="2142"/>
                </a:lnTo>
                <a:cubicBezTo>
                  <a:pt x="3408" y="2177"/>
                  <a:pt x="3421" y="2224"/>
                  <a:pt x="3456" y="2249"/>
                </a:cubicBezTo>
                <a:lnTo>
                  <a:pt x="3924" y="2536"/>
                </a:lnTo>
                <a:cubicBezTo>
                  <a:pt x="3937" y="2542"/>
                  <a:pt x="3950" y="2548"/>
                  <a:pt x="3965" y="2548"/>
                </a:cubicBezTo>
                <a:cubicBezTo>
                  <a:pt x="3990" y="2548"/>
                  <a:pt x="4019" y="2533"/>
                  <a:pt x="4035" y="2507"/>
                </a:cubicBezTo>
                <a:cubicBezTo>
                  <a:pt x="4053" y="2470"/>
                  <a:pt x="4044" y="2423"/>
                  <a:pt x="4006" y="2397"/>
                </a:cubicBezTo>
                <a:lnTo>
                  <a:pt x="3540" y="2111"/>
                </a:lnTo>
                <a:cubicBezTo>
                  <a:pt x="3527" y="2102"/>
                  <a:pt x="3512" y="2098"/>
                  <a:pt x="3498" y="2098"/>
                </a:cubicBezTo>
                <a:cubicBezTo>
                  <a:pt x="3472" y="2098"/>
                  <a:pt x="3448" y="2111"/>
                  <a:pt x="3434" y="2133"/>
                </a:cubicBezTo>
                <a:cubicBezTo>
                  <a:pt x="3452" y="2098"/>
                  <a:pt x="3440" y="2051"/>
                  <a:pt x="3405" y="2029"/>
                </a:cubicBezTo>
                <a:lnTo>
                  <a:pt x="3339" y="1988"/>
                </a:lnTo>
                <a:cubicBezTo>
                  <a:pt x="3326" y="1982"/>
                  <a:pt x="3313" y="1979"/>
                  <a:pt x="3300" y="19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1"/>
          <p:cNvSpPr/>
          <p:nvPr/>
        </p:nvSpPr>
        <p:spPr>
          <a:xfrm>
            <a:off x="485375" y="938154"/>
            <a:ext cx="336775" cy="108874"/>
          </a:xfrm>
          <a:custGeom>
            <a:avLst/>
            <a:gdLst/>
            <a:ahLst/>
            <a:cxnLst/>
            <a:rect l="l" t="t" r="r" b="b"/>
            <a:pathLst>
              <a:path w="3353" h="1084" extrusionOk="0">
                <a:moveTo>
                  <a:pt x="88" y="1"/>
                </a:moveTo>
                <a:cubicBezTo>
                  <a:pt x="53" y="1"/>
                  <a:pt x="21" y="24"/>
                  <a:pt x="13" y="61"/>
                </a:cubicBezTo>
                <a:cubicBezTo>
                  <a:pt x="1" y="101"/>
                  <a:pt x="23" y="146"/>
                  <a:pt x="67" y="158"/>
                </a:cubicBezTo>
                <a:lnTo>
                  <a:pt x="297" y="224"/>
                </a:lnTo>
                <a:cubicBezTo>
                  <a:pt x="303" y="227"/>
                  <a:pt x="312" y="227"/>
                  <a:pt x="319" y="227"/>
                </a:cubicBezTo>
                <a:cubicBezTo>
                  <a:pt x="350" y="227"/>
                  <a:pt x="382" y="205"/>
                  <a:pt x="394" y="171"/>
                </a:cubicBezTo>
                <a:cubicBezTo>
                  <a:pt x="407" y="127"/>
                  <a:pt x="382" y="83"/>
                  <a:pt x="337" y="70"/>
                </a:cubicBezTo>
                <a:lnTo>
                  <a:pt x="111" y="4"/>
                </a:lnTo>
                <a:cubicBezTo>
                  <a:pt x="103" y="2"/>
                  <a:pt x="96" y="1"/>
                  <a:pt x="88" y="1"/>
                </a:cubicBezTo>
                <a:close/>
                <a:moveTo>
                  <a:pt x="543" y="136"/>
                </a:moveTo>
                <a:cubicBezTo>
                  <a:pt x="508" y="136"/>
                  <a:pt x="477" y="157"/>
                  <a:pt x="470" y="193"/>
                </a:cubicBezTo>
                <a:cubicBezTo>
                  <a:pt x="457" y="237"/>
                  <a:pt x="479" y="281"/>
                  <a:pt x="523" y="290"/>
                </a:cubicBezTo>
                <a:lnTo>
                  <a:pt x="599" y="315"/>
                </a:lnTo>
                <a:cubicBezTo>
                  <a:pt x="606" y="318"/>
                  <a:pt x="614" y="319"/>
                  <a:pt x="622" y="319"/>
                </a:cubicBezTo>
                <a:cubicBezTo>
                  <a:pt x="656" y="319"/>
                  <a:pt x="686" y="296"/>
                  <a:pt x="696" y="265"/>
                </a:cubicBezTo>
                <a:lnTo>
                  <a:pt x="696" y="265"/>
                </a:lnTo>
                <a:cubicBezTo>
                  <a:pt x="684" y="303"/>
                  <a:pt x="709" y="347"/>
                  <a:pt x="753" y="360"/>
                </a:cubicBezTo>
                <a:lnTo>
                  <a:pt x="1278" y="511"/>
                </a:lnTo>
                <a:cubicBezTo>
                  <a:pt x="1288" y="517"/>
                  <a:pt x="1294" y="517"/>
                  <a:pt x="1304" y="517"/>
                </a:cubicBezTo>
                <a:cubicBezTo>
                  <a:pt x="1335" y="517"/>
                  <a:pt x="1367" y="492"/>
                  <a:pt x="1376" y="457"/>
                </a:cubicBezTo>
                <a:cubicBezTo>
                  <a:pt x="1389" y="413"/>
                  <a:pt x="1367" y="369"/>
                  <a:pt x="1322" y="360"/>
                </a:cubicBezTo>
                <a:lnTo>
                  <a:pt x="794" y="205"/>
                </a:lnTo>
                <a:cubicBezTo>
                  <a:pt x="787" y="203"/>
                  <a:pt x="779" y="202"/>
                  <a:pt x="772" y="202"/>
                </a:cubicBezTo>
                <a:cubicBezTo>
                  <a:pt x="738" y="202"/>
                  <a:pt x="707" y="225"/>
                  <a:pt x="696" y="256"/>
                </a:cubicBezTo>
                <a:cubicBezTo>
                  <a:pt x="709" y="218"/>
                  <a:pt x="684" y="174"/>
                  <a:pt x="643" y="161"/>
                </a:cubicBezTo>
                <a:lnTo>
                  <a:pt x="567" y="139"/>
                </a:lnTo>
                <a:cubicBezTo>
                  <a:pt x="559" y="137"/>
                  <a:pt x="551" y="136"/>
                  <a:pt x="543" y="136"/>
                </a:cubicBezTo>
                <a:close/>
                <a:moveTo>
                  <a:pt x="1522" y="419"/>
                </a:moveTo>
                <a:cubicBezTo>
                  <a:pt x="1487" y="419"/>
                  <a:pt x="1459" y="440"/>
                  <a:pt x="1448" y="476"/>
                </a:cubicBezTo>
                <a:cubicBezTo>
                  <a:pt x="1436" y="520"/>
                  <a:pt x="1461" y="564"/>
                  <a:pt x="1502" y="574"/>
                </a:cubicBezTo>
                <a:lnTo>
                  <a:pt x="1577" y="599"/>
                </a:lnTo>
                <a:cubicBezTo>
                  <a:pt x="1587" y="602"/>
                  <a:pt x="1593" y="602"/>
                  <a:pt x="1603" y="602"/>
                </a:cubicBezTo>
                <a:cubicBezTo>
                  <a:pt x="1636" y="602"/>
                  <a:pt x="1666" y="581"/>
                  <a:pt x="1674" y="546"/>
                </a:cubicBezTo>
                <a:lnTo>
                  <a:pt x="1674" y="546"/>
                </a:lnTo>
                <a:cubicBezTo>
                  <a:pt x="1667" y="589"/>
                  <a:pt x="1689" y="631"/>
                  <a:pt x="1732" y="643"/>
                </a:cubicBezTo>
                <a:lnTo>
                  <a:pt x="2257" y="794"/>
                </a:lnTo>
                <a:cubicBezTo>
                  <a:pt x="2267" y="800"/>
                  <a:pt x="2273" y="800"/>
                  <a:pt x="2282" y="800"/>
                </a:cubicBezTo>
                <a:cubicBezTo>
                  <a:pt x="2317" y="800"/>
                  <a:pt x="2348" y="775"/>
                  <a:pt x="2358" y="740"/>
                </a:cubicBezTo>
                <a:cubicBezTo>
                  <a:pt x="2367" y="696"/>
                  <a:pt x="2345" y="652"/>
                  <a:pt x="2301" y="643"/>
                </a:cubicBezTo>
                <a:lnTo>
                  <a:pt x="1776" y="489"/>
                </a:lnTo>
                <a:cubicBezTo>
                  <a:pt x="1768" y="486"/>
                  <a:pt x="1760" y="485"/>
                  <a:pt x="1753" y="485"/>
                </a:cubicBezTo>
                <a:cubicBezTo>
                  <a:pt x="1717" y="485"/>
                  <a:pt x="1685" y="508"/>
                  <a:pt x="1675" y="542"/>
                </a:cubicBezTo>
                <a:cubicBezTo>
                  <a:pt x="1687" y="501"/>
                  <a:pt x="1665" y="457"/>
                  <a:pt x="1621" y="445"/>
                </a:cubicBezTo>
                <a:lnTo>
                  <a:pt x="1546" y="422"/>
                </a:lnTo>
                <a:cubicBezTo>
                  <a:pt x="1538" y="420"/>
                  <a:pt x="1529" y="419"/>
                  <a:pt x="1522" y="419"/>
                </a:cubicBezTo>
                <a:close/>
                <a:moveTo>
                  <a:pt x="2506" y="702"/>
                </a:moveTo>
                <a:cubicBezTo>
                  <a:pt x="2471" y="702"/>
                  <a:pt x="2440" y="723"/>
                  <a:pt x="2430" y="759"/>
                </a:cubicBezTo>
                <a:cubicBezTo>
                  <a:pt x="2421" y="803"/>
                  <a:pt x="2443" y="847"/>
                  <a:pt x="2487" y="857"/>
                </a:cubicBezTo>
                <a:lnTo>
                  <a:pt x="2562" y="882"/>
                </a:lnTo>
                <a:cubicBezTo>
                  <a:pt x="2569" y="885"/>
                  <a:pt x="2578" y="885"/>
                  <a:pt x="2584" y="885"/>
                </a:cubicBezTo>
                <a:cubicBezTo>
                  <a:pt x="2618" y="885"/>
                  <a:pt x="2649" y="864"/>
                  <a:pt x="2659" y="828"/>
                </a:cubicBezTo>
                <a:lnTo>
                  <a:pt x="2659" y="828"/>
                </a:lnTo>
                <a:cubicBezTo>
                  <a:pt x="2648" y="871"/>
                  <a:pt x="2673" y="914"/>
                  <a:pt x="2713" y="926"/>
                </a:cubicBezTo>
                <a:lnTo>
                  <a:pt x="3242" y="1077"/>
                </a:lnTo>
                <a:cubicBezTo>
                  <a:pt x="3248" y="1083"/>
                  <a:pt x="3258" y="1083"/>
                  <a:pt x="3264" y="1083"/>
                </a:cubicBezTo>
                <a:cubicBezTo>
                  <a:pt x="3302" y="1083"/>
                  <a:pt x="3333" y="1058"/>
                  <a:pt x="3340" y="1024"/>
                </a:cubicBezTo>
                <a:cubicBezTo>
                  <a:pt x="3352" y="979"/>
                  <a:pt x="3327" y="935"/>
                  <a:pt x="3286" y="926"/>
                </a:cubicBezTo>
                <a:lnTo>
                  <a:pt x="2757" y="772"/>
                </a:lnTo>
                <a:cubicBezTo>
                  <a:pt x="2750" y="770"/>
                  <a:pt x="2742" y="769"/>
                  <a:pt x="2735" y="769"/>
                </a:cubicBezTo>
                <a:cubicBezTo>
                  <a:pt x="2700" y="769"/>
                  <a:pt x="2670" y="792"/>
                  <a:pt x="2660" y="825"/>
                </a:cubicBezTo>
                <a:cubicBezTo>
                  <a:pt x="2672" y="784"/>
                  <a:pt x="2647" y="740"/>
                  <a:pt x="2603" y="728"/>
                </a:cubicBezTo>
                <a:lnTo>
                  <a:pt x="2531" y="706"/>
                </a:lnTo>
                <a:cubicBezTo>
                  <a:pt x="2523" y="703"/>
                  <a:pt x="2514" y="702"/>
                  <a:pt x="2506" y="7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1"/>
          <p:cNvSpPr/>
          <p:nvPr/>
        </p:nvSpPr>
        <p:spPr>
          <a:xfrm>
            <a:off x="408236" y="1199290"/>
            <a:ext cx="347824" cy="23402"/>
          </a:xfrm>
          <a:custGeom>
            <a:avLst/>
            <a:gdLst/>
            <a:ahLst/>
            <a:cxnLst/>
            <a:rect l="l" t="t" r="r" b="b"/>
            <a:pathLst>
              <a:path w="3463" h="233" extrusionOk="0">
                <a:moveTo>
                  <a:pt x="3384" y="0"/>
                </a:moveTo>
                <a:lnTo>
                  <a:pt x="2833" y="13"/>
                </a:lnTo>
                <a:cubicBezTo>
                  <a:pt x="2789" y="13"/>
                  <a:pt x="2754" y="47"/>
                  <a:pt x="2754" y="91"/>
                </a:cubicBezTo>
                <a:cubicBezTo>
                  <a:pt x="2754" y="135"/>
                  <a:pt x="2789" y="170"/>
                  <a:pt x="2833" y="170"/>
                </a:cubicBezTo>
                <a:lnTo>
                  <a:pt x="3384" y="157"/>
                </a:lnTo>
                <a:cubicBezTo>
                  <a:pt x="3428" y="157"/>
                  <a:pt x="3462" y="123"/>
                  <a:pt x="3462" y="79"/>
                </a:cubicBezTo>
                <a:cubicBezTo>
                  <a:pt x="3462" y="35"/>
                  <a:pt x="3428" y="0"/>
                  <a:pt x="3384" y="0"/>
                </a:cubicBezTo>
                <a:close/>
                <a:moveTo>
                  <a:pt x="2597" y="16"/>
                </a:moveTo>
                <a:cubicBezTo>
                  <a:pt x="2553" y="16"/>
                  <a:pt x="2518" y="50"/>
                  <a:pt x="2518" y="94"/>
                </a:cubicBezTo>
                <a:cubicBezTo>
                  <a:pt x="2518" y="139"/>
                  <a:pt x="2553" y="173"/>
                  <a:pt x="2597" y="173"/>
                </a:cubicBezTo>
                <a:lnTo>
                  <a:pt x="2676" y="173"/>
                </a:lnTo>
                <a:cubicBezTo>
                  <a:pt x="2720" y="173"/>
                  <a:pt x="2754" y="139"/>
                  <a:pt x="2754" y="94"/>
                </a:cubicBezTo>
                <a:cubicBezTo>
                  <a:pt x="2754" y="50"/>
                  <a:pt x="2720" y="16"/>
                  <a:pt x="2676" y="16"/>
                </a:cubicBezTo>
                <a:close/>
                <a:moveTo>
                  <a:pt x="2361" y="25"/>
                </a:moveTo>
                <a:lnTo>
                  <a:pt x="1810" y="35"/>
                </a:lnTo>
                <a:cubicBezTo>
                  <a:pt x="1766" y="35"/>
                  <a:pt x="1732" y="72"/>
                  <a:pt x="1732" y="113"/>
                </a:cubicBezTo>
                <a:cubicBezTo>
                  <a:pt x="1732" y="157"/>
                  <a:pt x="1766" y="192"/>
                  <a:pt x="1810" y="192"/>
                </a:cubicBezTo>
                <a:lnTo>
                  <a:pt x="2361" y="183"/>
                </a:lnTo>
                <a:cubicBezTo>
                  <a:pt x="2405" y="183"/>
                  <a:pt x="2440" y="145"/>
                  <a:pt x="2440" y="104"/>
                </a:cubicBezTo>
                <a:cubicBezTo>
                  <a:pt x="2440" y="60"/>
                  <a:pt x="2405" y="25"/>
                  <a:pt x="2361" y="25"/>
                </a:cubicBezTo>
                <a:close/>
                <a:moveTo>
                  <a:pt x="1574" y="41"/>
                </a:moveTo>
                <a:cubicBezTo>
                  <a:pt x="1530" y="41"/>
                  <a:pt x="1496" y="76"/>
                  <a:pt x="1496" y="120"/>
                </a:cubicBezTo>
                <a:cubicBezTo>
                  <a:pt x="1496" y="161"/>
                  <a:pt x="1530" y="198"/>
                  <a:pt x="1574" y="198"/>
                </a:cubicBezTo>
                <a:lnTo>
                  <a:pt x="1653" y="198"/>
                </a:lnTo>
                <a:cubicBezTo>
                  <a:pt x="1697" y="198"/>
                  <a:pt x="1732" y="167"/>
                  <a:pt x="1732" y="120"/>
                </a:cubicBezTo>
                <a:cubicBezTo>
                  <a:pt x="1732" y="72"/>
                  <a:pt x="1697" y="41"/>
                  <a:pt x="1653" y="41"/>
                </a:cubicBezTo>
                <a:close/>
                <a:moveTo>
                  <a:pt x="1343" y="47"/>
                </a:moveTo>
                <a:cubicBezTo>
                  <a:pt x="1342" y="47"/>
                  <a:pt x="1340" y="47"/>
                  <a:pt x="1338" y="47"/>
                </a:cubicBezTo>
                <a:lnTo>
                  <a:pt x="788" y="60"/>
                </a:lnTo>
                <a:cubicBezTo>
                  <a:pt x="744" y="60"/>
                  <a:pt x="709" y="94"/>
                  <a:pt x="709" y="139"/>
                </a:cubicBezTo>
                <a:cubicBezTo>
                  <a:pt x="709" y="183"/>
                  <a:pt x="744" y="217"/>
                  <a:pt x="788" y="217"/>
                </a:cubicBezTo>
                <a:lnTo>
                  <a:pt x="1338" y="205"/>
                </a:lnTo>
                <a:cubicBezTo>
                  <a:pt x="1382" y="205"/>
                  <a:pt x="1417" y="170"/>
                  <a:pt x="1417" y="126"/>
                </a:cubicBezTo>
                <a:cubicBezTo>
                  <a:pt x="1417" y="84"/>
                  <a:pt x="1385" y="47"/>
                  <a:pt x="1343" y="47"/>
                </a:cubicBezTo>
                <a:close/>
                <a:moveTo>
                  <a:pt x="552" y="63"/>
                </a:moveTo>
                <a:cubicBezTo>
                  <a:pt x="508" y="63"/>
                  <a:pt x="473" y="98"/>
                  <a:pt x="473" y="142"/>
                </a:cubicBezTo>
                <a:cubicBezTo>
                  <a:pt x="473" y="186"/>
                  <a:pt x="508" y="220"/>
                  <a:pt x="552" y="220"/>
                </a:cubicBezTo>
                <a:lnTo>
                  <a:pt x="630" y="220"/>
                </a:lnTo>
                <a:cubicBezTo>
                  <a:pt x="674" y="220"/>
                  <a:pt x="709" y="186"/>
                  <a:pt x="709" y="142"/>
                </a:cubicBezTo>
                <a:cubicBezTo>
                  <a:pt x="709" y="98"/>
                  <a:pt x="674" y="63"/>
                  <a:pt x="630" y="63"/>
                </a:cubicBezTo>
                <a:close/>
                <a:moveTo>
                  <a:pt x="325" y="72"/>
                </a:moveTo>
                <a:cubicBezTo>
                  <a:pt x="322" y="72"/>
                  <a:pt x="319" y="72"/>
                  <a:pt x="316" y="72"/>
                </a:cubicBezTo>
                <a:lnTo>
                  <a:pt x="80" y="76"/>
                </a:lnTo>
                <a:cubicBezTo>
                  <a:pt x="36" y="76"/>
                  <a:pt x="1" y="110"/>
                  <a:pt x="1" y="154"/>
                </a:cubicBezTo>
                <a:cubicBezTo>
                  <a:pt x="1" y="195"/>
                  <a:pt x="36" y="233"/>
                  <a:pt x="80" y="233"/>
                </a:cubicBezTo>
                <a:lnTo>
                  <a:pt x="316" y="230"/>
                </a:lnTo>
                <a:cubicBezTo>
                  <a:pt x="360" y="230"/>
                  <a:pt x="394" y="198"/>
                  <a:pt x="394" y="151"/>
                </a:cubicBezTo>
                <a:cubicBezTo>
                  <a:pt x="394" y="107"/>
                  <a:pt x="365" y="72"/>
                  <a:pt x="325" y="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1"/>
          <p:cNvSpPr/>
          <p:nvPr/>
        </p:nvSpPr>
        <p:spPr>
          <a:xfrm>
            <a:off x="493009" y="1445460"/>
            <a:ext cx="100239" cy="100337"/>
          </a:xfrm>
          <a:custGeom>
            <a:avLst/>
            <a:gdLst/>
            <a:ahLst/>
            <a:cxnLst/>
            <a:rect l="l" t="t" r="r" b="b"/>
            <a:pathLst>
              <a:path w="998" h="999" extrusionOk="0">
                <a:moveTo>
                  <a:pt x="498" y="158"/>
                </a:moveTo>
                <a:cubicBezTo>
                  <a:pt x="686" y="158"/>
                  <a:pt x="841" y="312"/>
                  <a:pt x="841" y="501"/>
                </a:cubicBezTo>
                <a:cubicBezTo>
                  <a:pt x="841" y="690"/>
                  <a:pt x="686" y="841"/>
                  <a:pt x="498" y="841"/>
                </a:cubicBezTo>
                <a:cubicBezTo>
                  <a:pt x="309" y="841"/>
                  <a:pt x="158" y="690"/>
                  <a:pt x="158" y="501"/>
                </a:cubicBezTo>
                <a:cubicBezTo>
                  <a:pt x="158" y="312"/>
                  <a:pt x="309" y="158"/>
                  <a:pt x="498" y="158"/>
                </a:cubicBezTo>
                <a:close/>
                <a:moveTo>
                  <a:pt x="498" y="0"/>
                </a:moveTo>
                <a:cubicBezTo>
                  <a:pt x="224" y="0"/>
                  <a:pt x="0" y="224"/>
                  <a:pt x="0" y="501"/>
                </a:cubicBezTo>
                <a:cubicBezTo>
                  <a:pt x="0" y="775"/>
                  <a:pt x="224" y="998"/>
                  <a:pt x="498" y="998"/>
                </a:cubicBezTo>
                <a:cubicBezTo>
                  <a:pt x="774" y="998"/>
                  <a:pt x="998" y="775"/>
                  <a:pt x="998" y="501"/>
                </a:cubicBezTo>
                <a:cubicBezTo>
                  <a:pt x="998" y="224"/>
                  <a:pt x="774" y="0"/>
                  <a:pt x="4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1"/>
          <p:cNvSpPr/>
          <p:nvPr/>
        </p:nvSpPr>
        <p:spPr>
          <a:xfrm>
            <a:off x="455042" y="2190399"/>
            <a:ext cx="167634" cy="178377"/>
          </a:xfrm>
          <a:custGeom>
            <a:avLst/>
            <a:gdLst/>
            <a:ahLst/>
            <a:cxnLst/>
            <a:rect l="l" t="t" r="r" b="b"/>
            <a:pathLst>
              <a:path w="1669" h="1776" extrusionOk="0">
                <a:moveTo>
                  <a:pt x="778" y="158"/>
                </a:moveTo>
                <a:cubicBezTo>
                  <a:pt x="1184" y="158"/>
                  <a:pt x="1511" y="488"/>
                  <a:pt x="1511" y="891"/>
                </a:cubicBezTo>
                <a:cubicBezTo>
                  <a:pt x="1511" y="1297"/>
                  <a:pt x="1184" y="1621"/>
                  <a:pt x="778" y="1621"/>
                </a:cubicBezTo>
                <a:cubicBezTo>
                  <a:pt x="573" y="1621"/>
                  <a:pt x="381" y="1533"/>
                  <a:pt x="243" y="1385"/>
                </a:cubicBezTo>
                <a:cubicBezTo>
                  <a:pt x="624" y="1351"/>
                  <a:pt x="923" y="1033"/>
                  <a:pt x="923" y="643"/>
                </a:cubicBezTo>
                <a:cubicBezTo>
                  <a:pt x="923" y="466"/>
                  <a:pt x="857" y="293"/>
                  <a:pt x="743" y="158"/>
                </a:cubicBezTo>
                <a:close/>
                <a:moveTo>
                  <a:pt x="778" y="1"/>
                </a:moveTo>
                <a:cubicBezTo>
                  <a:pt x="699" y="1"/>
                  <a:pt x="624" y="13"/>
                  <a:pt x="551" y="32"/>
                </a:cubicBezTo>
                <a:cubicBezTo>
                  <a:pt x="523" y="41"/>
                  <a:pt x="498" y="63"/>
                  <a:pt x="495" y="95"/>
                </a:cubicBezTo>
                <a:cubicBezTo>
                  <a:pt x="492" y="126"/>
                  <a:pt x="504" y="155"/>
                  <a:pt x="526" y="174"/>
                </a:cubicBezTo>
                <a:cubicBezTo>
                  <a:pt x="677" y="281"/>
                  <a:pt x="765" y="457"/>
                  <a:pt x="765" y="646"/>
                </a:cubicBezTo>
                <a:cubicBezTo>
                  <a:pt x="765" y="970"/>
                  <a:pt x="504" y="1234"/>
                  <a:pt x="180" y="1234"/>
                </a:cubicBezTo>
                <a:cubicBezTo>
                  <a:pt x="149" y="1234"/>
                  <a:pt x="120" y="1228"/>
                  <a:pt x="98" y="1225"/>
                </a:cubicBezTo>
                <a:cubicBezTo>
                  <a:pt x="93" y="1224"/>
                  <a:pt x="89" y="1223"/>
                  <a:pt x="84" y="1223"/>
                </a:cubicBezTo>
                <a:cubicBezTo>
                  <a:pt x="58" y="1223"/>
                  <a:pt x="33" y="1237"/>
                  <a:pt x="20" y="1256"/>
                </a:cubicBezTo>
                <a:cubicBezTo>
                  <a:pt x="1" y="1281"/>
                  <a:pt x="1" y="1313"/>
                  <a:pt x="16" y="1338"/>
                </a:cubicBezTo>
                <a:cubicBezTo>
                  <a:pt x="174" y="1612"/>
                  <a:pt x="466" y="1775"/>
                  <a:pt x="778" y="1775"/>
                </a:cubicBezTo>
                <a:cubicBezTo>
                  <a:pt x="1269" y="1775"/>
                  <a:pt x="1669" y="1379"/>
                  <a:pt x="1669" y="891"/>
                </a:cubicBezTo>
                <a:cubicBezTo>
                  <a:pt x="1669" y="400"/>
                  <a:pt x="1269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1"/>
          <p:cNvSpPr/>
          <p:nvPr/>
        </p:nvSpPr>
        <p:spPr>
          <a:xfrm>
            <a:off x="388650" y="1754202"/>
            <a:ext cx="94012" cy="94311"/>
          </a:xfrm>
          <a:custGeom>
            <a:avLst/>
            <a:gdLst/>
            <a:ahLst/>
            <a:cxnLst/>
            <a:rect l="l" t="t" r="r" b="b"/>
            <a:pathLst>
              <a:path w="936" h="939" extrusionOk="0">
                <a:moveTo>
                  <a:pt x="467" y="158"/>
                </a:moveTo>
                <a:cubicBezTo>
                  <a:pt x="640" y="158"/>
                  <a:pt x="778" y="297"/>
                  <a:pt x="778" y="470"/>
                </a:cubicBezTo>
                <a:cubicBezTo>
                  <a:pt x="778" y="643"/>
                  <a:pt x="640" y="781"/>
                  <a:pt x="467" y="781"/>
                </a:cubicBezTo>
                <a:cubicBezTo>
                  <a:pt x="293" y="781"/>
                  <a:pt x="158" y="643"/>
                  <a:pt x="158" y="470"/>
                </a:cubicBezTo>
                <a:cubicBezTo>
                  <a:pt x="158" y="297"/>
                  <a:pt x="300" y="158"/>
                  <a:pt x="467" y="158"/>
                </a:cubicBezTo>
                <a:close/>
                <a:moveTo>
                  <a:pt x="467" y="1"/>
                </a:moveTo>
                <a:cubicBezTo>
                  <a:pt x="209" y="1"/>
                  <a:pt x="1" y="212"/>
                  <a:pt x="1" y="470"/>
                </a:cubicBezTo>
                <a:cubicBezTo>
                  <a:pt x="1" y="731"/>
                  <a:pt x="209" y="939"/>
                  <a:pt x="467" y="939"/>
                </a:cubicBezTo>
                <a:cubicBezTo>
                  <a:pt x="728" y="939"/>
                  <a:pt x="935" y="725"/>
                  <a:pt x="935" y="470"/>
                </a:cubicBezTo>
                <a:cubicBezTo>
                  <a:pt x="935" y="209"/>
                  <a:pt x="728" y="1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1"/>
          <p:cNvSpPr/>
          <p:nvPr/>
        </p:nvSpPr>
        <p:spPr>
          <a:xfrm>
            <a:off x="430735" y="465700"/>
            <a:ext cx="67998" cy="67996"/>
          </a:xfrm>
          <a:custGeom>
            <a:avLst/>
            <a:gdLst/>
            <a:ahLst/>
            <a:cxnLst/>
            <a:rect l="l" t="t" r="r" b="b"/>
            <a:pathLst>
              <a:path w="677" h="677" extrusionOk="0">
                <a:moveTo>
                  <a:pt x="340" y="158"/>
                </a:moveTo>
                <a:cubicBezTo>
                  <a:pt x="441" y="158"/>
                  <a:pt x="520" y="239"/>
                  <a:pt x="520" y="337"/>
                </a:cubicBezTo>
                <a:cubicBezTo>
                  <a:pt x="520" y="438"/>
                  <a:pt x="438" y="520"/>
                  <a:pt x="340" y="520"/>
                </a:cubicBezTo>
                <a:cubicBezTo>
                  <a:pt x="243" y="520"/>
                  <a:pt x="158" y="438"/>
                  <a:pt x="158" y="337"/>
                </a:cubicBezTo>
                <a:cubicBezTo>
                  <a:pt x="158" y="239"/>
                  <a:pt x="243" y="158"/>
                  <a:pt x="340" y="158"/>
                </a:cubicBezTo>
                <a:close/>
                <a:moveTo>
                  <a:pt x="340" y="0"/>
                </a:moveTo>
                <a:cubicBezTo>
                  <a:pt x="155" y="0"/>
                  <a:pt x="0" y="154"/>
                  <a:pt x="0" y="337"/>
                </a:cubicBezTo>
                <a:cubicBezTo>
                  <a:pt x="0" y="523"/>
                  <a:pt x="155" y="677"/>
                  <a:pt x="340" y="677"/>
                </a:cubicBezTo>
                <a:cubicBezTo>
                  <a:pt x="529" y="677"/>
                  <a:pt x="677" y="523"/>
                  <a:pt x="677" y="337"/>
                </a:cubicBezTo>
                <a:cubicBezTo>
                  <a:pt x="677" y="154"/>
                  <a:pt x="526" y="0"/>
                  <a:pt x="3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1"/>
          <p:cNvSpPr/>
          <p:nvPr/>
        </p:nvSpPr>
        <p:spPr>
          <a:xfrm>
            <a:off x="331800" y="1365512"/>
            <a:ext cx="38669" cy="38970"/>
          </a:xfrm>
          <a:custGeom>
            <a:avLst/>
            <a:gdLst/>
            <a:ahLst/>
            <a:cxnLst/>
            <a:rect l="l" t="t" r="r" b="b"/>
            <a:pathLst>
              <a:path w="385" h="388" extrusionOk="0">
                <a:moveTo>
                  <a:pt x="187" y="0"/>
                </a:moveTo>
                <a:cubicBezTo>
                  <a:pt x="82" y="0"/>
                  <a:pt x="0" y="87"/>
                  <a:pt x="0" y="195"/>
                </a:cubicBezTo>
                <a:cubicBezTo>
                  <a:pt x="0" y="299"/>
                  <a:pt x="85" y="387"/>
                  <a:pt x="192" y="387"/>
                </a:cubicBezTo>
                <a:cubicBezTo>
                  <a:pt x="296" y="387"/>
                  <a:pt x="384" y="299"/>
                  <a:pt x="384" y="195"/>
                </a:cubicBezTo>
                <a:cubicBezTo>
                  <a:pt x="384" y="88"/>
                  <a:pt x="296" y="0"/>
                  <a:pt x="192" y="0"/>
                </a:cubicBezTo>
                <a:cubicBezTo>
                  <a:pt x="191" y="0"/>
                  <a:pt x="189" y="0"/>
                  <a:pt x="1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1"/>
          <p:cNvSpPr/>
          <p:nvPr/>
        </p:nvSpPr>
        <p:spPr>
          <a:xfrm>
            <a:off x="331800" y="2064954"/>
            <a:ext cx="53836" cy="53835"/>
          </a:xfrm>
          <a:custGeom>
            <a:avLst/>
            <a:gdLst/>
            <a:ahLst/>
            <a:cxnLst/>
            <a:rect l="l" t="t" r="r" b="b"/>
            <a:pathLst>
              <a:path w="536" h="536" extrusionOk="0">
                <a:moveTo>
                  <a:pt x="268" y="0"/>
                </a:moveTo>
                <a:cubicBezTo>
                  <a:pt x="120" y="0"/>
                  <a:pt x="0" y="123"/>
                  <a:pt x="0" y="268"/>
                </a:cubicBezTo>
                <a:cubicBezTo>
                  <a:pt x="0" y="416"/>
                  <a:pt x="120" y="535"/>
                  <a:pt x="268" y="535"/>
                </a:cubicBezTo>
                <a:cubicBezTo>
                  <a:pt x="413" y="535"/>
                  <a:pt x="535" y="412"/>
                  <a:pt x="535" y="268"/>
                </a:cubicBezTo>
                <a:cubicBezTo>
                  <a:pt x="535" y="117"/>
                  <a:pt x="413" y="0"/>
                  <a:pt x="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1"/>
          <p:cNvSpPr/>
          <p:nvPr/>
        </p:nvSpPr>
        <p:spPr>
          <a:xfrm rot="10800000">
            <a:off x="8383718" y="677317"/>
            <a:ext cx="419105" cy="98675"/>
          </a:xfrm>
          <a:custGeom>
            <a:avLst/>
            <a:gdLst/>
            <a:ahLst/>
            <a:cxnLst/>
            <a:rect l="l" t="t" r="r" b="b"/>
            <a:pathLst>
              <a:path w="3950" h="930" extrusionOk="0">
                <a:moveTo>
                  <a:pt x="3858" y="0"/>
                </a:moveTo>
                <a:cubicBezTo>
                  <a:pt x="3854" y="0"/>
                  <a:pt x="3850" y="1"/>
                  <a:pt x="3846" y="1"/>
                </a:cubicBezTo>
                <a:lnTo>
                  <a:pt x="3308" y="111"/>
                </a:lnTo>
                <a:cubicBezTo>
                  <a:pt x="3268" y="123"/>
                  <a:pt x="3241" y="157"/>
                  <a:pt x="3243" y="193"/>
                </a:cubicBezTo>
                <a:lnTo>
                  <a:pt x="3243" y="193"/>
                </a:lnTo>
                <a:cubicBezTo>
                  <a:pt x="3229" y="163"/>
                  <a:pt x="3200" y="142"/>
                  <a:pt x="3166" y="142"/>
                </a:cubicBezTo>
                <a:cubicBezTo>
                  <a:pt x="3162" y="142"/>
                  <a:pt x="3157" y="142"/>
                  <a:pt x="3153" y="143"/>
                </a:cubicBezTo>
                <a:lnTo>
                  <a:pt x="3075" y="159"/>
                </a:lnTo>
                <a:cubicBezTo>
                  <a:pt x="3031" y="171"/>
                  <a:pt x="3005" y="212"/>
                  <a:pt x="3012" y="253"/>
                </a:cubicBezTo>
                <a:cubicBezTo>
                  <a:pt x="3021" y="291"/>
                  <a:pt x="3056" y="316"/>
                  <a:pt x="3090" y="316"/>
                </a:cubicBezTo>
                <a:lnTo>
                  <a:pt x="3106" y="316"/>
                </a:lnTo>
                <a:lnTo>
                  <a:pt x="3185" y="300"/>
                </a:lnTo>
                <a:cubicBezTo>
                  <a:pt x="3223" y="289"/>
                  <a:pt x="3250" y="259"/>
                  <a:pt x="3250" y="222"/>
                </a:cubicBezTo>
                <a:lnTo>
                  <a:pt x="3250" y="222"/>
                </a:lnTo>
                <a:cubicBezTo>
                  <a:pt x="3262" y="251"/>
                  <a:pt x="3294" y="269"/>
                  <a:pt x="3323" y="269"/>
                </a:cubicBezTo>
                <a:lnTo>
                  <a:pt x="3339" y="269"/>
                </a:lnTo>
                <a:lnTo>
                  <a:pt x="3877" y="159"/>
                </a:lnTo>
                <a:cubicBezTo>
                  <a:pt x="3921" y="149"/>
                  <a:pt x="3950" y="108"/>
                  <a:pt x="3940" y="64"/>
                </a:cubicBezTo>
                <a:cubicBezTo>
                  <a:pt x="3929" y="27"/>
                  <a:pt x="3897" y="0"/>
                  <a:pt x="3858" y="0"/>
                </a:cubicBezTo>
                <a:close/>
                <a:moveTo>
                  <a:pt x="2854" y="205"/>
                </a:moveTo>
                <a:cubicBezTo>
                  <a:pt x="2850" y="205"/>
                  <a:pt x="2846" y="205"/>
                  <a:pt x="2842" y="206"/>
                </a:cubicBezTo>
                <a:lnTo>
                  <a:pt x="2304" y="316"/>
                </a:lnTo>
                <a:cubicBezTo>
                  <a:pt x="2265" y="327"/>
                  <a:pt x="2240" y="361"/>
                  <a:pt x="2240" y="397"/>
                </a:cubicBezTo>
                <a:lnTo>
                  <a:pt x="2240" y="397"/>
                </a:lnTo>
                <a:cubicBezTo>
                  <a:pt x="2227" y="365"/>
                  <a:pt x="2197" y="346"/>
                  <a:pt x="2163" y="346"/>
                </a:cubicBezTo>
                <a:cubicBezTo>
                  <a:pt x="2158" y="346"/>
                  <a:pt x="2154" y="347"/>
                  <a:pt x="2150" y="347"/>
                </a:cubicBezTo>
                <a:lnTo>
                  <a:pt x="2071" y="363"/>
                </a:lnTo>
                <a:cubicBezTo>
                  <a:pt x="2030" y="376"/>
                  <a:pt x="2002" y="417"/>
                  <a:pt x="2008" y="457"/>
                </a:cubicBezTo>
                <a:cubicBezTo>
                  <a:pt x="2017" y="495"/>
                  <a:pt x="2052" y="520"/>
                  <a:pt x="2087" y="520"/>
                </a:cubicBezTo>
                <a:lnTo>
                  <a:pt x="2102" y="520"/>
                </a:lnTo>
                <a:lnTo>
                  <a:pt x="2181" y="505"/>
                </a:lnTo>
                <a:cubicBezTo>
                  <a:pt x="2220" y="493"/>
                  <a:pt x="2247" y="462"/>
                  <a:pt x="2246" y="424"/>
                </a:cubicBezTo>
                <a:lnTo>
                  <a:pt x="2246" y="424"/>
                </a:lnTo>
                <a:cubicBezTo>
                  <a:pt x="2259" y="454"/>
                  <a:pt x="2289" y="473"/>
                  <a:pt x="2319" y="473"/>
                </a:cubicBezTo>
                <a:lnTo>
                  <a:pt x="2335" y="473"/>
                </a:lnTo>
                <a:lnTo>
                  <a:pt x="2873" y="363"/>
                </a:lnTo>
                <a:cubicBezTo>
                  <a:pt x="2917" y="354"/>
                  <a:pt x="2946" y="313"/>
                  <a:pt x="2936" y="269"/>
                </a:cubicBezTo>
                <a:cubicBezTo>
                  <a:pt x="2928" y="232"/>
                  <a:pt x="2893" y="205"/>
                  <a:pt x="2854" y="205"/>
                </a:cubicBezTo>
                <a:close/>
                <a:moveTo>
                  <a:pt x="1853" y="409"/>
                </a:moveTo>
                <a:cubicBezTo>
                  <a:pt x="1849" y="409"/>
                  <a:pt x="1845" y="410"/>
                  <a:pt x="1841" y="410"/>
                </a:cubicBezTo>
                <a:lnTo>
                  <a:pt x="1300" y="520"/>
                </a:lnTo>
                <a:cubicBezTo>
                  <a:pt x="1266" y="531"/>
                  <a:pt x="1241" y="560"/>
                  <a:pt x="1237" y="593"/>
                </a:cubicBezTo>
                <a:lnTo>
                  <a:pt x="1237" y="593"/>
                </a:lnTo>
                <a:cubicBezTo>
                  <a:pt x="1221" y="568"/>
                  <a:pt x="1195" y="551"/>
                  <a:pt x="1164" y="551"/>
                </a:cubicBezTo>
                <a:cubicBezTo>
                  <a:pt x="1160" y="551"/>
                  <a:pt x="1156" y="551"/>
                  <a:pt x="1152" y="552"/>
                </a:cubicBezTo>
                <a:lnTo>
                  <a:pt x="1073" y="568"/>
                </a:lnTo>
                <a:cubicBezTo>
                  <a:pt x="1029" y="580"/>
                  <a:pt x="1001" y="621"/>
                  <a:pt x="1010" y="662"/>
                </a:cubicBezTo>
                <a:cubicBezTo>
                  <a:pt x="1017" y="700"/>
                  <a:pt x="1054" y="725"/>
                  <a:pt x="1089" y="725"/>
                </a:cubicBezTo>
                <a:lnTo>
                  <a:pt x="1105" y="725"/>
                </a:lnTo>
                <a:lnTo>
                  <a:pt x="1183" y="709"/>
                </a:lnTo>
                <a:cubicBezTo>
                  <a:pt x="1219" y="699"/>
                  <a:pt x="1243" y="672"/>
                  <a:pt x="1247" y="638"/>
                </a:cubicBezTo>
                <a:lnTo>
                  <a:pt x="1247" y="638"/>
                </a:lnTo>
                <a:cubicBezTo>
                  <a:pt x="1262" y="663"/>
                  <a:pt x="1289" y="678"/>
                  <a:pt x="1316" y="678"/>
                </a:cubicBezTo>
                <a:lnTo>
                  <a:pt x="1331" y="678"/>
                </a:lnTo>
                <a:lnTo>
                  <a:pt x="1873" y="568"/>
                </a:lnTo>
                <a:cubicBezTo>
                  <a:pt x="1914" y="555"/>
                  <a:pt x="1942" y="517"/>
                  <a:pt x="1936" y="473"/>
                </a:cubicBezTo>
                <a:cubicBezTo>
                  <a:pt x="1924" y="436"/>
                  <a:pt x="1889" y="409"/>
                  <a:pt x="1853" y="409"/>
                </a:cubicBezTo>
                <a:close/>
                <a:moveTo>
                  <a:pt x="853" y="614"/>
                </a:moveTo>
                <a:cubicBezTo>
                  <a:pt x="849" y="614"/>
                  <a:pt x="845" y="614"/>
                  <a:pt x="840" y="615"/>
                </a:cubicBezTo>
                <a:lnTo>
                  <a:pt x="302" y="725"/>
                </a:lnTo>
                <a:cubicBezTo>
                  <a:pt x="263" y="736"/>
                  <a:pt x="236" y="770"/>
                  <a:pt x="238" y="807"/>
                </a:cubicBezTo>
                <a:lnTo>
                  <a:pt x="238" y="807"/>
                </a:lnTo>
                <a:cubicBezTo>
                  <a:pt x="223" y="776"/>
                  <a:pt x="194" y="756"/>
                  <a:pt x="160" y="756"/>
                </a:cubicBezTo>
                <a:cubicBezTo>
                  <a:pt x="156" y="756"/>
                  <a:pt x="152" y="756"/>
                  <a:pt x="148" y="756"/>
                </a:cubicBezTo>
                <a:lnTo>
                  <a:pt x="69" y="772"/>
                </a:lnTo>
                <a:cubicBezTo>
                  <a:pt x="25" y="785"/>
                  <a:pt x="0" y="826"/>
                  <a:pt x="7" y="867"/>
                </a:cubicBezTo>
                <a:cubicBezTo>
                  <a:pt x="16" y="904"/>
                  <a:pt x="51" y="930"/>
                  <a:pt x="85" y="930"/>
                </a:cubicBezTo>
                <a:lnTo>
                  <a:pt x="101" y="930"/>
                </a:lnTo>
                <a:lnTo>
                  <a:pt x="180" y="914"/>
                </a:lnTo>
                <a:cubicBezTo>
                  <a:pt x="217" y="903"/>
                  <a:pt x="246" y="874"/>
                  <a:pt x="245" y="838"/>
                </a:cubicBezTo>
                <a:lnTo>
                  <a:pt x="245" y="838"/>
                </a:lnTo>
                <a:cubicBezTo>
                  <a:pt x="259" y="865"/>
                  <a:pt x="289" y="882"/>
                  <a:pt x="318" y="882"/>
                </a:cubicBezTo>
                <a:lnTo>
                  <a:pt x="334" y="882"/>
                </a:lnTo>
                <a:lnTo>
                  <a:pt x="872" y="772"/>
                </a:lnTo>
                <a:cubicBezTo>
                  <a:pt x="916" y="760"/>
                  <a:pt x="944" y="722"/>
                  <a:pt x="935" y="678"/>
                </a:cubicBezTo>
                <a:cubicBezTo>
                  <a:pt x="923" y="641"/>
                  <a:pt x="891" y="614"/>
                  <a:pt x="853" y="6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1"/>
          <p:cNvSpPr/>
          <p:nvPr/>
        </p:nvSpPr>
        <p:spPr>
          <a:xfrm rot="10800000">
            <a:off x="8333319" y="467020"/>
            <a:ext cx="372420" cy="167005"/>
          </a:xfrm>
          <a:custGeom>
            <a:avLst/>
            <a:gdLst/>
            <a:ahLst/>
            <a:cxnLst/>
            <a:rect l="l" t="t" r="r" b="b"/>
            <a:pathLst>
              <a:path w="3510" h="1574" extrusionOk="0">
                <a:moveTo>
                  <a:pt x="3422" y="1"/>
                </a:moveTo>
                <a:cubicBezTo>
                  <a:pt x="3412" y="1"/>
                  <a:pt x="3401" y="3"/>
                  <a:pt x="3390" y="7"/>
                </a:cubicBezTo>
                <a:lnTo>
                  <a:pt x="2883" y="221"/>
                </a:lnTo>
                <a:cubicBezTo>
                  <a:pt x="2839" y="237"/>
                  <a:pt x="2824" y="284"/>
                  <a:pt x="2839" y="325"/>
                </a:cubicBezTo>
                <a:cubicBezTo>
                  <a:pt x="2852" y="353"/>
                  <a:pt x="2880" y="372"/>
                  <a:pt x="2912" y="372"/>
                </a:cubicBezTo>
                <a:cubicBezTo>
                  <a:pt x="2918" y="372"/>
                  <a:pt x="2931" y="372"/>
                  <a:pt x="2943" y="366"/>
                </a:cubicBezTo>
                <a:lnTo>
                  <a:pt x="3450" y="152"/>
                </a:lnTo>
                <a:cubicBezTo>
                  <a:pt x="3494" y="136"/>
                  <a:pt x="3510" y="89"/>
                  <a:pt x="3494" y="48"/>
                </a:cubicBezTo>
                <a:cubicBezTo>
                  <a:pt x="3482" y="17"/>
                  <a:pt x="3453" y="1"/>
                  <a:pt x="3422" y="1"/>
                </a:cubicBezTo>
                <a:close/>
                <a:moveTo>
                  <a:pt x="2769" y="278"/>
                </a:moveTo>
                <a:cubicBezTo>
                  <a:pt x="2758" y="278"/>
                  <a:pt x="2748" y="280"/>
                  <a:pt x="2739" y="284"/>
                </a:cubicBezTo>
                <a:lnTo>
                  <a:pt x="2666" y="315"/>
                </a:lnTo>
                <a:cubicBezTo>
                  <a:pt x="2625" y="331"/>
                  <a:pt x="2610" y="378"/>
                  <a:pt x="2625" y="419"/>
                </a:cubicBezTo>
                <a:cubicBezTo>
                  <a:pt x="2635" y="447"/>
                  <a:pt x="2663" y="466"/>
                  <a:pt x="2695" y="466"/>
                </a:cubicBezTo>
                <a:cubicBezTo>
                  <a:pt x="2704" y="466"/>
                  <a:pt x="2714" y="463"/>
                  <a:pt x="2726" y="463"/>
                </a:cubicBezTo>
                <a:lnTo>
                  <a:pt x="2799" y="432"/>
                </a:lnTo>
                <a:cubicBezTo>
                  <a:pt x="2839" y="416"/>
                  <a:pt x="2855" y="372"/>
                  <a:pt x="2839" y="328"/>
                </a:cubicBezTo>
                <a:cubicBezTo>
                  <a:pt x="2828" y="295"/>
                  <a:pt x="2798" y="278"/>
                  <a:pt x="2769" y="278"/>
                </a:cubicBezTo>
                <a:close/>
                <a:moveTo>
                  <a:pt x="2482" y="401"/>
                </a:moveTo>
                <a:cubicBezTo>
                  <a:pt x="2472" y="401"/>
                  <a:pt x="2462" y="403"/>
                  <a:pt x="2452" y="407"/>
                </a:cubicBezTo>
                <a:lnTo>
                  <a:pt x="1943" y="624"/>
                </a:lnTo>
                <a:cubicBezTo>
                  <a:pt x="1902" y="639"/>
                  <a:pt x="1886" y="687"/>
                  <a:pt x="1902" y="724"/>
                </a:cubicBezTo>
                <a:cubicBezTo>
                  <a:pt x="1890" y="696"/>
                  <a:pt x="1861" y="681"/>
                  <a:pt x="1830" y="681"/>
                </a:cubicBezTo>
                <a:cubicBezTo>
                  <a:pt x="1820" y="681"/>
                  <a:pt x="1808" y="683"/>
                  <a:pt x="1798" y="687"/>
                </a:cubicBezTo>
                <a:lnTo>
                  <a:pt x="1729" y="718"/>
                </a:lnTo>
                <a:cubicBezTo>
                  <a:pt x="1685" y="734"/>
                  <a:pt x="1669" y="781"/>
                  <a:pt x="1685" y="819"/>
                </a:cubicBezTo>
                <a:cubicBezTo>
                  <a:pt x="1697" y="847"/>
                  <a:pt x="1722" y="866"/>
                  <a:pt x="1754" y="866"/>
                </a:cubicBezTo>
                <a:cubicBezTo>
                  <a:pt x="1763" y="866"/>
                  <a:pt x="1776" y="863"/>
                  <a:pt x="1785" y="863"/>
                </a:cubicBezTo>
                <a:lnTo>
                  <a:pt x="1858" y="831"/>
                </a:lnTo>
                <a:cubicBezTo>
                  <a:pt x="1902" y="816"/>
                  <a:pt x="1917" y="768"/>
                  <a:pt x="1902" y="731"/>
                </a:cubicBezTo>
                <a:lnTo>
                  <a:pt x="1902" y="731"/>
                </a:lnTo>
                <a:cubicBezTo>
                  <a:pt x="1913" y="759"/>
                  <a:pt x="1942" y="774"/>
                  <a:pt x="1972" y="774"/>
                </a:cubicBezTo>
                <a:cubicBezTo>
                  <a:pt x="1982" y="774"/>
                  <a:pt x="1993" y="773"/>
                  <a:pt x="2002" y="768"/>
                </a:cubicBezTo>
                <a:lnTo>
                  <a:pt x="2509" y="551"/>
                </a:lnTo>
                <a:cubicBezTo>
                  <a:pt x="2553" y="536"/>
                  <a:pt x="2569" y="495"/>
                  <a:pt x="2553" y="451"/>
                </a:cubicBezTo>
                <a:cubicBezTo>
                  <a:pt x="2541" y="418"/>
                  <a:pt x="2512" y="401"/>
                  <a:pt x="2482" y="401"/>
                </a:cubicBezTo>
                <a:close/>
                <a:moveTo>
                  <a:pt x="1539" y="803"/>
                </a:moveTo>
                <a:cubicBezTo>
                  <a:pt x="1528" y="803"/>
                  <a:pt x="1518" y="805"/>
                  <a:pt x="1508" y="809"/>
                </a:cubicBezTo>
                <a:lnTo>
                  <a:pt x="999" y="1023"/>
                </a:lnTo>
                <a:cubicBezTo>
                  <a:pt x="961" y="1039"/>
                  <a:pt x="942" y="1086"/>
                  <a:pt x="958" y="1127"/>
                </a:cubicBezTo>
                <a:cubicBezTo>
                  <a:pt x="946" y="1097"/>
                  <a:pt x="917" y="1080"/>
                  <a:pt x="886" y="1080"/>
                </a:cubicBezTo>
                <a:cubicBezTo>
                  <a:pt x="875" y="1080"/>
                  <a:pt x="864" y="1082"/>
                  <a:pt x="854" y="1086"/>
                </a:cubicBezTo>
                <a:lnTo>
                  <a:pt x="785" y="1118"/>
                </a:lnTo>
                <a:cubicBezTo>
                  <a:pt x="740" y="1133"/>
                  <a:pt x="725" y="1181"/>
                  <a:pt x="740" y="1222"/>
                </a:cubicBezTo>
                <a:cubicBezTo>
                  <a:pt x="753" y="1250"/>
                  <a:pt x="778" y="1269"/>
                  <a:pt x="810" y="1269"/>
                </a:cubicBezTo>
                <a:cubicBezTo>
                  <a:pt x="822" y="1269"/>
                  <a:pt x="835" y="1266"/>
                  <a:pt x="841" y="1262"/>
                </a:cubicBezTo>
                <a:lnTo>
                  <a:pt x="914" y="1231"/>
                </a:lnTo>
                <a:cubicBezTo>
                  <a:pt x="951" y="1218"/>
                  <a:pt x="973" y="1171"/>
                  <a:pt x="958" y="1130"/>
                </a:cubicBezTo>
                <a:lnTo>
                  <a:pt x="958" y="1130"/>
                </a:lnTo>
                <a:cubicBezTo>
                  <a:pt x="969" y="1161"/>
                  <a:pt x="998" y="1177"/>
                  <a:pt x="1028" y="1177"/>
                </a:cubicBezTo>
                <a:cubicBezTo>
                  <a:pt x="1038" y="1177"/>
                  <a:pt x="1049" y="1175"/>
                  <a:pt x="1058" y="1171"/>
                </a:cubicBezTo>
                <a:lnTo>
                  <a:pt x="1565" y="954"/>
                </a:lnTo>
                <a:cubicBezTo>
                  <a:pt x="1609" y="938"/>
                  <a:pt x="1625" y="894"/>
                  <a:pt x="1609" y="850"/>
                </a:cubicBezTo>
                <a:cubicBezTo>
                  <a:pt x="1597" y="820"/>
                  <a:pt x="1568" y="803"/>
                  <a:pt x="1539" y="803"/>
                </a:cubicBezTo>
                <a:close/>
                <a:moveTo>
                  <a:pt x="597" y="1203"/>
                </a:moveTo>
                <a:cubicBezTo>
                  <a:pt x="587" y="1203"/>
                  <a:pt x="577" y="1205"/>
                  <a:pt x="567" y="1209"/>
                </a:cubicBezTo>
                <a:lnTo>
                  <a:pt x="61" y="1426"/>
                </a:lnTo>
                <a:cubicBezTo>
                  <a:pt x="17" y="1442"/>
                  <a:pt x="1" y="1489"/>
                  <a:pt x="17" y="1527"/>
                </a:cubicBezTo>
                <a:cubicBezTo>
                  <a:pt x="29" y="1555"/>
                  <a:pt x="54" y="1574"/>
                  <a:pt x="86" y="1574"/>
                </a:cubicBezTo>
                <a:cubicBezTo>
                  <a:pt x="99" y="1574"/>
                  <a:pt x="111" y="1574"/>
                  <a:pt x="117" y="1571"/>
                </a:cubicBezTo>
                <a:lnTo>
                  <a:pt x="627" y="1354"/>
                </a:lnTo>
                <a:cubicBezTo>
                  <a:pt x="668" y="1338"/>
                  <a:pt x="684" y="1291"/>
                  <a:pt x="668" y="1253"/>
                </a:cubicBezTo>
                <a:cubicBezTo>
                  <a:pt x="656" y="1220"/>
                  <a:pt x="627" y="1203"/>
                  <a:pt x="597" y="120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31"/>
          <p:cNvSpPr/>
          <p:nvPr/>
        </p:nvSpPr>
        <p:spPr>
          <a:xfrm rot="10800000">
            <a:off x="8266474" y="299377"/>
            <a:ext cx="284991" cy="156819"/>
          </a:xfrm>
          <a:custGeom>
            <a:avLst/>
            <a:gdLst/>
            <a:ahLst/>
            <a:cxnLst/>
            <a:rect l="l" t="t" r="r" b="b"/>
            <a:pathLst>
              <a:path w="2686" h="1478" extrusionOk="0">
                <a:moveTo>
                  <a:pt x="2594" y="0"/>
                </a:moveTo>
                <a:cubicBezTo>
                  <a:pt x="2582" y="0"/>
                  <a:pt x="2570" y="3"/>
                  <a:pt x="2559" y="8"/>
                </a:cubicBezTo>
                <a:lnTo>
                  <a:pt x="2071" y="266"/>
                </a:lnTo>
                <a:cubicBezTo>
                  <a:pt x="2034" y="285"/>
                  <a:pt x="2021" y="332"/>
                  <a:pt x="2040" y="370"/>
                </a:cubicBezTo>
                <a:cubicBezTo>
                  <a:pt x="2027" y="346"/>
                  <a:pt x="1999" y="330"/>
                  <a:pt x="1970" y="330"/>
                </a:cubicBezTo>
                <a:cubicBezTo>
                  <a:pt x="1957" y="330"/>
                  <a:pt x="1945" y="333"/>
                  <a:pt x="1933" y="339"/>
                </a:cubicBezTo>
                <a:lnTo>
                  <a:pt x="1864" y="376"/>
                </a:lnTo>
                <a:cubicBezTo>
                  <a:pt x="1826" y="395"/>
                  <a:pt x="1810" y="442"/>
                  <a:pt x="1832" y="480"/>
                </a:cubicBezTo>
                <a:cubicBezTo>
                  <a:pt x="1848" y="508"/>
                  <a:pt x="1873" y="524"/>
                  <a:pt x="1901" y="524"/>
                </a:cubicBezTo>
                <a:cubicBezTo>
                  <a:pt x="1914" y="524"/>
                  <a:pt x="1927" y="524"/>
                  <a:pt x="1936" y="512"/>
                </a:cubicBezTo>
                <a:lnTo>
                  <a:pt x="2008" y="477"/>
                </a:lnTo>
                <a:cubicBezTo>
                  <a:pt x="2043" y="458"/>
                  <a:pt x="2059" y="411"/>
                  <a:pt x="2040" y="370"/>
                </a:cubicBezTo>
                <a:lnTo>
                  <a:pt x="2040" y="370"/>
                </a:lnTo>
                <a:cubicBezTo>
                  <a:pt x="2056" y="398"/>
                  <a:pt x="2084" y="414"/>
                  <a:pt x="2109" y="414"/>
                </a:cubicBezTo>
                <a:cubicBezTo>
                  <a:pt x="2122" y="414"/>
                  <a:pt x="2134" y="414"/>
                  <a:pt x="2144" y="402"/>
                </a:cubicBezTo>
                <a:lnTo>
                  <a:pt x="2632" y="147"/>
                </a:lnTo>
                <a:cubicBezTo>
                  <a:pt x="2669" y="128"/>
                  <a:pt x="2685" y="81"/>
                  <a:pt x="2663" y="40"/>
                </a:cubicBezTo>
                <a:cubicBezTo>
                  <a:pt x="2650" y="15"/>
                  <a:pt x="2622" y="0"/>
                  <a:pt x="2594" y="0"/>
                </a:cubicBezTo>
                <a:close/>
                <a:moveTo>
                  <a:pt x="1692" y="476"/>
                </a:moveTo>
                <a:cubicBezTo>
                  <a:pt x="1679" y="476"/>
                  <a:pt x="1666" y="480"/>
                  <a:pt x="1653" y="486"/>
                </a:cubicBezTo>
                <a:lnTo>
                  <a:pt x="1165" y="741"/>
                </a:lnTo>
                <a:cubicBezTo>
                  <a:pt x="1131" y="760"/>
                  <a:pt x="1115" y="807"/>
                  <a:pt x="1134" y="848"/>
                </a:cubicBezTo>
                <a:cubicBezTo>
                  <a:pt x="1121" y="822"/>
                  <a:pt x="1094" y="807"/>
                  <a:pt x="1067" y="807"/>
                </a:cubicBezTo>
                <a:cubicBezTo>
                  <a:pt x="1054" y="807"/>
                  <a:pt x="1042" y="810"/>
                  <a:pt x="1030" y="817"/>
                </a:cubicBezTo>
                <a:lnTo>
                  <a:pt x="957" y="851"/>
                </a:lnTo>
                <a:cubicBezTo>
                  <a:pt x="923" y="870"/>
                  <a:pt x="907" y="918"/>
                  <a:pt x="926" y="958"/>
                </a:cubicBezTo>
                <a:cubicBezTo>
                  <a:pt x="942" y="984"/>
                  <a:pt x="970" y="999"/>
                  <a:pt x="998" y="999"/>
                </a:cubicBezTo>
                <a:cubicBezTo>
                  <a:pt x="1008" y="999"/>
                  <a:pt x="1020" y="999"/>
                  <a:pt x="1033" y="990"/>
                </a:cubicBezTo>
                <a:lnTo>
                  <a:pt x="1102" y="952"/>
                </a:lnTo>
                <a:cubicBezTo>
                  <a:pt x="1140" y="933"/>
                  <a:pt x="1156" y="886"/>
                  <a:pt x="1134" y="848"/>
                </a:cubicBezTo>
                <a:lnTo>
                  <a:pt x="1134" y="848"/>
                </a:lnTo>
                <a:cubicBezTo>
                  <a:pt x="1149" y="874"/>
                  <a:pt x="1178" y="889"/>
                  <a:pt x="1206" y="889"/>
                </a:cubicBezTo>
                <a:cubicBezTo>
                  <a:pt x="1219" y="889"/>
                  <a:pt x="1228" y="889"/>
                  <a:pt x="1241" y="880"/>
                </a:cubicBezTo>
                <a:lnTo>
                  <a:pt x="1728" y="622"/>
                </a:lnTo>
                <a:cubicBezTo>
                  <a:pt x="1763" y="603"/>
                  <a:pt x="1779" y="556"/>
                  <a:pt x="1760" y="518"/>
                </a:cubicBezTo>
                <a:cubicBezTo>
                  <a:pt x="1747" y="492"/>
                  <a:pt x="1720" y="476"/>
                  <a:pt x="1692" y="476"/>
                </a:cubicBezTo>
                <a:close/>
                <a:moveTo>
                  <a:pt x="784" y="957"/>
                </a:moveTo>
                <a:cubicBezTo>
                  <a:pt x="773" y="957"/>
                  <a:pt x="761" y="959"/>
                  <a:pt x="750" y="965"/>
                </a:cubicBezTo>
                <a:lnTo>
                  <a:pt x="262" y="1220"/>
                </a:lnTo>
                <a:cubicBezTo>
                  <a:pt x="227" y="1240"/>
                  <a:pt x="214" y="1281"/>
                  <a:pt x="226" y="1317"/>
                </a:cubicBezTo>
                <a:lnTo>
                  <a:pt x="226" y="1317"/>
                </a:lnTo>
                <a:cubicBezTo>
                  <a:pt x="212" y="1296"/>
                  <a:pt x="187" y="1284"/>
                  <a:pt x="160" y="1284"/>
                </a:cubicBezTo>
                <a:cubicBezTo>
                  <a:pt x="148" y="1284"/>
                  <a:pt x="135" y="1287"/>
                  <a:pt x="124" y="1292"/>
                </a:cubicBezTo>
                <a:lnTo>
                  <a:pt x="54" y="1327"/>
                </a:lnTo>
                <a:cubicBezTo>
                  <a:pt x="17" y="1346"/>
                  <a:pt x="1" y="1393"/>
                  <a:pt x="23" y="1434"/>
                </a:cubicBezTo>
                <a:cubicBezTo>
                  <a:pt x="39" y="1462"/>
                  <a:pt x="64" y="1478"/>
                  <a:pt x="92" y="1478"/>
                </a:cubicBezTo>
                <a:cubicBezTo>
                  <a:pt x="105" y="1478"/>
                  <a:pt x="117" y="1478"/>
                  <a:pt x="127" y="1465"/>
                </a:cubicBezTo>
                <a:lnTo>
                  <a:pt x="199" y="1431"/>
                </a:lnTo>
                <a:cubicBezTo>
                  <a:pt x="230" y="1411"/>
                  <a:pt x="246" y="1368"/>
                  <a:pt x="235" y="1334"/>
                </a:cubicBezTo>
                <a:lnTo>
                  <a:pt x="235" y="1334"/>
                </a:lnTo>
                <a:cubicBezTo>
                  <a:pt x="251" y="1358"/>
                  <a:pt x="277" y="1371"/>
                  <a:pt x="300" y="1371"/>
                </a:cubicBezTo>
                <a:cubicBezTo>
                  <a:pt x="312" y="1371"/>
                  <a:pt x="325" y="1368"/>
                  <a:pt x="334" y="1358"/>
                </a:cubicBezTo>
                <a:lnTo>
                  <a:pt x="822" y="1103"/>
                </a:lnTo>
                <a:cubicBezTo>
                  <a:pt x="860" y="1084"/>
                  <a:pt x="876" y="1037"/>
                  <a:pt x="854" y="996"/>
                </a:cubicBezTo>
                <a:cubicBezTo>
                  <a:pt x="840" y="972"/>
                  <a:pt x="813" y="957"/>
                  <a:pt x="784" y="9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31"/>
          <p:cNvSpPr/>
          <p:nvPr/>
        </p:nvSpPr>
        <p:spPr>
          <a:xfrm rot="10800000">
            <a:off x="8546691" y="1785782"/>
            <a:ext cx="105890" cy="105996"/>
          </a:xfrm>
          <a:custGeom>
            <a:avLst/>
            <a:gdLst/>
            <a:ahLst/>
            <a:cxnLst/>
            <a:rect l="l" t="t" r="r" b="b"/>
            <a:pathLst>
              <a:path w="998" h="999" extrusionOk="0">
                <a:moveTo>
                  <a:pt x="498" y="158"/>
                </a:moveTo>
                <a:cubicBezTo>
                  <a:pt x="686" y="158"/>
                  <a:pt x="841" y="312"/>
                  <a:pt x="841" y="501"/>
                </a:cubicBezTo>
                <a:cubicBezTo>
                  <a:pt x="841" y="690"/>
                  <a:pt x="686" y="841"/>
                  <a:pt x="498" y="841"/>
                </a:cubicBezTo>
                <a:cubicBezTo>
                  <a:pt x="309" y="841"/>
                  <a:pt x="158" y="690"/>
                  <a:pt x="158" y="501"/>
                </a:cubicBezTo>
                <a:cubicBezTo>
                  <a:pt x="158" y="312"/>
                  <a:pt x="309" y="158"/>
                  <a:pt x="498" y="158"/>
                </a:cubicBezTo>
                <a:close/>
                <a:moveTo>
                  <a:pt x="498" y="0"/>
                </a:moveTo>
                <a:cubicBezTo>
                  <a:pt x="224" y="0"/>
                  <a:pt x="0" y="224"/>
                  <a:pt x="0" y="501"/>
                </a:cubicBezTo>
                <a:cubicBezTo>
                  <a:pt x="0" y="775"/>
                  <a:pt x="224" y="998"/>
                  <a:pt x="498" y="998"/>
                </a:cubicBezTo>
                <a:cubicBezTo>
                  <a:pt x="774" y="998"/>
                  <a:pt x="998" y="775"/>
                  <a:pt x="998" y="501"/>
                </a:cubicBezTo>
                <a:cubicBezTo>
                  <a:pt x="998" y="224"/>
                  <a:pt x="774" y="0"/>
                  <a:pt x="4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1"/>
          <p:cNvSpPr/>
          <p:nvPr/>
        </p:nvSpPr>
        <p:spPr>
          <a:xfrm rot="10800000">
            <a:off x="8515603" y="916369"/>
            <a:ext cx="177085" cy="188438"/>
          </a:xfrm>
          <a:custGeom>
            <a:avLst/>
            <a:gdLst/>
            <a:ahLst/>
            <a:cxnLst/>
            <a:rect l="l" t="t" r="r" b="b"/>
            <a:pathLst>
              <a:path w="1669" h="1776" extrusionOk="0">
                <a:moveTo>
                  <a:pt x="778" y="158"/>
                </a:moveTo>
                <a:cubicBezTo>
                  <a:pt x="1184" y="158"/>
                  <a:pt x="1511" y="488"/>
                  <a:pt x="1511" y="891"/>
                </a:cubicBezTo>
                <a:cubicBezTo>
                  <a:pt x="1511" y="1297"/>
                  <a:pt x="1184" y="1621"/>
                  <a:pt x="778" y="1621"/>
                </a:cubicBezTo>
                <a:cubicBezTo>
                  <a:pt x="573" y="1621"/>
                  <a:pt x="381" y="1533"/>
                  <a:pt x="243" y="1385"/>
                </a:cubicBezTo>
                <a:cubicBezTo>
                  <a:pt x="624" y="1351"/>
                  <a:pt x="923" y="1033"/>
                  <a:pt x="923" y="643"/>
                </a:cubicBezTo>
                <a:cubicBezTo>
                  <a:pt x="923" y="466"/>
                  <a:pt x="857" y="293"/>
                  <a:pt x="743" y="158"/>
                </a:cubicBezTo>
                <a:close/>
                <a:moveTo>
                  <a:pt x="778" y="1"/>
                </a:moveTo>
                <a:cubicBezTo>
                  <a:pt x="699" y="1"/>
                  <a:pt x="624" y="13"/>
                  <a:pt x="551" y="32"/>
                </a:cubicBezTo>
                <a:cubicBezTo>
                  <a:pt x="523" y="41"/>
                  <a:pt x="498" y="63"/>
                  <a:pt x="495" y="95"/>
                </a:cubicBezTo>
                <a:cubicBezTo>
                  <a:pt x="492" y="126"/>
                  <a:pt x="504" y="155"/>
                  <a:pt x="526" y="174"/>
                </a:cubicBezTo>
                <a:cubicBezTo>
                  <a:pt x="677" y="281"/>
                  <a:pt x="765" y="457"/>
                  <a:pt x="765" y="646"/>
                </a:cubicBezTo>
                <a:cubicBezTo>
                  <a:pt x="765" y="970"/>
                  <a:pt x="504" y="1234"/>
                  <a:pt x="180" y="1234"/>
                </a:cubicBezTo>
                <a:cubicBezTo>
                  <a:pt x="149" y="1234"/>
                  <a:pt x="120" y="1228"/>
                  <a:pt x="98" y="1225"/>
                </a:cubicBezTo>
                <a:cubicBezTo>
                  <a:pt x="93" y="1224"/>
                  <a:pt x="89" y="1223"/>
                  <a:pt x="84" y="1223"/>
                </a:cubicBezTo>
                <a:cubicBezTo>
                  <a:pt x="58" y="1223"/>
                  <a:pt x="33" y="1237"/>
                  <a:pt x="20" y="1256"/>
                </a:cubicBezTo>
                <a:cubicBezTo>
                  <a:pt x="1" y="1281"/>
                  <a:pt x="1" y="1313"/>
                  <a:pt x="16" y="1338"/>
                </a:cubicBezTo>
                <a:cubicBezTo>
                  <a:pt x="174" y="1612"/>
                  <a:pt x="466" y="1775"/>
                  <a:pt x="778" y="1775"/>
                </a:cubicBezTo>
                <a:cubicBezTo>
                  <a:pt x="1269" y="1775"/>
                  <a:pt x="1669" y="1379"/>
                  <a:pt x="1669" y="891"/>
                </a:cubicBezTo>
                <a:cubicBezTo>
                  <a:pt x="1669" y="400"/>
                  <a:pt x="1269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1"/>
          <p:cNvSpPr/>
          <p:nvPr/>
        </p:nvSpPr>
        <p:spPr>
          <a:xfrm rot="10800000">
            <a:off x="8663510" y="1465985"/>
            <a:ext cx="99312" cy="99630"/>
          </a:xfrm>
          <a:custGeom>
            <a:avLst/>
            <a:gdLst/>
            <a:ahLst/>
            <a:cxnLst/>
            <a:rect l="l" t="t" r="r" b="b"/>
            <a:pathLst>
              <a:path w="936" h="939" extrusionOk="0">
                <a:moveTo>
                  <a:pt x="467" y="158"/>
                </a:moveTo>
                <a:cubicBezTo>
                  <a:pt x="640" y="158"/>
                  <a:pt x="778" y="297"/>
                  <a:pt x="778" y="470"/>
                </a:cubicBezTo>
                <a:cubicBezTo>
                  <a:pt x="778" y="643"/>
                  <a:pt x="640" y="781"/>
                  <a:pt x="467" y="781"/>
                </a:cubicBezTo>
                <a:cubicBezTo>
                  <a:pt x="293" y="781"/>
                  <a:pt x="158" y="643"/>
                  <a:pt x="158" y="470"/>
                </a:cubicBezTo>
                <a:cubicBezTo>
                  <a:pt x="158" y="297"/>
                  <a:pt x="300" y="158"/>
                  <a:pt x="467" y="158"/>
                </a:cubicBezTo>
                <a:close/>
                <a:moveTo>
                  <a:pt x="467" y="1"/>
                </a:moveTo>
                <a:cubicBezTo>
                  <a:pt x="209" y="1"/>
                  <a:pt x="1" y="212"/>
                  <a:pt x="1" y="470"/>
                </a:cubicBezTo>
                <a:cubicBezTo>
                  <a:pt x="1" y="731"/>
                  <a:pt x="209" y="939"/>
                  <a:pt x="467" y="939"/>
                </a:cubicBezTo>
                <a:cubicBezTo>
                  <a:pt x="728" y="939"/>
                  <a:pt x="935" y="725"/>
                  <a:pt x="935" y="470"/>
                </a:cubicBezTo>
                <a:cubicBezTo>
                  <a:pt x="935" y="209"/>
                  <a:pt x="728" y="1"/>
                  <a:pt x="4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31"/>
          <p:cNvSpPr/>
          <p:nvPr/>
        </p:nvSpPr>
        <p:spPr>
          <a:xfrm rot="10800000">
            <a:off x="8782026" y="1935069"/>
            <a:ext cx="40849" cy="41168"/>
          </a:xfrm>
          <a:custGeom>
            <a:avLst/>
            <a:gdLst/>
            <a:ahLst/>
            <a:cxnLst/>
            <a:rect l="l" t="t" r="r" b="b"/>
            <a:pathLst>
              <a:path w="385" h="388" extrusionOk="0">
                <a:moveTo>
                  <a:pt x="187" y="0"/>
                </a:moveTo>
                <a:cubicBezTo>
                  <a:pt x="82" y="0"/>
                  <a:pt x="0" y="87"/>
                  <a:pt x="0" y="195"/>
                </a:cubicBezTo>
                <a:cubicBezTo>
                  <a:pt x="0" y="299"/>
                  <a:pt x="85" y="387"/>
                  <a:pt x="192" y="387"/>
                </a:cubicBezTo>
                <a:cubicBezTo>
                  <a:pt x="296" y="387"/>
                  <a:pt x="384" y="299"/>
                  <a:pt x="384" y="195"/>
                </a:cubicBezTo>
                <a:cubicBezTo>
                  <a:pt x="384" y="88"/>
                  <a:pt x="296" y="0"/>
                  <a:pt x="192" y="0"/>
                </a:cubicBezTo>
                <a:cubicBezTo>
                  <a:pt x="191" y="0"/>
                  <a:pt x="189" y="0"/>
                  <a:pt x="1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31"/>
          <p:cNvSpPr/>
          <p:nvPr/>
        </p:nvSpPr>
        <p:spPr>
          <a:xfrm rot="10800000">
            <a:off x="8766005" y="1180460"/>
            <a:ext cx="56871" cy="56871"/>
          </a:xfrm>
          <a:custGeom>
            <a:avLst/>
            <a:gdLst/>
            <a:ahLst/>
            <a:cxnLst/>
            <a:rect l="l" t="t" r="r" b="b"/>
            <a:pathLst>
              <a:path w="536" h="536" extrusionOk="0">
                <a:moveTo>
                  <a:pt x="268" y="0"/>
                </a:moveTo>
                <a:cubicBezTo>
                  <a:pt x="120" y="0"/>
                  <a:pt x="0" y="123"/>
                  <a:pt x="0" y="268"/>
                </a:cubicBezTo>
                <a:cubicBezTo>
                  <a:pt x="0" y="416"/>
                  <a:pt x="120" y="535"/>
                  <a:pt x="268" y="535"/>
                </a:cubicBezTo>
                <a:cubicBezTo>
                  <a:pt x="413" y="535"/>
                  <a:pt x="535" y="412"/>
                  <a:pt x="535" y="268"/>
                </a:cubicBezTo>
                <a:cubicBezTo>
                  <a:pt x="535" y="117"/>
                  <a:pt x="413" y="0"/>
                  <a:pt x="2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31"/>
          <p:cNvGrpSpPr/>
          <p:nvPr/>
        </p:nvGrpSpPr>
        <p:grpSpPr>
          <a:xfrm>
            <a:off x="331812" y="2634155"/>
            <a:ext cx="8491076" cy="2132212"/>
            <a:chOff x="331812" y="2634155"/>
            <a:chExt cx="8491076" cy="2132212"/>
          </a:xfrm>
        </p:grpSpPr>
        <p:sp>
          <p:nvSpPr>
            <p:cNvPr id="1389" name="Google Shape;1389;p31"/>
            <p:cNvSpPr/>
            <p:nvPr/>
          </p:nvSpPr>
          <p:spPr>
            <a:xfrm rot="10800000">
              <a:off x="8212663" y="4261947"/>
              <a:ext cx="456176" cy="286826"/>
            </a:xfrm>
            <a:custGeom>
              <a:avLst/>
              <a:gdLst/>
              <a:ahLst/>
              <a:cxnLst/>
              <a:rect l="l" t="t" r="r" b="b"/>
              <a:pathLst>
                <a:path w="4054" h="2549" extrusionOk="0">
                  <a:moveTo>
                    <a:pt x="90" y="0"/>
                  </a:moveTo>
                  <a:cubicBezTo>
                    <a:pt x="61" y="0"/>
                    <a:pt x="34" y="13"/>
                    <a:pt x="19" y="37"/>
                  </a:cubicBezTo>
                  <a:cubicBezTo>
                    <a:pt x="0" y="78"/>
                    <a:pt x="10" y="125"/>
                    <a:pt x="47" y="147"/>
                  </a:cubicBezTo>
                  <a:lnTo>
                    <a:pt x="441" y="393"/>
                  </a:lnTo>
                  <a:cubicBezTo>
                    <a:pt x="450" y="399"/>
                    <a:pt x="463" y="402"/>
                    <a:pt x="479" y="402"/>
                  </a:cubicBezTo>
                  <a:cubicBezTo>
                    <a:pt x="507" y="402"/>
                    <a:pt x="529" y="393"/>
                    <a:pt x="551" y="364"/>
                  </a:cubicBezTo>
                  <a:cubicBezTo>
                    <a:pt x="570" y="324"/>
                    <a:pt x="557" y="276"/>
                    <a:pt x="523" y="254"/>
                  </a:cubicBezTo>
                  <a:lnTo>
                    <a:pt x="129" y="9"/>
                  </a:lnTo>
                  <a:cubicBezTo>
                    <a:pt x="116" y="3"/>
                    <a:pt x="103" y="0"/>
                    <a:pt x="90" y="0"/>
                  </a:cubicBezTo>
                  <a:close/>
                  <a:moveTo>
                    <a:pt x="685" y="374"/>
                  </a:moveTo>
                  <a:cubicBezTo>
                    <a:pt x="658" y="374"/>
                    <a:pt x="632" y="387"/>
                    <a:pt x="617" y="412"/>
                  </a:cubicBezTo>
                  <a:cubicBezTo>
                    <a:pt x="598" y="449"/>
                    <a:pt x="608" y="497"/>
                    <a:pt x="645" y="522"/>
                  </a:cubicBezTo>
                  <a:lnTo>
                    <a:pt x="711" y="560"/>
                  </a:lnTo>
                  <a:cubicBezTo>
                    <a:pt x="724" y="569"/>
                    <a:pt x="738" y="573"/>
                    <a:pt x="752" y="573"/>
                  </a:cubicBezTo>
                  <a:cubicBezTo>
                    <a:pt x="777" y="573"/>
                    <a:pt x="802" y="560"/>
                    <a:pt x="818" y="538"/>
                  </a:cubicBezTo>
                  <a:lnTo>
                    <a:pt x="818" y="538"/>
                  </a:lnTo>
                  <a:cubicBezTo>
                    <a:pt x="796" y="572"/>
                    <a:pt x="809" y="619"/>
                    <a:pt x="844" y="645"/>
                  </a:cubicBezTo>
                  <a:lnTo>
                    <a:pt x="1313" y="931"/>
                  </a:lnTo>
                  <a:cubicBezTo>
                    <a:pt x="1325" y="937"/>
                    <a:pt x="1338" y="943"/>
                    <a:pt x="1353" y="943"/>
                  </a:cubicBezTo>
                  <a:cubicBezTo>
                    <a:pt x="1375" y="943"/>
                    <a:pt x="1404" y="928"/>
                    <a:pt x="1423" y="903"/>
                  </a:cubicBezTo>
                  <a:cubicBezTo>
                    <a:pt x="1442" y="865"/>
                    <a:pt x="1432" y="818"/>
                    <a:pt x="1394" y="792"/>
                  </a:cubicBezTo>
                  <a:lnTo>
                    <a:pt x="929" y="506"/>
                  </a:lnTo>
                  <a:cubicBezTo>
                    <a:pt x="915" y="497"/>
                    <a:pt x="900" y="493"/>
                    <a:pt x="886" y="493"/>
                  </a:cubicBezTo>
                  <a:cubicBezTo>
                    <a:pt x="860" y="493"/>
                    <a:pt x="836" y="506"/>
                    <a:pt x="822" y="528"/>
                  </a:cubicBezTo>
                  <a:cubicBezTo>
                    <a:pt x="840" y="493"/>
                    <a:pt x="828" y="446"/>
                    <a:pt x="793" y="424"/>
                  </a:cubicBezTo>
                  <a:lnTo>
                    <a:pt x="727" y="383"/>
                  </a:lnTo>
                  <a:cubicBezTo>
                    <a:pt x="714" y="377"/>
                    <a:pt x="699" y="374"/>
                    <a:pt x="685" y="374"/>
                  </a:cubicBezTo>
                  <a:close/>
                  <a:moveTo>
                    <a:pt x="1558" y="910"/>
                  </a:moveTo>
                  <a:cubicBezTo>
                    <a:pt x="1530" y="910"/>
                    <a:pt x="1503" y="923"/>
                    <a:pt x="1486" y="947"/>
                  </a:cubicBezTo>
                  <a:cubicBezTo>
                    <a:pt x="1467" y="984"/>
                    <a:pt x="1479" y="1032"/>
                    <a:pt x="1514" y="1057"/>
                  </a:cubicBezTo>
                  <a:lnTo>
                    <a:pt x="1580" y="1095"/>
                  </a:lnTo>
                  <a:cubicBezTo>
                    <a:pt x="1592" y="1104"/>
                    <a:pt x="1607" y="1108"/>
                    <a:pt x="1621" y="1108"/>
                  </a:cubicBezTo>
                  <a:cubicBezTo>
                    <a:pt x="1646" y="1108"/>
                    <a:pt x="1671" y="1095"/>
                    <a:pt x="1687" y="1073"/>
                  </a:cubicBezTo>
                  <a:lnTo>
                    <a:pt x="1687" y="1073"/>
                  </a:lnTo>
                  <a:cubicBezTo>
                    <a:pt x="1668" y="1107"/>
                    <a:pt x="1678" y="1154"/>
                    <a:pt x="1715" y="1180"/>
                  </a:cubicBezTo>
                  <a:lnTo>
                    <a:pt x="2181" y="1466"/>
                  </a:lnTo>
                  <a:cubicBezTo>
                    <a:pt x="2194" y="1472"/>
                    <a:pt x="2206" y="1478"/>
                    <a:pt x="2222" y="1478"/>
                  </a:cubicBezTo>
                  <a:cubicBezTo>
                    <a:pt x="2250" y="1478"/>
                    <a:pt x="2272" y="1463"/>
                    <a:pt x="2291" y="1438"/>
                  </a:cubicBezTo>
                  <a:cubicBezTo>
                    <a:pt x="2313" y="1400"/>
                    <a:pt x="2301" y="1353"/>
                    <a:pt x="2266" y="1327"/>
                  </a:cubicBezTo>
                  <a:lnTo>
                    <a:pt x="1797" y="1041"/>
                  </a:lnTo>
                  <a:cubicBezTo>
                    <a:pt x="1785" y="1032"/>
                    <a:pt x="1771" y="1028"/>
                    <a:pt x="1756" y="1028"/>
                  </a:cubicBezTo>
                  <a:cubicBezTo>
                    <a:pt x="1731" y="1028"/>
                    <a:pt x="1706" y="1041"/>
                    <a:pt x="1690" y="1063"/>
                  </a:cubicBezTo>
                  <a:cubicBezTo>
                    <a:pt x="1709" y="1028"/>
                    <a:pt x="1700" y="981"/>
                    <a:pt x="1662" y="959"/>
                  </a:cubicBezTo>
                  <a:lnTo>
                    <a:pt x="1596" y="918"/>
                  </a:lnTo>
                  <a:cubicBezTo>
                    <a:pt x="1584" y="912"/>
                    <a:pt x="1571" y="910"/>
                    <a:pt x="1558" y="910"/>
                  </a:cubicBezTo>
                  <a:close/>
                  <a:moveTo>
                    <a:pt x="2431" y="1445"/>
                  </a:moveTo>
                  <a:cubicBezTo>
                    <a:pt x="2402" y="1445"/>
                    <a:pt x="2376" y="1458"/>
                    <a:pt x="2360" y="1482"/>
                  </a:cubicBezTo>
                  <a:cubicBezTo>
                    <a:pt x="2338" y="1519"/>
                    <a:pt x="2351" y="1567"/>
                    <a:pt x="2386" y="1592"/>
                  </a:cubicBezTo>
                  <a:lnTo>
                    <a:pt x="2455" y="1630"/>
                  </a:lnTo>
                  <a:cubicBezTo>
                    <a:pt x="2467" y="1639"/>
                    <a:pt x="2481" y="1643"/>
                    <a:pt x="2495" y="1643"/>
                  </a:cubicBezTo>
                  <a:cubicBezTo>
                    <a:pt x="2520" y="1643"/>
                    <a:pt x="2545" y="1630"/>
                    <a:pt x="2559" y="1607"/>
                  </a:cubicBezTo>
                  <a:lnTo>
                    <a:pt x="2559" y="1607"/>
                  </a:lnTo>
                  <a:cubicBezTo>
                    <a:pt x="2540" y="1642"/>
                    <a:pt x="2552" y="1689"/>
                    <a:pt x="2587" y="1714"/>
                  </a:cubicBezTo>
                  <a:lnTo>
                    <a:pt x="3056" y="2001"/>
                  </a:lnTo>
                  <a:cubicBezTo>
                    <a:pt x="3068" y="2007"/>
                    <a:pt x="3078" y="2013"/>
                    <a:pt x="3094" y="2013"/>
                  </a:cubicBezTo>
                  <a:cubicBezTo>
                    <a:pt x="3119" y="2013"/>
                    <a:pt x="3147" y="1998"/>
                    <a:pt x="3166" y="1973"/>
                  </a:cubicBezTo>
                  <a:cubicBezTo>
                    <a:pt x="3185" y="1935"/>
                    <a:pt x="3172" y="1888"/>
                    <a:pt x="3138" y="1862"/>
                  </a:cubicBezTo>
                  <a:lnTo>
                    <a:pt x="2669" y="1576"/>
                  </a:lnTo>
                  <a:cubicBezTo>
                    <a:pt x="2656" y="1567"/>
                    <a:pt x="2642" y="1563"/>
                    <a:pt x="2628" y="1563"/>
                  </a:cubicBezTo>
                  <a:cubicBezTo>
                    <a:pt x="2603" y="1563"/>
                    <a:pt x="2579" y="1576"/>
                    <a:pt x="2565" y="1598"/>
                  </a:cubicBezTo>
                  <a:cubicBezTo>
                    <a:pt x="2584" y="1563"/>
                    <a:pt x="2571" y="1516"/>
                    <a:pt x="2537" y="1494"/>
                  </a:cubicBezTo>
                  <a:lnTo>
                    <a:pt x="2471" y="1453"/>
                  </a:lnTo>
                  <a:cubicBezTo>
                    <a:pt x="2458" y="1447"/>
                    <a:pt x="2444" y="1445"/>
                    <a:pt x="2431" y="1445"/>
                  </a:cubicBezTo>
                  <a:close/>
                  <a:moveTo>
                    <a:pt x="3300" y="1979"/>
                  </a:moveTo>
                  <a:cubicBezTo>
                    <a:pt x="3271" y="1979"/>
                    <a:pt x="3244" y="1993"/>
                    <a:pt x="3229" y="2017"/>
                  </a:cubicBezTo>
                  <a:cubicBezTo>
                    <a:pt x="3210" y="2054"/>
                    <a:pt x="3220" y="2102"/>
                    <a:pt x="3257" y="2127"/>
                  </a:cubicBezTo>
                  <a:lnTo>
                    <a:pt x="3323" y="2164"/>
                  </a:lnTo>
                  <a:cubicBezTo>
                    <a:pt x="3336" y="2174"/>
                    <a:pt x="3350" y="2178"/>
                    <a:pt x="3364" y="2178"/>
                  </a:cubicBezTo>
                  <a:cubicBezTo>
                    <a:pt x="3389" y="2178"/>
                    <a:pt x="3414" y="2165"/>
                    <a:pt x="3430" y="2142"/>
                  </a:cubicBezTo>
                  <a:lnTo>
                    <a:pt x="3430" y="2142"/>
                  </a:lnTo>
                  <a:cubicBezTo>
                    <a:pt x="3408" y="2177"/>
                    <a:pt x="3421" y="2224"/>
                    <a:pt x="3456" y="2249"/>
                  </a:cubicBezTo>
                  <a:lnTo>
                    <a:pt x="3924" y="2536"/>
                  </a:lnTo>
                  <a:cubicBezTo>
                    <a:pt x="3937" y="2542"/>
                    <a:pt x="3950" y="2548"/>
                    <a:pt x="3965" y="2548"/>
                  </a:cubicBezTo>
                  <a:cubicBezTo>
                    <a:pt x="3990" y="2548"/>
                    <a:pt x="4019" y="2533"/>
                    <a:pt x="4035" y="2507"/>
                  </a:cubicBezTo>
                  <a:cubicBezTo>
                    <a:pt x="4053" y="2470"/>
                    <a:pt x="4044" y="2423"/>
                    <a:pt x="4006" y="2397"/>
                  </a:cubicBezTo>
                  <a:lnTo>
                    <a:pt x="3540" y="2111"/>
                  </a:lnTo>
                  <a:cubicBezTo>
                    <a:pt x="3527" y="2102"/>
                    <a:pt x="3512" y="2098"/>
                    <a:pt x="3498" y="2098"/>
                  </a:cubicBezTo>
                  <a:cubicBezTo>
                    <a:pt x="3472" y="2098"/>
                    <a:pt x="3448" y="2111"/>
                    <a:pt x="3434" y="2133"/>
                  </a:cubicBezTo>
                  <a:cubicBezTo>
                    <a:pt x="3452" y="2098"/>
                    <a:pt x="3440" y="2051"/>
                    <a:pt x="3405" y="2029"/>
                  </a:cubicBezTo>
                  <a:lnTo>
                    <a:pt x="3339" y="1988"/>
                  </a:lnTo>
                  <a:cubicBezTo>
                    <a:pt x="3326" y="1982"/>
                    <a:pt x="3313" y="1979"/>
                    <a:pt x="3300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 rot="10800000">
              <a:off x="8273539" y="4114988"/>
              <a:ext cx="377296" cy="121977"/>
            </a:xfrm>
            <a:custGeom>
              <a:avLst/>
              <a:gdLst/>
              <a:ahLst/>
              <a:cxnLst/>
              <a:rect l="l" t="t" r="r" b="b"/>
              <a:pathLst>
                <a:path w="3353" h="1084" extrusionOk="0">
                  <a:moveTo>
                    <a:pt x="88" y="1"/>
                  </a:moveTo>
                  <a:cubicBezTo>
                    <a:pt x="53" y="1"/>
                    <a:pt x="21" y="24"/>
                    <a:pt x="13" y="61"/>
                  </a:cubicBezTo>
                  <a:cubicBezTo>
                    <a:pt x="1" y="101"/>
                    <a:pt x="23" y="146"/>
                    <a:pt x="67" y="158"/>
                  </a:cubicBezTo>
                  <a:lnTo>
                    <a:pt x="297" y="224"/>
                  </a:lnTo>
                  <a:cubicBezTo>
                    <a:pt x="303" y="227"/>
                    <a:pt x="312" y="227"/>
                    <a:pt x="319" y="227"/>
                  </a:cubicBezTo>
                  <a:cubicBezTo>
                    <a:pt x="350" y="227"/>
                    <a:pt x="382" y="205"/>
                    <a:pt x="394" y="171"/>
                  </a:cubicBezTo>
                  <a:cubicBezTo>
                    <a:pt x="407" y="127"/>
                    <a:pt x="382" y="83"/>
                    <a:pt x="337" y="70"/>
                  </a:cubicBezTo>
                  <a:lnTo>
                    <a:pt x="111" y="4"/>
                  </a:lnTo>
                  <a:cubicBezTo>
                    <a:pt x="103" y="2"/>
                    <a:pt x="96" y="1"/>
                    <a:pt x="88" y="1"/>
                  </a:cubicBezTo>
                  <a:close/>
                  <a:moveTo>
                    <a:pt x="543" y="136"/>
                  </a:moveTo>
                  <a:cubicBezTo>
                    <a:pt x="508" y="136"/>
                    <a:pt x="477" y="157"/>
                    <a:pt x="470" y="193"/>
                  </a:cubicBezTo>
                  <a:cubicBezTo>
                    <a:pt x="457" y="237"/>
                    <a:pt x="479" y="281"/>
                    <a:pt x="523" y="290"/>
                  </a:cubicBezTo>
                  <a:lnTo>
                    <a:pt x="599" y="315"/>
                  </a:lnTo>
                  <a:cubicBezTo>
                    <a:pt x="606" y="318"/>
                    <a:pt x="614" y="319"/>
                    <a:pt x="622" y="319"/>
                  </a:cubicBezTo>
                  <a:cubicBezTo>
                    <a:pt x="656" y="319"/>
                    <a:pt x="686" y="296"/>
                    <a:pt x="696" y="265"/>
                  </a:cubicBezTo>
                  <a:lnTo>
                    <a:pt x="696" y="265"/>
                  </a:lnTo>
                  <a:cubicBezTo>
                    <a:pt x="684" y="303"/>
                    <a:pt x="709" y="347"/>
                    <a:pt x="753" y="360"/>
                  </a:cubicBezTo>
                  <a:lnTo>
                    <a:pt x="1278" y="511"/>
                  </a:lnTo>
                  <a:cubicBezTo>
                    <a:pt x="1288" y="517"/>
                    <a:pt x="1294" y="517"/>
                    <a:pt x="1304" y="517"/>
                  </a:cubicBezTo>
                  <a:cubicBezTo>
                    <a:pt x="1335" y="517"/>
                    <a:pt x="1367" y="492"/>
                    <a:pt x="1376" y="457"/>
                  </a:cubicBezTo>
                  <a:cubicBezTo>
                    <a:pt x="1389" y="413"/>
                    <a:pt x="1367" y="369"/>
                    <a:pt x="1322" y="360"/>
                  </a:cubicBezTo>
                  <a:lnTo>
                    <a:pt x="794" y="205"/>
                  </a:lnTo>
                  <a:cubicBezTo>
                    <a:pt x="787" y="203"/>
                    <a:pt x="779" y="202"/>
                    <a:pt x="772" y="202"/>
                  </a:cubicBezTo>
                  <a:cubicBezTo>
                    <a:pt x="738" y="202"/>
                    <a:pt x="707" y="225"/>
                    <a:pt x="696" y="256"/>
                  </a:cubicBezTo>
                  <a:cubicBezTo>
                    <a:pt x="709" y="218"/>
                    <a:pt x="684" y="174"/>
                    <a:pt x="643" y="161"/>
                  </a:cubicBezTo>
                  <a:lnTo>
                    <a:pt x="567" y="139"/>
                  </a:lnTo>
                  <a:cubicBezTo>
                    <a:pt x="559" y="137"/>
                    <a:pt x="551" y="136"/>
                    <a:pt x="543" y="136"/>
                  </a:cubicBezTo>
                  <a:close/>
                  <a:moveTo>
                    <a:pt x="1522" y="419"/>
                  </a:moveTo>
                  <a:cubicBezTo>
                    <a:pt x="1487" y="419"/>
                    <a:pt x="1459" y="440"/>
                    <a:pt x="1448" y="476"/>
                  </a:cubicBezTo>
                  <a:cubicBezTo>
                    <a:pt x="1436" y="520"/>
                    <a:pt x="1461" y="564"/>
                    <a:pt x="1502" y="574"/>
                  </a:cubicBezTo>
                  <a:lnTo>
                    <a:pt x="1577" y="599"/>
                  </a:lnTo>
                  <a:cubicBezTo>
                    <a:pt x="1587" y="602"/>
                    <a:pt x="1593" y="602"/>
                    <a:pt x="1603" y="602"/>
                  </a:cubicBezTo>
                  <a:cubicBezTo>
                    <a:pt x="1636" y="602"/>
                    <a:pt x="1666" y="581"/>
                    <a:pt x="1674" y="546"/>
                  </a:cubicBezTo>
                  <a:lnTo>
                    <a:pt x="1674" y="546"/>
                  </a:lnTo>
                  <a:cubicBezTo>
                    <a:pt x="1667" y="589"/>
                    <a:pt x="1689" y="631"/>
                    <a:pt x="1732" y="643"/>
                  </a:cubicBezTo>
                  <a:lnTo>
                    <a:pt x="2257" y="794"/>
                  </a:lnTo>
                  <a:cubicBezTo>
                    <a:pt x="2267" y="800"/>
                    <a:pt x="2273" y="800"/>
                    <a:pt x="2282" y="800"/>
                  </a:cubicBezTo>
                  <a:cubicBezTo>
                    <a:pt x="2317" y="800"/>
                    <a:pt x="2348" y="775"/>
                    <a:pt x="2358" y="740"/>
                  </a:cubicBezTo>
                  <a:cubicBezTo>
                    <a:pt x="2367" y="696"/>
                    <a:pt x="2345" y="652"/>
                    <a:pt x="2301" y="643"/>
                  </a:cubicBezTo>
                  <a:lnTo>
                    <a:pt x="1776" y="489"/>
                  </a:lnTo>
                  <a:cubicBezTo>
                    <a:pt x="1768" y="486"/>
                    <a:pt x="1760" y="485"/>
                    <a:pt x="1753" y="485"/>
                  </a:cubicBezTo>
                  <a:cubicBezTo>
                    <a:pt x="1717" y="485"/>
                    <a:pt x="1685" y="508"/>
                    <a:pt x="1675" y="542"/>
                  </a:cubicBezTo>
                  <a:cubicBezTo>
                    <a:pt x="1687" y="501"/>
                    <a:pt x="1665" y="457"/>
                    <a:pt x="1621" y="445"/>
                  </a:cubicBezTo>
                  <a:lnTo>
                    <a:pt x="1546" y="422"/>
                  </a:lnTo>
                  <a:cubicBezTo>
                    <a:pt x="1538" y="420"/>
                    <a:pt x="1529" y="419"/>
                    <a:pt x="1522" y="419"/>
                  </a:cubicBezTo>
                  <a:close/>
                  <a:moveTo>
                    <a:pt x="2506" y="702"/>
                  </a:moveTo>
                  <a:cubicBezTo>
                    <a:pt x="2471" y="702"/>
                    <a:pt x="2440" y="723"/>
                    <a:pt x="2430" y="759"/>
                  </a:cubicBezTo>
                  <a:cubicBezTo>
                    <a:pt x="2421" y="803"/>
                    <a:pt x="2443" y="847"/>
                    <a:pt x="2487" y="857"/>
                  </a:cubicBezTo>
                  <a:lnTo>
                    <a:pt x="2562" y="882"/>
                  </a:lnTo>
                  <a:cubicBezTo>
                    <a:pt x="2569" y="885"/>
                    <a:pt x="2578" y="885"/>
                    <a:pt x="2584" y="885"/>
                  </a:cubicBezTo>
                  <a:cubicBezTo>
                    <a:pt x="2618" y="885"/>
                    <a:pt x="2649" y="864"/>
                    <a:pt x="2659" y="828"/>
                  </a:cubicBezTo>
                  <a:lnTo>
                    <a:pt x="2659" y="828"/>
                  </a:lnTo>
                  <a:cubicBezTo>
                    <a:pt x="2648" y="871"/>
                    <a:pt x="2673" y="914"/>
                    <a:pt x="2713" y="926"/>
                  </a:cubicBezTo>
                  <a:lnTo>
                    <a:pt x="3242" y="1077"/>
                  </a:lnTo>
                  <a:cubicBezTo>
                    <a:pt x="3248" y="1083"/>
                    <a:pt x="3258" y="1083"/>
                    <a:pt x="3264" y="1083"/>
                  </a:cubicBezTo>
                  <a:cubicBezTo>
                    <a:pt x="3302" y="1083"/>
                    <a:pt x="3333" y="1058"/>
                    <a:pt x="3340" y="1024"/>
                  </a:cubicBezTo>
                  <a:cubicBezTo>
                    <a:pt x="3352" y="979"/>
                    <a:pt x="3327" y="935"/>
                    <a:pt x="3286" y="926"/>
                  </a:cubicBezTo>
                  <a:lnTo>
                    <a:pt x="2757" y="772"/>
                  </a:lnTo>
                  <a:cubicBezTo>
                    <a:pt x="2750" y="770"/>
                    <a:pt x="2742" y="769"/>
                    <a:pt x="2735" y="769"/>
                  </a:cubicBezTo>
                  <a:cubicBezTo>
                    <a:pt x="2700" y="769"/>
                    <a:pt x="2670" y="792"/>
                    <a:pt x="2660" y="825"/>
                  </a:cubicBezTo>
                  <a:cubicBezTo>
                    <a:pt x="2672" y="784"/>
                    <a:pt x="2647" y="740"/>
                    <a:pt x="2603" y="728"/>
                  </a:cubicBezTo>
                  <a:lnTo>
                    <a:pt x="2531" y="706"/>
                  </a:lnTo>
                  <a:cubicBezTo>
                    <a:pt x="2523" y="703"/>
                    <a:pt x="2514" y="702"/>
                    <a:pt x="250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 rot="10800000">
              <a:off x="8347581" y="3918181"/>
              <a:ext cx="389674" cy="26218"/>
            </a:xfrm>
            <a:custGeom>
              <a:avLst/>
              <a:gdLst/>
              <a:ahLst/>
              <a:cxnLst/>
              <a:rect l="l" t="t" r="r" b="b"/>
              <a:pathLst>
                <a:path w="3463" h="233" extrusionOk="0">
                  <a:moveTo>
                    <a:pt x="3384" y="0"/>
                  </a:moveTo>
                  <a:lnTo>
                    <a:pt x="2833" y="13"/>
                  </a:lnTo>
                  <a:cubicBezTo>
                    <a:pt x="2789" y="13"/>
                    <a:pt x="2754" y="47"/>
                    <a:pt x="2754" y="91"/>
                  </a:cubicBezTo>
                  <a:cubicBezTo>
                    <a:pt x="2754" y="135"/>
                    <a:pt x="2789" y="170"/>
                    <a:pt x="2833" y="170"/>
                  </a:cubicBezTo>
                  <a:lnTo>
                    <a:pt x="3384" y="157"/>
                  </a:lnTo>
                  <a:cubicBezTo>
                    <a:pt x="3428" y="157"/>
                    <a:pt x="3462" y="123"/>
                    <a:pt x="3462" y="79"/>
                  </a:cubicBezTo>
                  <a:cubicBezTo>
                    <a:pt x="3462" y="35"/>
                    <a:pt x="3428" y="0"/>
                    <a:pt x="3384" y="0"/>
                  </a:cubicBezTo>
                  <a:close/>
                  <a:moveTo>
                    <a:pt x="2597" y="16"/>
                  </a:moveTo>
                  <a:cubicBezTo>
                    <a:pt x="2553" y="16"/>
                    <a:pt x="2518" y="50"/>
                    <a:pt x="2518" y="94"/>
                  </a:cubicBezTo>
                  <a:cubicBezTo>
                    <a:pt x="2518" y="139"/>
                    <a:pt x="2553" y="173"/>
                    <a:pt x="2597" y="173"/>
                  </a:cubicBezTo>
                  <a:lnTo>
                    <a:pt x="2676" y="173"/>
                  </a:lnTo>
                  <a:cubicBezTo>
                    <a:pt x="2720" y="173"/>
                    <a:pt x="2754" y="139"/>
                    <a:pt x="2754" y="94"/>
                  </a:cubicBezTo>
                  <a:cubicBezTo>
                    <a:pt x="2754" y="50"/>
                    <a:pt x="2720" y="16"/>
                    <a:pt x="2676" y="16"/>
                  </a:cubicBezTo>
                  <a:close/>
                  <a:moveTo>
                    <a:pt x="2361" y="25"/>
                  </a:moveTo>
                  <a:lnTo>
                    <a:pt x="1810" y="35"/>
                  </a:lnTo>
                  <a:cubicBezTo>
                    <a:pt x="1766" y="35"/>
                    <a:pt x="1732" y="72"/>
                    <a:pt x="1732" y="113"/>
                  </a:cubicBezTo>
                  <a:cubicBezTo>
                    <a:pt x="1732" y="157"/>
                    <a:pt x="1766" y="192"/>
                    <a:pt x="1810" y="192"/>
                  </a:cubicBezTo>
                  <a:lnTo>
                    <a:pt x="2361" y="183"/>
                  </a:lnTo>
                  <a:cubicBezTo>
                    <a:pt x="2405" y="183"/>
                    <a:pt x="2440" y="145"/>
                    <a:pt x="2440" y="104"/>
                  </a:cubicBezTo>
                  <a:cubicBezTo>
                    <a:pt x="2440" y="60"/>
                    <a:pt x="2405" y="25"/>
                    <a:pt x="2361" y="25"/>
                  </a:cubicBezTo>
                  <a:close/>
                  <a:moveTo>
                    <a:pt x="1574" y="41"/>
                  </a:moveTo>
                  <a:cubicBezTo>
                    <a:pt x="1530" y="41"/>
                    <a:pt x="1496" y="76"/>
                    <a:pt x="1496" y="120"/>
                  </a:cubicBezTo>
                  <a:cubicBezTo>
                    <a:pt x="1496" y="161"/>
                    <a:pt x="1530" y="198"/>
                    <a:pt x="1574" y="198"/>
                  </a:cubicBezTo>
                  <a:lnTo>
                    <a:pt x="1653" y="198"/>
                  </a:lnTo>
                  <a:cubicBezTo>
                    <a:pt x="1697" y="198"/>
                    <a:pt x="1732" y="167"/>
                    <a:pt x="1732" y="120"/>
                  </a:cubicBezTo>
                  <a:cubicBezTo>
                    <a:pt x="1732" y="72"/>
                    <a:pt x="1697" y="41"/>
                    <a:pt x="1653" y="41"/>
                  </a:cubicBezTo>
                  <a:close/>
                  <a:moveTo>
                    <a:pt x="1343" y="47"/>
                  </a:moveTo>
                  <a:cubicBezTo>
                    <a:pt x="1342" y="47"/>
                    <a:pt x="1340" y="47"/>
                    <a:pt x="1338" y="47"/>
                  </a:cubicBezTo>
                  <a:lnTo>
                    <a:pt x="788" y="60"/>
                  </a:lnTo>
                  <a:cubicBezTo>
                    <a:pt x="744" y="60"/>
                    <a:pt x="709" y="94"/>
                    <a:pt x="709" y="139"/>
                  </a:cubicBezTo>
                  <a:cubicBezTo>
                    <a:pt x="709" y="183"/>
                    <a:pt x="744" y="217"/>
                    <a:pt x="788" y="217"/>
                  </a:cubicBezTo>
                  <a:lnTo>
                    <a:pt x="1338" y="205"/>
                  </a:lnTo>
                  <a:cubicBezTo>
                    <a:pt x="1382" y="205"/>
                    <a:pt x="1417" y="170"/>
                    <a:pt x="1417" y="126"/>
                  </a:cubicBezTo>
                  <a:cubicBezTo>
                    <a:pt x="1417" y="84"/>
                    <a:pt x="1385" y="47"/>
                    <a:pt x="1343" y="47"/>
                  </a:cubicBezTo>
                  <a:close/>
                  <a:moveTo>
                    <a:pt x="552" y="63"/>
                  </a:moveTo>
                  <a:cubicBezTo>
                    <a:pt x="508" y="63"/>
                    <a:pt x="473" y="98"/>
                    <a:pt x="473" y="142"/>
                  </a:cubicBezTo>
                  <a:cubicBezTo>
                    <a:pt x="473" y="186"/>
                    <a:pt x="508" y="220"/>
                    <a:pt x="552" y="220"/>
                  </a:cubicBezTo>
                  <a:lnTo>
                    <a:pt x="630" y="220"/>
                  </a:lnTo>
                  <a:cubicBezTo>
                    <a:pt x="674" y="220"/>
                    <a:pt x="709" y="186"/>
                    <a:pt x="709" y="142"/>
                  </a:cubicBezTo>
                  <a:cubicBezTo>
                    <a:pt x="709" y="98"/>
                    <a:pt x="674" y="63"/>
                    <a:pt x="630" y="63"/>
                  </a:cubicBezTo>
                  <a:close/>
                  <a:moveTo>
                    <a:pt x="325" y="72"/>
                  </a:moveTo>
                  <a:cubicBezTo>
                    <a:pt x="322" y="72"/>
                    <a:pt x="319" y="72"/>
                    <a:pt x="316" y="72"/>
                  </a:cubicBezTo>
                  <a:lnTo>
                    <a:pt x="80" y="76"/>
                  </a:lnTo>
                  <a:cubicBezTo>
                    <a:pt x="36" y="76"/>
                    <a:pt x="1" y="110"/>
                    <a:pt x="1" y="154"/>
                  </a:cubicBezTo>
                  <a:cubicBezTo>
                    <a:pt x="1" y="195"/>
                    <a:pt x="36" y="233"/>
                    <a:pt x="80" y="233"/>
                  </a:cubicBezTo>
                  <a:lnTo>
                    <a:pt x="316" y="230"/>
                  </a:lnTo>
                  <a:cubicBezTo>
                    <a:pt x="360" y="230"/>
                    <a:pt x="394" y="198"/>
                    <a:pt x="394" y="151"/>
                  </a:cubicBezTo>
                  <a:cubicBezTo>
                    <a:pt x="394" y="107"/>
                    <a:pt x="365" y="72"/>
                    <a:pt x="325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 rot="10800000">
              <a:off x="8529984" y="3556187"/>
              <a:ext cx="112300" cy="112412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 rot="10800000">
              <a:off x="8497014" y="2634155"/>
              <a:ext cx="187804" cy="199844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 rot="10800000">
              <a:off x="8653874" y="3217036"/>
              <a:ext cx="105323" cy="105661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 rot="10800000">
              <a:off x="8635870" y="4690105"/>
              <a:ext cx="76179" cy="76179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40" y="158"/>
                  </a:moveTo>
                  <a:cubicBezTo>
                    <a:pt x="441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0" y="154"/>
                    <a:pt x="0" y="337"/>
                  </a:cubicBezTo>
                  <a:cubicBezTo>
                    <a:pt x="0" y="523"/>
                    <a:pt x="155" y="677"/>
                    <a:pt x="340" y="677"/>
                  </a:cubicBezTo>
                  <a:cubicBezTo>
                    <a:pt x="529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 rot="10800000">
              <a:off x="8779565" y="3714510"/>
              <a:ext cx="43322" cy="43660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 rot="10800000">
              <a:off x="8762574" y="2914230"/>
              <a:ext cx="60313" cy="60313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 rot="10800000">
              <a:off x="8390452" y="4665237"/>
              <a:ext cx="60313" cy="60313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17" y="0"/>
                    <a:pt x="1" y="117"/>
                    <a:pt x="1" y="268"/>
                  </a:cubicBezTo>
                  <a:cubicBezTo>
                    <a:pt x="1" y="416"/>
                    <a:pt x="123" y="535"/>
                    <a:pt x="268" y="535"/>
                  </a:cubicBezTo>
                  <a:cubicBezTo>
                    <a:pt x="416" y="535"/>
                    <a:pt x="536" y="412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353079" y="4260904"/>
              <a:ext cx="444474" cy="104648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3858" y="0"/>
                  </a:moveTo>
                  <a:cubicBezTo>
                    <a:pt x="3854" y="0"/>
                    <a:pt x="3850" y="1"/>
                    <a:pt x="3846" y="1"/>
                  </a:cubicBezTo>
                  <a:lnTo>
                    <a:pt x="3308" y="111"/>
                  </a:lnTo>
                  <a:cubicBezTo>
                    <a:pt x="3268" y="123"/>
                    <a:pt x="3241" y="157"/>
                    <a:pt x="3243" y="193"/>
                  </a:cubicBezTo>
                  <a:lnTo>
                    <a:pt x="3243" y="193"/>
                  </a:lnTo>
                  <a:cubicBezTo>
                    <a:pt x="3229" y="163"/>
                    <a:pt x="3200" y="142"/>
                    <a:pt x="3166" y="142"/>
                  </a:cubicBezTo>
                  <a:cubicBezTo>
                    <a:pt x="3162" y="142"/>
                    <a:pt x="3157" y="142"/>
                    <a:pt x="3153" y="143"/>
                  </a:cubicBezTo>
                  <a:lnTo>
                    <a:pt x="3075" y="159"/>
                  </a:lnTo>
                  <a:cubicBezTo>
                    <a:pt x="3031" y="171"/>
                    <a:pt x="3005" y="212"/>
                    <a:pt x="3012" y="253"/>
                  </a:cubicBezTo>
                  <a:cubicBezTo>
                    <a:pt x="3021" y="291"/>
                    <a:pt x="3056" y="316"/>
                    <a:pt x="3090" y="316"/>
                  </a:cubicBezTo>
                  <a:lnTo>
                    <a:pt x="3106" y="316"/>
                  </a:lnTo>
                  <a:lnTo>
                    <a:pt x="3185" y="300"/>
                  </a:lnTo>
                  <a:cubicBezTo>
                    <a:pt x="3223" y="289"/>
                    <a:pt x="3250" y="259"/>
                    <a:pt x="3250" y="222"/>
                  </a:cubicBezTo>
                  <a:lnTo>
                    <a:pt x="3250" y="222"/>
                  </a:lnTo>
                  <a:cubicBezTo>
                    <a:pt x="3262" y="251"/>
                    <a:pt x="3294" y="269"/>
                    <a:pt x="3323" y="269"/>
                  </a:cubicBezTo>
                  <a:lnTo>
                    <a:pt x="3339" y="269"/>
                  </a:lnTo>
                  <a:lnTo>
                    <a:pt x="3877" y="159"/>
                  </a:lnTo>
                  <a:cubicBezTo>
                    <a:pt x="3921" y="149"/>
                    <a:pt x="3950" y="108"/>
                    <a:pt x="3940" y="64"/>
                  </a:cubicBezTo>
                  <a:cubicBezTo>
                    <a:pt x="3929" y="27"/>
                    <a:pt x="3897" y="0"/>
                    <a:pt x="3858" y="0"/>
                  </a:cubicBezTo>
                  <a:close/>
                  <a:moveTo>
                    <a:pt x="2854" y="205"/>
                  </a:moveTo>
                  <a:cubicBezTo>
                    <a:pt x="2850" y="205"/>
                    <a:pt x="2846" y="205"/>
                    <a:pt x="2842" y="206"/>
                  </a:cubicBezTo>
                  <a:lnTo>
                    <a:pt x="2304" y="316"/>
                  </a:lnTo>
                  <a:cubicBezTo>
                    <a:pt x="2265" y="327"/>
                    <a:pt x="2240" y="361"/>
                    <a:pt x="2240" y="397"/>
                  </a:cubicBezTo>
                  <a:lnTo>
                    <a:pt x="2240" y="397"/>
                  </a:lnTo>
                  <a:cubicBezTo>
                    <a:pt x="2227" y="365"/>
                    <a:pt x="2197" y="346"/>
                    <a:pt x="2163" y="346"/>
                  </a:cubicBezTo>
                  <a:cubicBezTo>
                    <a:pt x="2158" y="346"/>
                    <a:pt x="2154" y="347"/>
                    <a:pt x="2150" y="347"/>
                  </a:cubicBezTo>
                  <a:lnTo>
                    <a:pt x="2071" y="363"/>
                  </a:lnTo>
                  <a:cubicBezTo>
                    <a:pt x="2030" y="376"/>
                    <a:pt x="2002" y="417"/>
                    <a:pt x="2008" y="457"/>
                  </a:cubicBezTo>
                  <a:cubicBezTo>
                    <a:pt x="2017" y="495"/>
                    <a:pt x="2052" y="520"/>
                    <a:pt x="2087" y="520"/>
                  </a:cubicBezTo>
                  <a:lnTo>
                    <a:pt x="2102" y="520"/>
                  </a:lnTo>
                  <a:lnTo>
                    <a:pt x="2181" y="505"/>
                  </a:lnTo>
                  <a:cubicBezTo>
                    <a:pt x="2220" y="493"/>
                    <a:pt x="2247" y="462"/>
                    <a:pt x="2246" y="424"/>
                  </a:cubicBezTo>
                  <a:lnTo>
                    <a:pt x="2246" y="424"/>
                  </a:lnTo>
                  <a:cubicBezTo>
                    <a:pt x="2259" y="454"/>
                    <a:pt x="2289" y="473"/>
                    <a:pt x="2319" y="473"/>
                  </a:cubicBezTo>
                  <a:lnTo>
                    <a:pt x="2335" y="473"/>
                  </a:lnTo>
                  <a:lnTo>
                    <a:pt x="2873" y="363"/>
                  </a:lnTo>
                  <a:cubicBezTo>
                    <a:pt x="2917" y="354"/>
                    <a:pt x="2946" y="313"/>
                    <a:pt x="2936" y="269"/>
                  </a:cubicBezTo>
                  <a:cubicBezTo>
                    <a:pt x="2928" y="232"/>
                    <a:pt x="2893" y="205"/>
                    <a:pt x="2854" y="205"/>
                  </a:cubicBezTo>
                  <a:close/>
                  <a:moveTo>
                    <a:pt x="1853" y="409"/>
                  </a:moveTo>
                  <a:cubicBezTo>
                    <a:pt x="1849" y="409"/>
                    <a:pt x="1845" y="410"/>
                    <a:pt x="1841" y="410"/>
                  </a:cubicBezTo>
                  <a:lnTo>
                    <a:pt x="1300" y="520"/>
                  </a:lnTo>
                  <a:cubicBezTo>
                    <a:pt x="1266" y="531"/>
                    <a:pt x="1241" y="560"/>
                    <a:pt x="1237" y="593"/>
                  </a:cubicBezTo>
                  <a:lnTo>
                    <a:pt x="1237" y="593"/>
                  </a:lnTo>
                  <a:cubicBezTo>
                    <a:pt x="1221" y="568"/>
                    <a:pt x="1195" y="551"/>
                    <a:pt x="1164" y="551"/>
                  </a:cubicBezTo>
                  <a:cubicBezTo>
                    <a:pt x="1160" y="551"/>
                    <a:pt x="1156" y="551"/>
                    <a:pt x="1152" y="552"/>
                  </a:cubicBezTo>
                  <a:lnTo>
                    <a:pt x="1073" y="568"/>
                  </a:lnTo>
                  <a:cubicBezTo>
                    <a:pt x="1029" y="580"/>
                    <a:pt x="1001" y="621"/>
                    <a:pt x="1010" y="662"/>
                  </a:cubicBezTo>
                  <a:cubicBezTo>
                    <a:pt x="1017" y="700"/>
                    <a:pt x="1054" y="725"/>
                    <a:pt x="1089" y="725"/>
                  </a:cubicBezTo>
                  <a:lnTo>
                    <a:pt x="1105" y="725"/>
                  </a:lnTo>
                  <a:lnTo>
                    <a:pt x="1183" y="709"/>
                  </a:lnTo>
                  <a:cubicBezTo>
                    <a:pt x="1219" y="699"/>
                    <a:pt x="1243" y="672"/>
                    <a:pt x="1247" y="638"/>
                  </a:cubicBezTo>
                  <a:lnTo>
                    <a:pt x="1247" y="638"/>
                  </a:lnTo>
                  <a:cubicBezTo>
                    <a:pt x="1262" y="663"/>
                    <a:pt x="1289" y="678"/>
                    <a:pt x="1316" y="678"/>
                  </a:cubicBezTo>
                  <a:lnTo>
                    <a:pt x="1331" y="678"/>
                  </a:lnTo>
                  <a:lnTo>
                    <a:pt x="1873" y="568"/>
                  </a:lnTo>
                  <a:cubicBezTo>
                    <a:pt x="1914" y="555"/>
                    <a:pt x="1942" y="517"/>
                    <a:pt x="1936" y="473"/>
                  </a:cubicBezTo>
                  <a:cubicBezTo>
                    <a:pt x="1924" y="436"/>
                    <a:pt x="1889" y="409"/>
                    <a:pt x="1853" y="409"/>
                  </a:cubicBezTo>
                  <a:close/>
                  <a:moveTo>
                    <a:pt x="853" y="614"/>
                  </a:moveTo>
                  <a:cubicBezTo>
                    <a:pt x="849" y="614"/>
                    <a:pt x="845" y="614"/>
                    <a:pt x="840" y="615"/>
                  </a:cubicBezTo>
                  <a:lnTo>
                    <a:pt x="302" y="725"/>
                  </a:lnTo>
                  <a:cubicBezTo>
                    <a:pt x="263" y="736"/>
                    <a:pt x="236" y="770"/>
                    <a:pt x="238" y="807"/>
                  </a:cubicBezTo>
                  <a:lnTo>
                    <a:pt x="238" y="807"/>
                  </a:lnTo>
                  <a:cubicBezTo>
                    <a:pt x="223" y="776"/>
                    <a:pt x="194" y="756"/>
                    <a:pt x="160" y="756"/>
                  </a:cubicBezTo>
                  <a:cubicBezTo>
                    <a:pt x="156" y="756"/>
                    <a:pt x="152" y="756"/>
                    <a:pt x="148" y="756"/>
                  </a:cubicBezTo>
                  <a:lnTo>
                    <a:pt x="69" y="772"/>
                  </a:lnTo>
                  <a:cubicBezTo>
                    <a:pt x="25" y="785"/>
                    <a:pt x="0" y="826"/>
                    <a:pt x="7" y="867"/>
                  </a:cubicBezTo>
                  <a:cubicBezTo>
                    <a:pt x="16" y="904"/>
                    <a:pt x="51" y="930"/>
                    <a:pt x="85" y="930"/>
                  </a:cubicBezTo>
                  <a:lnTo>
                    <a:pt x="101" y="930"/>
                  </a:lnTo>
                  <a:lnTo>
                    <a:pt x="180" y="914"/>
                  </a:lnTo>
                  <a:cubicBezTo>
                    <a:pt x="217" y="903"/>
                    <a:pt x="246" y="874"/>
                    <a:pt x="245" y="838"/>
                  </a:cubicBezTo>
                  <a:lnTo>
                    <a:pt x="245" y="838"/>
                  </a:lnTo>
                  <a:cubicBezTo>
                    <a:pt x="259" y="865"/>
                    <a:pt x="289" y="882"/>
                    <a:pt x="318" y="882"/>
                  </a:cubicBezTo>
                  <a:lnTo>
                    <a:pt x="334" y="882"/>
                  </a:lnTo>
                  <a:lnTo>
                    <a:pt x="872" y="772"/>
                  </a:lnTo>
                  <a:cubicBezTo>
                    <a:pt x="916" y="760"/>
                    <a:pt x="944" y="722"/>
                    <a:pt x="935" y="678"/>
                  </a:cubicBezTo>
                  <a:cubicBezTo>
                    <a:pt x="923" y="641"/>
                    <a:pt x="891" y="614"/>
                    <a:pt x="853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56040" y="4411462"/>
              <a:ext cx="394963" cy="177114"/>
            </a:xfrm>
            <a:custGeom>
              <a:avLst/>
              <a:gdLst/>
              <a:ahLst/>
              <a:cxnLst/>
              <a:rect l="l" t="t" r="r" b="b"/>
              <a:pathLst>
                <a:path w="3510" h="1574" extrusionOk="0">
                  <a:moveTo>
                    <a:pt x="3422" y="1"/>
                  </a:moveTo>
                  <a:cubicBezTo>
                    <a:pt x="3412" y="1"/>
                    <a:pt x="3401" y="3"/>
                    <a:pt x="3390" y="7"/>
                  </a:cubicBezTo>
                  <a:lnTo>
                    <a:pt x="2883" y="221"/>
                  </a:lnTo>
                  <a:cubicBezTo>
                    <a:pt x="2839" y="237"/>
                    <a:pt x="2824" y="284"/>
                    <a:pt x="2839" y="325"/>
                  </a:cubicBezTo>
                  <a:cubicBezTo>
                    <a:pt x="2852" y="353"/>
                    <a:pt x="2880" y="372"/>
                    <a:pt x="2912" y="372"/>
                  </a:cubicBezTo>
                  <a:cubicBezTo>
                    <a:pt x="2918" y="372"/>
                    <a:pt x="2931" y="372"/>
                    <a:pt x="2943" y="366"/>
                  </a:cubicBezTo>
                  <a:lnTo>
                    <a:pt x="3450" y="152"/>
                  </a:lnTo>
                  <a:cubicBezTo>
                    <a:pt x="3494" y="136"/>
                    <a:pt x="3510" y="89"/>
                    <a:pt x="3494" y="48"/>
                  </a:cubicBezTo>
                  <a:cubicBezTo>
                    <a:pt x="3482" y="17"/>
                    <a:pt x="3453" y="1"/>
                    <a:pt x="3422" y="1"/>
                  </a:cubicBezTo>
                  <a:close/>
                  <a:moveTo>
                    <a:pt x="2769" y="278"/>
                  </a:moveTo>
                  <a:cubicBezTo>
                    <a:pt x="2758" y="278"/>
                    <a:pt x="2748" y="280"/>
                    <a:pt x="2739" y="284"/>
                  </a:cubicBezTo>
                  <a:lnTo>
                    <a:pt x="2666" y="315"/>
                  </a:lnTo>
                  <a:cubicBezTo>
                    <a:pt x="2625" y="331"/>
                    <a:pt x="2610" y="378"/>
                    <a:pt x="2625" y="419"/>
                  </a:cubicBezTo>
                  <a:cubicBezTo>
                    <a:pt x="2635" y="447"/>
                    <a:pt x="2663" y="466"/>
                    <a:pt x="2695" y="466"/>
                  </a:cubicBezTo>
                  <a:cubicBezTo>
                    <a:pt x="2704" y="466"/>
                    <a:pt x="2714" y="463"/>
                    <a:pt x="2726" y="463"/>
                  </a:cubicBezTo>
                  <a:lnTo>
                    <a:pt x="2799" y="432"/>
                  </a:lnTo>
                  <a:cubicBezTo>
                    <a:pt x="2839" y="416"/>
                    <a:pt x="2855" y="372"/>
                    <a:pt x="2839" y="328"/>
                  </a:cubicBezTo>
                  <a:cubicBezTo>
                    <a:pt x="2828" y="295"/>
                    <a:pt x="2798" y="278"/>
                    <a:pt x="2769" y="278"/>
                  </a:cubicBezTo>
                  <a:close/>
                  <a:moveTo>
                    <a:pt x="2482" y="401"/>
                  </a:moveTo>
                  <a:cubicBezTo>
                    <a:pt x="2472" y="401"/>
                    <a:pt x="2462" y="403"/>
                    <a:pt x="2452" y="407"/>
                  </a:cubicBezTo>
                  <a:lnTo>
                    <a:pt x="1943" y="624"/>
                  </a:lnTo>
                  <a:cubicBezTo>
                    <a:pt x="1902" y="639"/>
                    <a:pt x="1886" y="687"/>
                    <a:pt x="1902" y="724"/>
                  </a:cubicBezTo>
                  <a:cubicBezTo>
                    <a:pt x="1890" y="696"/>
                    <a:pt x="1861" y="681"/>
                    <a:pt x="1830" y="681"/>
                  </a:cubicBezTo>
                  <a:cubicBezTo>
                    <a:pt x="1820" y="681"/>
                    <a:pt x="1808" y="683"/>
                    <a:pt x="1798" y="687"/>
                  </a:cubicBezTo>
                  <a:lnTo>
                    <a:pt x="1729" y="718"/>
                  </a:lnTo>
                  <a:cubicBezTo>
                    <a:pt x="1685" y="734"/>
                    <a:pt x="1669" y="781"/>
                    <a:pt x="1685" y="819"/>
                  </a:cubicBezTo>
                  <a:cubicBezTo>
                    <a:pt x="1697" y="847"/>
                    <a:pt x="1722" y="866"/>
                    <a:pt x="1754" y="866"/>
                  </a:cubicBezTo>
                  <a:cubicBezTo>
                    <a:pt x="1763" y="866"/>
                    <a:pt x="1776" y="863"/>
                    <a:pt x="1785" y="863"/>
                  </a:cubicBezTo>
                  <a:lnTo>
                    <a:pt x="1858" y="831"/>
                  </a:lnTo>
                  <a:cubicBezTo>
                    <a:pt x="1902" y="816"/>
                    <a:pt x="1917" y="768"/>
                    <a:pt x="1902" y="731"/>
                  </a:cubicBezTo>
                  <a:lnTo>
                    <a:pt x="1902" y="731"/>
                  </a:lnTo>
                  <a:cubicBezTo>
                    <a:pt x="1913" y="759"/>
                    <a:pt x="1942" y="774"/>
                    <a:pt x="1972" y="774"/>
                  </a:cubicBezTo>
                  <a:cubicBezTo>
                    <a:pt x="1982" y="774"/>
                    <a:pt x="1993" y="773"/>
                    <a:pt x="2002" y="768"/>
                  </a:cubicBezTo>
                  <a:lnTo>
                    <a:pt x="2509" y="551"/>
                  </a:lnTo>
                  <a:cubicBezTo>
                    <a:pt x="2553" y="536"/>
                    <a:pt x="2569" y="495"/>
                    <a:pt x="2553" y="451"/>
                  </a:cubicBezTo>
                  <a:cubicBezTo>
                    <a:pt x="2541" y="418"/>
                    <a:pt x="2512" y="401"/>
                    <a:pt x="2482" y="401"/>
                  </a:cubicBezTo>
                  <a:close/>
                  <a:moveTo>
                    <a:pt x="1539" y="803"/>
                  </a:moveTo>
                  <a:cubicBezTo>
                    <a:pt x="1528" y="803"/>
                    <a:pt x="1518" y="805"/>
                    <a:pt x="1508" y="809"/>
                  </a:cubicBezTo>
                  <a:lnTo>
                    <a:pt x="999" y="1023"/>
                  </a:lnTo>
                  <a:cubicBezTo>
                    <a:pt x="961" y="1039"/>
                    <a:pt x="942" y="1086"/>
                    <a:pt x="958" y="1127"/>
                  </a:cubicBezTo>
                  <a:cubicBezTo>
                    <a:pt x="946" y="1097"/>
                    <a:pt x="917" y="1080"/>
                    <a:pt x="886" y="1080"/>
                  </a:cubicBezTo>
                  <a:cubicBezTo>
                    <a:pt x="875" y="1080"/>
                    <a:pt x="864" y="1082"/>
                    <a:pt x="854" y="1086"/>
                  </a:cubicBezTo>
                  <a:lnTo>
                    <a:pt x="785" y="1118"/>
                  </a:lnTo>
                  <a:cubicBezTo>
                    <a:pt x="740" y="1133"/>
                    <a:pt x="725" y="1181"/>
                    <a:pt x="740" y="1222"/>
                  </a:cubicBezTo>
                  <a:cubicBezTo>
                    <a:pt x="753" y="1250"/>
                    <a:pt x="778" y="1269"/>
                    <a:pt x="810" y="1269"/>
                  </a:cubicBezTo>
                  <a:cubicBezTo>
                    <a:pt x="822" y="1269"/>
                    <a:pt x="835" y="1266"/>
                    <a:pt x="841" y="1262"/>
                  </a:cubicBezTo>
                  <a:lnTo>
                    <a:pt x="914" y="1231"/>
                  </a:lnTo>
                  <a:cubicBezTo>
                    <a:pt x="951" y="1218"/>
                    <a:pt x="973" y="1171"/>
                    <a:pt x="958" y="1130"/>
                  </a:cubicBezTo>
                  <a:lnTo>
                    <a:pt x="958" y="1130"/>
                  </a:lnTo>
                  <a:cubicBezTo>
                    <a:pt x="969" y="1161"/>
                    <a:pt x="998" y="1177"/>
                    <a:pt x="1028" y="1177"/>
                  </a:cubicBezTo>
                  <a:cubicBezTo>
                    <a:pt x="1038" y="1177"/>
                    <a:pt x="1049" y="1175"/>
                    <a:pt x="1058" y="1171"/>
                  </a:cubicBezTo>
                  <a:lnTo>
                    <a:pt x="1565" y="954"/>
                  </a:lnTo>
                  <a:cubicBezTo>
                    <a:pt x="1609" y="938"/>
                    <a:pt x="1625" y="894"/>
                    <a:pt x="1609" y="850"/>
                  </a:cubicBezTo>
                  <a:cubicBezTo>
                    <a:pt x="1597" y="820"/>
                    <a:pt x="1568" y="803"/>
                    <a:pt x="1539" y="803"/>
                  </a:cubicBezTo>
                  <a:close/>
                  <a:moveTo>
                    <a:pt x="597" y="1203"/>
                  </a:moveTo>
                  <a:cubicBezTo>
                    <a:pt x="587" y="1203"/>
                    <a:pt x="577" y="1205"/>
                    <a:pt x="567" y="1209"/>
                  </a:cubicBezTo>
                  <a:lnTo>
                    <a:pt x="61" y="1426"/>
                  </a:lnTo>
                  <a:cubicBezTo>
                    <a:pt x="17" y="1442"/>
                    <a:pt x="1" y="1489"/>
                    <a:pt x="17" y="1527"/>
                  </a:cubicBezTo>
                  <a:cubicBezTo>
                    <a:pt x="29" y="1555"/>
                    <a:pt x="54" y="1574"/>
                    <a:pt x="86" y="1574"/>
                  </a:cubicBezTo>
                  <a:cubicBezTo>
                    <a:pt x="99" y="1574"/>
                    <a:pt x="111" y="1574"/>
                    <a:pt x="117" y="1571"/>
                  </a:cubicBezTo>
                  <a:lnTo>
                    <a:pt x="627" y="1354"/>
                  </a:lnTo>
                  <a:cubicBezTo>
                    <a:pt x="668" y="1338"/>
                    <a:pt x="684" y="1291"/>
                    <a:pt x="668" y="1253"/>
                  </a:cubicBezTo>
                  <a:cubicBezTo>
                    <a:pt x="656" y="1220"/>
                    <a:pt x="627" y="1203"/>
                    <a:pt x="597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19652" y="4600055"/>
              <a:ext cx="302242" cy="166312"/>
            </a:xfrm>
            <a:custGeom>
              <a:avLst/>
              <a:gdLst/>
              <a:ahLst/>
              <a:cxnLst/>
              <a:rect l="l" t="t" r="r" b="b"/>
              <a:pathLst>
                <a:path w="2686" h="1478" extrusionOk="0">
                  <a:moveTo>
                    <a:pt x="2594" y="0"/>
                  </a:moveTo>
                  <a:cubicBezTo>
                    <a:pt x="2582" y="0"/>
                    <a:pt x="2570" y="3"/>
                    <a:pt x="2559" y="8"/>
                  </a:cubicBezTo>
                  <a:lnTo>
                    <a:pt x="2071" y="266"/>
                  </a:lnTo>
                  <a:cubicBezTo>
                    <a:pt x="2034" y="285"/>
                    <a:pt x="2021" y="332"/>
                    <a:pt x="2040" y="370"/>
                  </a:cubicBezTo>
                  <a:cubicBezTo>
                    <a:pt x="2027" y="346"/>
                    <a:pt x="1999" y="330"/>
                    <a:pt x="1970" y="330"/>
                  </a:cubicBezTo>
                  <a:cubicBezTo>
                    <a:pt x="1957" y="330"/>
                    <a:pt x="1945" y="333"/>
                    <a:pt x="1933" y="339"/>
                  </a:cubicBezTo>
                  <a:lnTo>
                    <a:pt x="1864" y="376"/>
                  </a:lnTo>
                  <a:cubicBezTo>
                    <a:pt x="1826" y="395"/>
                    <a:pt x="1810" y="442"/>
                    <a:pt x="1832" y="480"/>
                  </a:cubicBezTo>
                  <a:cubicBezTo>
                    <a:pt x="1848" y="508"/>
                    <a:pt x="1873" y="524"/>
                    <a:pt x="1901" y="524"/>
                  </a:cubicBezTo>
                  <a:cubicBezTo>
                    <a:pt x="1914" y="524"/>
                    <a:pt x="1927" y="524"/>
                    <a:pt x="1936" y="512"/>
                  </a:cubicBezTo>
                  <a:lnTo>
                    <a:pt x="2008" y="477"/>
                  </a:lnTo>
                  <a:cubicBezTo>
                    <a:pt x="2043" y="458"/>
                    <a:pt x="2059" y="411"/>
                    <a:pt x="2040" y="370"/>
                  </a:cubicBezTo>
                  <a:lnTo>
                    <a:pt x="2040" y="370"/>
                  </a:lnTo>
                  <a:cubicBezTo>
                    <a:pt x="2056" y="398"/>
                    <a:pt x="2084" y="414"/>
                    <a:pt x="2109" y="414"/>
                  </a:cubicBezTo>
                  <a:cubicBezTo>
                    <a:pt x="2122" y="414"/>
                    <a:pt x="2134" y="414"/>
                    <a:pt x="2144" y="402"/>
                  </a:cubicBezTo>
                  <a:lnTo>
                    <a:pt x="2632" y="147"/>
                  </a:lnTo>
                  <a:cubicBezTo>
                    <a:pt x="2669" y="128"/>
                    <a:pt x="2685" y="81"/>
                    <a:pt x="2663" y="40"/>
                  </a:cubicBezTo>
                  <a:cubicBezTo>
                    <a:pt x="2650" y="15"/>
                    <a:pt x="2622" y="0"/>
                    <a:pt x="2594" y="0"/>
                  </a:cubicBezTo>
                  <a:close/>
                  <a:moveTo>
                    <a:pt x="1692" y="476"/>
                  </a:moveTo>
                  <a:cubicBezTo>
                    <a:pt x="1679" y="476"/>
                    <a:pt x="1666" y="480"/>
                    <a:pt x="1653" y="486"/>
                  </a:cubicBezTo>
                  <a:lnTo>
                    <a:pt x="1165" y="741"/>
                  </a:lnTo>
                  <a:cubicBezTo>
                    <a:pt x="1131" y="760"/>
                    <a:pt x="1115" y="807"/>
                    <a:pt x="1134" y="848"/>
                  </a:cubicBezTo>
                  <a:cubicBezTo>
                    <a:pt x="1121" y="822"/>
                    <a:pt x="1094" y="807"/>
                    <a:pt x="1067" y="807"/>
                  </a:cubicBezTo>
                  <a:cubicBezTo>
                    <a:pt x="1054" y="807"/>
                    <a:pt x="1042" y="810"/>
                    <a:pt x="1030" y="817"/>
                  </a:cubicBezTo>
                  <a:lnTo>
                    <a:pt x="957" y="851"/>
                  </a:lnTo>
                  <a:cubicBezTo>
                    <a:pt x="923" y="870"/>
                    <a:pt x="907" y="918"/>
                    <a:pt x="926" y="958"/>
                  </a:cubicBezTo>
                  <a:cubicBezTo>
                    <a:pt x="942" y="984"/>
                    <a:pt x="970" y="999"/>
                    <a:pt x="998" y="999"/>
                  </a:cubicBezTo>
                  <a:cubicBezTo>
                    <a:pt x="1008" y="999"/>
                    <a:pt x="1020" y="999"/>
                    <a:pt x="1033" y="990"/>
                  </a:cubicBezTo>
                  <a:lnTo>
                    <a:pt x="1102" y="952"/>
                  </a:lnTo>
                  <a:cubicBezTo>
                    <a:pt x="1140" y="933"/>
                    <a:pt x="1156" y="886"/>
                    <a:pt x="1134" y="848"/>
                  </a:cubicBezTo>
                  <a:lnTo>
                    <a:pt x="1134" y="848"/>
                  </a:lnTo>
                  <a:cubicBezTo>
                    <a:pt x="1149" y="874"/>
                    <a:pt x="1178" y="889"/>
                    <a:pt x="1206" y="889"/>
                  </a:cubicBezTo>
                  <a:cubicBezTo>
                    <a:pt x="1219" y="889"/>
                    <a:pt x="1228" y="889"/>
                    <a:pt x="1241" y="880"/>
                  </a:cubicBezTo>
                  <a:lnTo>
                    <a:pt x="1728" y="622"/>
                  </a:lnTo>
                  <a:cubicBezTo>
                    <a:pt x="1763" y="603"/>
                    <a:pt x="1779" y="556"/>
                    <a:pt x="1760" y="518"/>
                  </a:cubicBezTo>
                  <a:cubicBezTo>
                    <a:pt x="1747" y="492"/>
                    <a:pt x="1720" y="476"/>
                    <a:pt x="1692" y="476"/>
                  </a:cubicBezTo>
                  <a:close/>
                  <a:moveTo>
                    <a:pt x="784" y="957"/>
                  </a:moveTo>
                  <a:cubicBezTo>
                    <a:pt x="773" y="957"/>
                    <a:pt x="761" y="959"/>
                    <a:pt x="750" y="965"/>
                  </a:cubicBezTo>
                  <a:lnTo>
                    <a:pt x="262" y="1220"/>
                  </a:lnTo>
                  <a:cubicBezTo>
                    <a:pt x="227" y="1240"/>
                    <a:pt x="214" y="1281"/>
                    <a:pt x="226" y="1317"/>
                  </a:cubicBezTo>
                  <a:lnTo>
                    <a:pt x="226" y="1317"/>
                  </a:lnTo>
                  <a:cubicBezTo>
                    <a:pt x="212" y="1296"/>
                    <a:pt x="187" y="1284"/>
                    <a:pt x="160" y="1284"/>
                  </a:cubicBezTo>
                  <a:cubicBezTo>
                    <a:pt x="148" y="1284"/>
                    <a:pt x="135" y="1287"/>
                    <a:pt x="124" y="1292"/>
                  </a:cubicBezTo>
                  <a:lnTo>
                    <a:pt x="54" y="1327"/>
                  </a:lnTo>
                  <a:cubicBezTo>
                    <a:pt x="17" y="1346"/>
                    <a:pt x="1" y="1393"/>
                    <a:pt x="23" y="1434"/>
                  </a:cubicBezTo>
                  <a:cubicBezTo>
                    <a:pt x="39" y="1462"/>
                    <a:pt x="64" y="1478"/>
                    <a:pt x="92" y="1478"/>
                  </a:cubicBezTo>
                  <a:cubicBezTo>
                    <a:pt x="105" y="1478"/>
                    <a:pt x="117" y="1478"/>
                    <a:pt x="127" y="1465"/>
                  </a:cubicBezTo>
                  <a:lnTo>
                    <a:pt x="199" y="1431"/>
                  </a:lnTo>
                  <a:cubicBezTo>
                    <a:pt x="230" y="1411"/>
                    <a:pt x="246" y="1368"/>
                    <a:pt x="235" y="1334"/>
                  </a:cubicBezTo>
                  <a:lnTo>
                    <a:pt x="235" y="1334"/>
                  </a:lnTo>
                  <a:cubicBezTo>
                    <a:pt x="251" y="1358"/>
                    <a:pt x="277" y="1371"/>
                    <a:pt x="300" y="1371"/>
                  </a:cubicBezTo>
                  <a:cubicBezTo>
                    <a:pt x="312" y="1371"/>
                    <a:pt x="325" y="1368"/>
                    <a:pt x="334" y="1358"/>
                  </a:cubicBezTo>
                  <a:lnTo>
                    <a:pt x="822" y="1103"/>
                  </a:lnTo>
                  <a:cubicBezTo>
                    <a:pt x="860" y="1084"/>
                    <a:pt x="876" y="1037"/>
                    <a:pt x="854" y="996"/>
                  </a:cubicBezTo>
                  <a:cubicBezTo>
                    <a:pt x="840" y="972"/>
                    <a:pt x="813" y="957"/>
                    <a:pt x="784" y="9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12415" y="3077587"/>
              <a:ext cx="112300" cy="112412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469880" y="3912188"/>
              <a:ext cx="187804" cy="199844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95501" y="3423490"/>
              <a:ext cx="105323" cy="105661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31812" y="2988017"/>
              <a:ext cx="43322" cy="43660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31812" y="3771643"/>
              <a:ext cx="60313" cy="60313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31"/>
          <p:cNvGrpSpPr/>
          <p:nvPr/>
        </p:nvGrpSpPr>
        <p:grpSpPr>
          <a:xfrm>
            <a:off x="106373" y="132686"/>
            <a:ext cx="8931254" cy="4878128"/>
            <a:chOff x="510700" y="1660775"/>
            <a:chExt cx="4311075" cy="2354650"/>
          </a:xfrm>
        </p:grpSpPr>
        <p:sp>
          <p:nvSpPr>
            <p:cNvPr id="1408" name="Google Shape;1408;p31"/>
            <p:cNvSpPr/>
            <p:nvPr/>
          </p:nvSpPr>
          <p:spPr>
            <a:xfrm>
              <a:off x="510700" y="1660775"/>
              <a:ext cx="4311075" cy="2354650"/>
            </a:xfrm>
            <a:custGeom>
              <a:avLst/>
              <a:gdLst/>
              <a:ahLst/>
              <a:cxnLst/>
              <a:rect l="l" t="t" r="r" b="b"/>
              <a:pathLst>
                <a:path w="172443" h="94186" extrusionOk="0">
                  <a:moveTo>
                    <a:pt x="171753" y="158"/>
                  </a:moveTo>
                  <a:cubicBezTo>
                    <a:pt x="172042" y="158"/>
                    <a:pt x="172278" y="394"/>
                    <a:pt x="172278" y="686"/>
                  </a:cubicBezTo>
                  <a:lnTo>
                    <a:pt x="172278" y="93496"/>
                  </a:lnTo>
                  <a:cubicBezTo>
                    <a:pt x="172278" y="93789"/>
                    <a:pt x="172042" y="94025"/>
                    <a:pt x="171753" y="94025"/>
                  </a:cubicBezTo>
                  <a:lnTo>
                    <a:pt x="681" y="94025"/>
                  </a:lnTo>
                  <a:cubicBezTo>
                    <a:pt x="391" y="94025"/>
                    <a:pt x="155" y="93789"/>
                    <a:pt x="155" y="93496"/>
                  </a:cubicBezTo>
                  <a:lnTo>
                    <a:pt x="155" y="686"/>
                  </a:lnTo>
                  <a:cubicBezTo>
                    <a:pt x="155" y="394"/>
                    <a:pt x="391" y="158"/>
                    <a:pt x="681" y="158"/>
                  </a:cubicBezTo>
                  <a:close/>
                  <a:moveTo>
                    <a:pt x="687" y="0"/>
                  </a:moveTo>
                  <a:cubicBezTo>
                    <a:pt x="309" y="0"/>
                    <a:pt x="1" y="309"/>
                    <a:pt x="1" y="686"/>
                  </a:cubicBezTo>
                  <a:lnTo>
                    <a:pt x="1" y="93502"/>
                  </a:lnTo>
                  <a:cubicBezTo>
                    <a:pt x="1" y="93880"/>
                    <a:pt x="309" y="94185"/>
                    <a:pt x="687" y="94185"/>
                  </a:cubicBezTo>
                  <a:lnTo>
                    <a:pt x="171756" y="94185"/>
                  </a:lnTo>
                  <a:cubicBezTo>
                    <a:pt x="172134" y="94185"/>
                    <a:pt x="172442" y="93880"/>
                    <a:pt x="172442" y="93496"/>
                  </a:cubicBezTo>
                  <a:lnTo>
                    <a:pt x="172442" y="686"/>
                  </a:lnTo>
                  <a:cubicBezTo>
                    <a:pt x="172442" y="309"/>
                    <a:pt x="172134" y="0"/>
                    <a:pt x="1717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35500" y="3864550"/>
              <a:ext cx="123125" cy="116250"/>
            </a:xfrm>
            <a:custGeom>
              <a:avLst/>
              <a:gdLst/>
              <a:ahLst/>
              <a:cxnLst/>
              <a:rect l="l" t="t" r="r" b="b"/>
              <a:pathLst>
                <a:path w="4925" h="4650" extrusionOk="0">
                  <a:moveTo>
                    <a:pt x="2436" y="162"/>
                  </a:moveTo>
                  <a:cubicBezTo>
                    <a:pt x="2360" y="216"/>
                    <a:pt x="2285" y="275"/>
                    <a:pt x="2222" y="351"/>
                  </a:cubicBezTo>
                  <a:cubicBezTo>
                    <a:pt x="1913" y="656"/>
                    <a:pt x="1743" y="1065"/>
                    <a:pt x="1743" y="1503"/>
                  </a:cubicBezTo>
                  <a:cubicBezTo>
                    <a:pt x="1743" y="1940"/>
                    <a:pt x="1917" y="2352"/>
                    <a:pt x="2222" y="2658"/>
                  </a:cubicBezTo>
                  <a:cubicBezTo>
                    <a:pt x="2530" y="2966"/>
                    <a:pt x="2939" y="3136"/>
                    <a:pt x="3377" y="3136"/>
                  </a:cubicBezTo>
                  <a:cubicBezTo>
                    <a:pt x="3808" y="3136"/>
                    <a:pt x="4220" y="2963"/>
                    <a:pt x="4528" y="2654"/>
                  </a:cubicBezTo>
                  <a:cubicBezTo>
                    <a:pt x="4595" y="2588"/>
                    <a:pt x="4654" y="2513"/>
                    <a:pt x="4708" y="2440"/>
                  </a:cubicBezTo>
                  <a:lnTo>
                    <a:pt x="4708" y="2440"/>
                  </a:lnTo>
                  <a:cubicBezTo>
                    <a:pt x="4686" y="2969"/>
                    <a:pt x="4462" y="3479"/>
                    <a:pt x="4078" y="3860"/>
                  </a:cubicBezTo>
                  <a:cubicBezTo>
                    <a:pt x="3656" y="4280"/>
                    <a:pt x="3101" y="4491"/>
                    <a:pt x="2546" y="4491"/>
                  </a:cubicBezTo>
                  <a:cubicBezTo>
                    <a:pt x="1992" y="4491"/>
                    <a:pt x="1438" y="4281"/>
                    <a:pt x="1017" y="3860"/>
                  </a:cubicBezTo>
                  <a:cubicBezTo>
                    <a:pt x="170" y="3013"/>
                    <a:pt x="170" y="1635"/>
                    <a:pt x="1017" y="792"/>
                  </a:cubicBezTo>
                  <a:cubicBezTo>
                    <a:pt x="1397" y="411"/>
                    <a:pt x="1904" y="187"/>
                    <a:pt x="2436" y="162"/>
                  </a:cubicBezTo>
                  <a:close/>
                  <a:moveTo>
                    <a:pt x="2549" y="1"/>
                  </a:moveTo>
                  <a:cubicBezTo>
                    <a:pt x="1935" y="1"/>
                    <a:pt x="1342" y="243"/>
                    <a:pt x="906" y="681"/>
                  </a:cubicBezTo>
                  <a:cubicBezTo>
                    <a:pt x="0" y="1585"/>
                    <a:pt x="0" y="3060"/>
                    <a:pt x="906" y="3970"/>
                  </a:cubicBezTo>
                  <a:cubicBezTo>
                    <a:pt x="1356" y="4423"/>
                    <a:pt x="1951" y="4650"/>
                    <a:pt x="2546" y="4650"/>
                  </a:cubicBezTo>
                  <a:cubicBezTo>
                    <a:pt x="3141" y="4650"/>
                    <a:pt x="3739" y="4423"/>
                    <a:pt x="4198" y="3970"/>
                  </a:cubicBezTo>
                  <a:cubicBezTo>
                    <a:pt x="4683" y="3485"/>
                    <a:pt x="4925" y="2821"/>
                    <a:pt x="4871" y="2142"/>
                  </a:cubicBezTo>
                  <a:cubicBezTo>
                    <a:pt x="4865" y="2104"/>
                    <a:pt x="4840" y="2075"/>
                    <a:pt x="4802" y="2069"/>
                  </a:cubicBezTo>
                  <a:cubicBezTo>
                    <a:pt x="4800" y="2069"/>
                    <a:pt x="4797" y="2069"/>
                    <a:pt x="4795" y="2069"/>
                  </a:cubicBezTo>
                  <a:cubicBezTo>
                    <a:pt x="4763" y="2069"/>
                    <a:pt x="4732" y="2087"/>
                    <a:pt x="4717" y="2116"/>
                  </a:cubicBezTo>
                  <a:cubicBezTo>
                    <a:pt x="4645" y="2274"/>
                    <a:pt x="4547" y="2415"/>
                    <a:pt x="4421" y="2541"/>
                  </a:cubicBezTo>
                  <a:cubicBezTo>
                    <a:pt x="4141" y="2821"/>
                    <a:pt x="3773" y="2972"/>
                    <a:pt x="3380" y="2972"/>
                  </a:cubicBezTo>
                  <a:cubicBezTo>
                    <a:pt x="2986" y="2972"/>
                    <a:pt x="2615" y="2821"/>
                    <a:pt x="2338" y="2541"/>
                  </a:cubicBezTo>
                  <a:cubicBezTo>
                    <a:pt x="2058" y="2264"/>
                    <a:pt x="1904" y="1893"/>
                    <a:pt x="1904" y="1500"/>
                  </a:cubicBezTo>
                  <a:cubicBezTo>
                    <a:pt x="1904" y="1106"/>
                    <a:pt x="2058" y="735"/>
                    <a:pt x="2338" y="455"/>
                  </a:cubicBezTo>
                  <a:cubicBezTo>
                    <a:pt x="2458" y="332"/>
                    <a:pt x="2599" y="231"/>
                    <a:pt x="2757" y="162"/>
                  </a:cubicBezTo>
                  <a:cubicBezTo>
                    <a:pt x="2788" y="146"/>
                    <a:pt x="2810" y="112"/>
                    <a:pt x="2801" y="74"/>
                  </a:cubicBezTo>
                  <a:cubicBezTo>
                    <a:pt x="2798" y="39"/>
                    <a:pt x="2766" y="11"/>
                    <a:pt x="2732" y="8"/>
                  </a:cubicBezTo>
                  <a:cubicBezTo>
                    <a:pt x="2670" y="3"/>
                    <a:pt x="2609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41075" y="1695300"/>
              <a:ext cx="117475" cy="116225"/>
            </a:xfrm>
            <a:custGeom>
              <a:avLst/>
              <a:gdLst/>
              <a:ahLst/>
              <a:cxnLst/>
              <a:rect l="l" t="t" r="r" b="b"/>
              <a:pathLst>
                <a:path w="4699" h="4649" extrusionOk="0">
                  <a:moveTo>
                    <a:pt x="2323" y="161"/>
                  </a:moveTo>
                  <a:cubicBezTo>
                    <a:pt x="2877" y="161"/>
                    <a:pt x="3431" y="375"/>
                    <a:pt x="3855" y="803"/>
                  </a:cubicBezTo>
                  <a:cubicBezTo>
                    <a:pt x="4239" y="1184"/>
                    <a:pt x="4460" y="1691"/>
                    <a:pt x="4485" y="2223"/>
                  </a:cubicBezTo>
                  <a:cubicBezTo>
                    <a:pt x="4431" y="2144"/>
                    <a:pt x="4372" y="2075"/>
                    <a:pt x="4305" y="2005"/>
                  </a:cubicBezTo>
                  <a:cubicBezTo>
                    <a:pt x="3997" y="1697"/>
                    <a:pt x="3588" y="1527"/>
                    <a:pt x="3154" y="1527"/>
                  </a:cubicBezTo>
                  <a:cubicBezTo>
                    <a:pt x="2716" y="1527"/>
                    <a:pt x="2307" y="1697"/>
                    <a:pt x="1999" y="2002"/>
                  </a:cubicBezTo>
                  <a:cubicBezTo>
                    <a:pt x="1363" y="2641"/>
                    <a:pt x="1363" y="3673"/>
                    <a:pt x="1999" y="4312"/>
                  </a:cubicBezTo>
                  <a:cubicBezTo>
                    <a:pt x="2068" y="4378"/>
                    <a:pt x="2137" y="4438"/>
                    <a:pt x="2213" y="4491"/>
                  </a:cubicBezTo>
                  <a:cubicBezTo>
                    <a:pt x="1681" y="4469"/>
                    <a:pt x="1174" y="4246"/>
                    <a:pt x="794" y="3862"/>
                  </a:cubicBezTo>
                  <a:cubicBezTo>
                    <a:pt x="384" y="3453"/>
                    <a:pt x="158" y="2909"/>
                    <a:pt x="158" y="2330"/>
                  </a:cubicBezTo>
                  <a:cubicBezTo>
                    <a:pt x="158" y="1751"/>
                    <a:pt x="384" y="1203"/>
                    <a:pt x="794" y="794"/>
                  </a:cubicBezTo>
                  <a:cubicBezTo>
                    <a:pt x="1212" y="375"/>
                    <a:pt x="1769" y="161"/>
                    <a:pt x="2323" y="161"/>
                  </a:cubicBezTo>
                  <a:close/>
                  <a:moveTo>
                    <a:pt x="2325" y="1"/>
                  </a:moveTo>
                  <a:cubicBezTo>
                    <a:pt x="1729" y="1"/>
                    <a:pt x="1133" y="227"/>
                    <a:pt x="680" y="681"/>
                  </a:cubicBezTo>
                  <a:cubicBezTo>
                    <a:pt x="243" y="1121"/>
                    <a:pt x="1" y="1703"/>
                    <a:pt x="1" y="2323"/>
                  </a:cubicBezTo>
                  <a:cubicBezTo>
                    <a:pt x="1" y="2946"/>
                    <a:pt x="243" y="3529"/>
                    <a:pt x="680" y="3969"/>
                  </a:cubicBezTo>
                  <a:cubicBezTo>
                    <a:pt x="1118" y="4406"/>
                    <a:pt x="1706" y="4649"/>
                    <a:pt x="2320" y="4649"/>
                  </a:cubicBezTo>
                  <a:cubicBezTo>
                    <a:pt x="2383" y="4649"/>
                    <a:pt x="2446" y="4646"/>
                    <a:pt x="2502" y="4646"/>
                  </a:cubicBezTo>
                  <a:cubicBezTo>
                    <a:pt x="2540" y="4642"/>
                    <a:pt x="2565" y="4614"/>
                    <a:pt x="2575" y="4580"/>
                  </a:cubicBezTo>
                  <a:cubicBezTo>
                    <a:pt x="2581" y="4545"/>
                    <a:pt x="2562" y="4507"/>
                    <a:pt x="2531" y="4491"/>
                  </a:cubicBezTo>
                  <a:cubicBezTo>
                    <a:pt x="2376" y="4422"/>
                    <a:pt x="2235" y="4325"/>
                    <a:pt x="2109" y="4199"/>
                  </a:cubicBezTo>
                  <a:cubicBezTo>
                    <a:pt x="1536" y="3620"/>
                    <a:pt x="1536" y="2682"/>
                    <a:pt x="2109" y="2109"/>
                  </a:cubicBezTo>
                  <a:cubicBezTo>
                    <a:pt x="2389" y="1829"/>
                    <a:pt x="2760" y="1675"/>
                    <a:pt x="3154" y="1675"/>
                  </a:cubicBezTo>
                  <a:cubicBezTo>
                    <a:pt x="3547" y="1675"/>
                    <a:pt x="3915" y="1829"/>
                    <a:pt x="4195" y="2109"/>
                  </a:cubicBezTo>
                  <a:cubicBezTo>
                    <a:pt x="4321" y="2235"/>
                    <a:pt x="4419" y="2377"/>
                    <a:pt x="4491" y="2534"/>
                  </a:cubicBezTo>
                  <a:cubicBezTo>
                    <a:pt x="4505" y="2564"/>
                    <a:pt x="4533" y="2583"/>
                    <a:pt x="4563" y="2583"/>
                  </a:cubicBezTo>
                  <a:cubicBezTo>
                    <a:pt x="4567" y="2583"/>
                    <a:pt x="4572" y="2582"/>
                    <a:pt x="4576" y="2581"/>
                  </a:cubicBezTo>
                  <a:cubicBezTo>
                    <a:pt x="4611" y="2575"/>
                    <a:pt x="4639" y="2544"/>
                    <a:pt x="4642" y="2509"/>
                  </a:cubicBezTo>
                  <a:cubicBezTo>
                    <a:pt x="4699" y="1829"/>
                    <a:pt x="4453" y="1165"/>
                    <a:pt x="3972" y="681"/>
                  </a:cubicBezTo>
                  <a:cubicBezTo>
                    <a:pt x="3517" y="227"/>
                    <a:pt x="2921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4667150" y="1695175"/>
              <a:ext cx="117400" cy="116350"/>
            </a:xfrm>
            <a:custGeom>
              <a:avLst/>
              <a:gdLst/>
              <a:ahLst/>
              <a:cxnLst/>
              <a:rect l="l" t="t" r="r" b="b"/>
              <a:pathLst>
                <a:path w="4696" h="4654" extrusionOk="0">
                  <a:moveTo>
                    <a:pt x="2384" y="163"/>
                  </a:moveTo>
                  <a:cubicBezTo>
                    <a:pt x="2938" y="163"/>
                    <a:pt x="3491" y="373"/>
                    <a:pt x="3912" y="796"/>
                  </a:cubicBezTo>
                  <a:cubicBezTo>
                    <a:pt x="4321" y="1205"/>
                    <a:pt x="4548" y="1752"/>
                    <a:pt x="4548" y="2331"/>
                  </a:cubicBezTo>
                  <a:cubicBezTo>
                    <a:pt x="4548" y="2907"/>
                    <a:pt x="4321" y="3455"/>
                    <a:pt x="3912" y="3864"/>
                  </a:cubicBezTo>
                  <a:cubicBezTo>
                    <a:pt x="3531" y="4245"/>
                    <a:pt x="3025" y="4465"/>
                    <a:pt x="2493" y="4493"/>
                  </a:cubicBezTo>
                  <a:cubicBezTo>
                    <a:pt x="2568" y="4440"/>
                    <a:pt x="2638" y="4380"/>
                    <a:pt x="2707" y="4314"/>
                  </a:cubicBezTo>
                  <a:cubicBezTo>
                    <a:pt x="3343" y="3675"/>
                    <a:pt x="3343" y="2640"/>
                    <a:pt x="2707" y="2004"/>
                  </a:cubicBezTo>
                  <a:cubicBezTo>
                    <a:pt x="2398" y="1696"/>
                    <a:pt x="1989" y="1526"/>
                    <a:pt x="1552" y="1526"/>
                  </a:cubicBezTo>
                  <a:cubicBezTo>
                    <a:pt x="1111" y="1526"/>
                    <a:pt x="702" y="1696"/>
                    <a:pt x="400" y="2001"/>
                  </a:cubicBezTo>
                  <a:cubicBezTo>
                    <a:pt x="334" y="2067"/>
                    <a:pt x="274" y="2143"/>
                    <a:pt x="221" y="2215"/>
                  </a:cubicBezTo>
                  <a:cubicBezTo>
                    <a:pt x="243" y="1686"/>
                    <a:pt x="466" y="1177"/>
                    <a:pt x="850" y="796"/>
                  </a:cubicBezTo>
                  <a:cubicBezTo>
                    <a:pt x="1273" y="375"/>
                    <a:pt x="1829" y="163"/>
                    <a:pt x="2384" y="163"/>
                  </a:cubicBezTo>
                  <a:close/>
                  <a:moveTo>
                    <a:pt x="2372" y="0"/>
                  </a:moveTo>
                  <a:cubicBezTo>
                    <a:pt x="1777" y="0"/>
                    <a:pt x="1182" y="228"/>
                    <a:pt x="727" y="682"/>
                  </a:cubicBezTo>
                  <a:cubicBezTo>
                    <a:pt x="243" y="1167"/>
                    <a:pt x="1" y="1831"/>
                    <a:pt x="54" y="2511"/>
                  </a:cubicBezTo>
                  <a:cubicBezTo>
                    <a:pt x="57" y="2545"/>
                    <a:pt x="86" y="2574"/>
                    <a:pt x="120" y="2583"/>
                  </a:cubicBezTo>
                  <a:cubicBezTo>
                    <a:pt x="123" y="2583"/>
                    <a:pt x="125" y="2584"/>
                    <a:pt x="128" y="2584"/>
                  </a:cubicBezTo>
                  <a:cubicBezTo>
                    <a:pt x="160" y="2584"/>
                    <a:pt x="194" y="2565"/>
                    <a:pt x="208" y="2536"/>
                  </a:cubicBezTo>
                  <a:cubicBezTo>
                    <a:pt x="277" y="2379"/>
                    <a:pt x="375" y="2237"/>
                    <a:pt x="501" y="2111"/>
                  </a:cubicBezTo>
                  <a:cubicBezTo>
                    <a:pt x="781" y="1831"/>
                    <a:pt x="1152" y="1677"/>
                    <a:pt x="1546" y="1677"/>
                  </a:cubicBezTo>
                  <a:cubicBezTo>
                    <a:pt x="1939" y="1677"/>
                    <a:pt x="2307" y="1831"/>
                    <a:pt x="2587" y="2111"/>
                  </a:cubicBezTo>
                  <a:cubicBezTo>
                    <a:pt x="3163" y="2687"/>
                    <a:pt x="3163" y="3625"/>
                    <a:pt x="2587" y="4197"/>
                  </a:cubicBezTo>
                  <a:cubicBezTo>
                    <a:pt x="2465" y="4323"/>
                    <a:pt x="2323" y="4424"/>
                    <a:pt x="2166" y="4493"/>
                  </a:cubicBezTo>
                  <a:cubicBezTo>
                    <a:pt x="2134" y="4509"/>
                    <a:pt x="2115" y="4544"/>
                    <a:pt x="2122" y="4581"/>
                  </a:cubicBezTo>
                  <a:cubicBezTo>
                    <a:pt x="2128" y="4616"/>
                    <a:pt x="2159" y="4644"/>
                    <a:pt x="2194" y="4647"/>
                  </a:cubicBezTo>
                  <a:cubicBezTo>
                    <a:pt x="2257" y="4651"/>
                    <a:pt x="2320" y="4654"/>
                    <a:pt x="2383" y="4654"/>
                  </a:cubicBezTo>
                  <a:cubicBezTo>
                    <a:pt x="2996" y="4654"/>
                    <a:pt x="3588" y="4415"/>
                    <a:pt x="4016" y="3971"/>
                  </a:cubicBezTo>
                  <a:cubicBezTo>
                    <a:pt x="4456" y="3530"/>
                    <a:pt x="4696" y="2948"/>
                    <a:pt x="4696" y="2325"/>
                  </a:cubicBezTo>
                  <a:cubicBezTo>
                    <a:pt x="4696" y="1705"/>
                    <a:pt x="4456" y="1123"/>
                    <a:pt x="4016" y="682"/>
                  </a:cubicBezTo>
                  <a:cubicBezTo>
                    <a:pt x="3561" y="228"/>
                    <a:pt x="2966" y="0"/>
                    <a:pt x="2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4667300" y="3864550"/>
              <a:ext cx="123225" cy="116250"/>
            </a:xfrm>
            <a:custGeom>
              <a:avLst/>
              <a:gdLst/>
              <a:ahLst/>
              <a:cxnLst/>
              <a:rect l="l" t="t" r="r" b="b"/>
              <a:pathLst>
                <a:path w="4929" h="4650" extrusionOk="0">
                  <a:moveTo>
                    <a:pt x="2484" y="159"/>
                  </a:moveTo>
                  <a:cubicBezTo>
                    <a:pt x="3012" y="181"/>
                    <a:pt x="3522" y="404"/>
                    <a:pt x="3903" y="788"/>
                  </a:cubicBezTo>
                  <a:cubicBezTo>
                    <a:pt x="4749" y="1632"/>
                    <a:pt x="4749" y="3010"/>
                    <a:pt x="3903" y="3857"/>
                  </a:cubicBezTo>
                  <a:cubicBezTo>
                    <a:pt x="3480" y="4278"/>
                    <a:pt x="2925" y="4489"/>
                    <a:pt x="2370" y="4489"/>
                  </a:cubicBezTo>
                  <a:cubicBezTo>
                    <a:pt x="1816" y="4489"/>
                    <a:pt x="1261" y="4278"/>
                    <a:pt x="838" y="3857"/>
                  </a:cubicBezTo>
                  <a:cubicBezTo>
                    <a:pt x="457" y="3473"/>
                    <a:pt x="237" y="2966"/>
                    <a:pt x="209" y="2434"/>
                  </a:cubicBezTo>
                  <a:lnTo>
                    <a:pt x="209" y="2434"/>
                  </a:lnTo>
                  <a:cubicBezTo>
                    <a:pt x="262" y="2513"/>
                    <a:pt x="325" y="2585"/>
                    <a:pt x="391" y="2645"/>
                  </a:cubicBezTo>
                  <a:cubicBezTo>
                    <a:pt x="696" y="2953"/>
                    <a:pt x="1105" y="3123"/>
                    <a:pt x="1543" y="3123"/>
                  </a:cubicBezTo>
                  <a:cubicBezTo>
                    <a:pt x="1980" y="3123"/>
                    <a:pt x="2389" y="2953"/>
                    <a:pt x="2695" y="2648"/>
                  </a:cubicBezTo>
                  <a:cubicBezTo>
                    <a:pt x="3006" y="2337"/>
                    <a:pt x="3176" y="1928"/>
                    <a:pt x="3176" y="1490"/>
                  </a:cubicBezTo>
                  <a:cubicBezTo>
                    <a:pt x="3176" y="1059"/>
                    <a:pt x="3003" y="647"/>
                    <a:pt x="2695" y="338"/>
                  </a:cubicBezTo>
                  <a:cubicBezTo>
                    <a:pt x="2628" y="272"/>
                    <a:pt x="2556" y="213"/>
                    <a:pt x="2484" y="159"/>
                  </a:cubicBezTo>
                  <a:close/>
                  <a:moveTo>
                    <a:pt x="2379" y="1"/>
                  </a:moveTo>
                  <a:cubicBezTo>
                    <a:pt x="2318" y="1"/>
                    <a:pt x="2256" y="3"/>
                    <a:pt x="2194" y="8"/>
                  </a:cubicBezTo>
                  <a:cubicBezTo>
                    <a:pt x="2160" y="11"/>
                    <a:pt x="2131" y="39"/>
                    <a:pt x="2125" y="74"/>
                  </a:cubicBezTo>
                  <a:cubicBezTo>
                    <a:pt x="2116" y="109"/>
                    <a:pt x="2138" y="146"/>
                    <a:pt x="2169" y="162"/>
                  </a:cubicBezTo>
                  <a:cubicBezTo>
                    <a:pt x="2320" y="231"/>
                    <a:pt x="2462" y="332"/>
                    <a:pt x="2588" y="455"/>
                  </a:cubicBezTo>
                  <a:cubicBezTo>
                    <a:pt x="2868" y="735"/>
                    <a:pt x="3022" y="1106"/>
                    <a:pt x="3022" y="1500"/>
                  </a:cubicBezTo>
                  <a:cubicBezTo>
                    <a:pt x="3022" y="1893"/>
                    <a:pt x="2868" y="2261"/>
                    <a:pt x="2588" y="2541"/>
                  </a:cubicBezTo>
                  <a:cubicBezTo>
                    <a:pt x="2311" y="2821"/>
                    <a:pt x="1939" y="2972"/>
                    <a:pt x="1546" y="2972"/>
                  </a:cubicBezTo>
                  <a:cubicBezTo>
                    <a:pt x="1153" y="2972"/>
                    <a:pt x="784" y="2821"/>
                    <a:pt x="504" y="2541"/>
                  </a:cubicBezTo>
                  <a:cubicBezTo>
                    <a:pt x="378" y="2415"/>
                    <a:pt x="281" y="2274"/>
                    <a:pt x="209" y="2116"/>
                  </a:cubicBezTo>
                  <a:cubicBezTo>
                    <a:pt x="195" y="2086"/>
                    <a:pt x="167" y="2068"/>
                    <a:pt x="137" y="2068"/>
                  </a:cubicBezTo>
                  <a:cubicBezTo>
                    <a:pt x="132" y="2068"/>
                    <a:pt x="128" y="2068"/>
                    <a:pt x="124" y="2069"/>
                  </a:cubicBezTo>
                  <a:cubicBezTo>
                    <a:pt x="89" y="2072"/>
                    <a:pt x="61" y="2104"/>
                    <a:pt x="54" y="2142"/>
                  </a:cubicBezTo>
                  <a:cubicBezTo>
                    <a:pt x="1" y="2821"/>
                    <a:pt x="246" y="3485"/>
                    <a:pt x="728" y="3970"/>
                  </a:cubicBezTo>
                  <a:cubicBezTo>
                    <a:pt x="1181" y="4423"/>
                    <a:pt x="1779" y="4650"/>
                    <a:pt x="2374" y="4650"/>
                  </a:cubicBezTo>
                  <a:cubicBezTo>
                    <a:pt x="2965" y="4650"/>
                    <a:pt x="3566" y="4426"/>
                    <a:pt x="4019" y="3970"/>
                  </a:cubicBezTo>
                  <a:cubicBezTo>
                    <a:pt x="4929" y="3064"/>
                    <a:pt x="4929" y="1591"/>
                    <a:pt x="4019" y="681"/>
                  </a:cubicBezTo>
                  <a:cubicBezTo>
                    <a:pt x="3585" y="241"/>
                    <a:pt x="2991" y="1"/>
                    <a:pt x="23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38625" y="2795600"/>
              <a:ext cx="85000" cy="85000"/>
            </a:xfrm>
            <a:custGeom>
              <a:avLst/>
              <a:gdLst/>
              <a:ahLst/>
              <a:cxnLst/>
              <a:rect l="l" t="t" r="r" b="b"/>
              <a:pathLst>
                <a:path w="3400" h="3400" extrusionOk="0">
                  <a:moveTo>
                    <a:pt x="1700" y="240"/>
                  </a:moveTo>
                  <a:lnTo>
                    <a:pt x="2204" y="1165"/>
                  </a:lnTo>
                  <a:cubicBezTo>
                    <a:pt x="2213" y="1177"/>
                    <a:pt x="2223" y="1190"/>
                    <a:pt x="2235" y="1196"/>
                  </a:cubicBezTo>
                  <a:lnTo>
                    <a:pt x="3157" y="1700"/>
                  </a:lnTo>
                  <a:lnTo>
                    <a:pt x="2235" y="2203"/>
                  </a:lnTo>
                  <a:cubicBezTo>
                    <a:pt x="2223" y="2213"/>
                    <a:pt x="2213" y="2222"/>
                    <a:pt x="2204" y="2235"/>
                  </a:cubicBezTo>
                  <a:lnTo>
                    <a:pt x="1700" y="3157"/>
                  </a:lnTo>
                  <a:lnTo>
                    <a:pt x="1197" y="2235"/>
                  </a:lnTo>
                  <a:cubicBezTo>
                    <a:pt x="1190" y="2222"/>
                    <a:pt x="1178" y="2213"/>
                    <a:pt x="1165" y="2203"/>
                  </a:cubicBezTo>
                  <a:lnTo>
                    <a:pt x="246" y="1700"/>
                  </a:lnTo>
                  <a:lnTo>
                    <a:pt x="1165" y="1196"/>
                  </a:lnTo>
                  <a:cubicBezTo>
                    <a:pt x="1178" y="1190"/>
                    <a:pt x="1190" y="1177"/>
                    <a:pt x="1197" y="1165"/>
                  </a:cubicBezTo>
                  <a:lnTo>
                    <a:pt x="1700" y="240"/>
                  </a:lnTo>
                  <a:close/>
                  <a:moveTo>
                    <a:pt x="1700" y="1"/>
                  </a:moveTo>
                  <a:cubicBezTo>
                    <a:pt x="1669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39" y="1631"/>
                  </a:lnTo>
                  <a:cubicBezTo>
                    <a:pt x="17" y="1646"/>
                    <a:pt x="1" y="1668"/>
                    <a:pt x="1" y="1700"/>
                  </a:cubicBezTo>
                  <a:cubicBezTo>
                    <a:pt x="1" y="1731"/>
                    <a:pt x="17" y="1756"/>
                    <a:pt x="39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2" y="3399"/>
                    <a:pt x="1700" y="3399"/>
                  </a:cubicBezTo>
                  <a:cubicBezTo>
                    <a:pt x="1732" y="3399"/>
                    <a:pt x="1757" y="3383"/>
                    <a:pt x="1773" y="3358"/>
                  </a:cubicBezTo>
                  <a:lnTo>
                    <a:pt x="2333" y="2332"/>
                  </a:lnTo>
                  <a:lnTo>
                    <a:pt x="3362" y="1772"/>
                  </a:lnTo>
                  <a:cubicBezTo>
                    <a:pt x="3384" y="1756"/>
                    <a:pt x="3400" y="1731"/>
                    <a:pt x="3400" y="1700"/>
                  </a:cubicBezTo>
                  <a:cubicBezTo>
                    <a:pt x="3400" y="1668"/>
                    <a:pt x="3384" y="1646"/>
                    <a:pt x="3362" y="1631"/>
                  </a:cubicBezTo>
                  <a:lnTo>
                    <a:pt x="2333" y="1067"/>
                  </a:lnTo>
                  <a:lnTo>
                    <a:pt x="1773" y="41"/>
                  </a:lnTo>
                  <a:cubicBezTo>
                    <a:pt x="1757" y="16"/>
                    <a:pt x="1732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54100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54100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07"/>
                  </a:lnTo>
                  <a:cubicBezTo>
                    <a:pt x="0" y="38851"/>
                    <a:pt x="35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2623753" y="3897375"/>
              <a:ext cx="84975" cy="85075"/>
            </a:xfrm>
            <a:custGeom>
              <a:avLst/>
              <a:gdLst/>
              <a:ahLst/>
              <a:cxnLst/>
              <a:rect l="l" t="t" r="r" b="b"/>
              <a:pathLst>
                <a:path w="3399" h="3403" extrusionOk="0">
                  <a:moveTo>
                    <a:pt x="1693" y="243"/>
                  </a:moveTo>
                  <a:lnTo>
                    <a:pt x="2197" y="1165"/>
                  </a:lnTo>
                  <a:cubicBezTo>
                    <a:pt x="2206" y="1178"/>
                    <a:pt x="2219" y="1187"/>
                    <a:pt x="2228" y="1197"/>
                  </a:cubicBezTo>
                  <a:lnTo>
                    <a:pt x="3150" y="1700"/>
                  </a:lnTo>
                  <a:lnTo>
                    <a:pt x="2228" y="2204"/>
                  </a:lnTo>
                  <a:cubicBezTo>
                    <a:pt x="2219" y="2213"/>
                    <a:pt x="2206" y="2223"/>
                    <a:pt x="2197" y="2235"/>
                  </a:cubicBezTo>
                  <a:lnTo>
                    <a:pt x="1693" y="3160"/>
                  </a:lnTo>
                  <a:lnTo>
                    <a:pt x="1190" y="2235"/>
                  </a:lnTo>
                  <a:cubicBezTo>
                    <a:pt x="1183" y="2223"/>
                    <a:pt x="1171" y="2210"/>
                    <a:pt x="1158" y="2204"/>
                  </a:cubicBezTo>
                  <a:lnTo>
                    <a:pt x="239" y="1700"/>
                  </a:lnTo>
                  <a:lnTo>
                    <a:pt x="1158" y="1197"/>
                  </a:lnTo>
                  <a:cubicBezTo>
                    <a:pt x="1171" y="1187"/>
                    <a:pt x="1183" y="1178"/>
                    <a:pt x="1190" y="1165"/>
                  </a:cubicBezTo>
                  <a:lnTo>
                    <a:pt x="1693" y="243"/>
                  </a:lnTo>
                  <a:close/>
                  <a:moveTo>
                    <a:pt x="1700" y="1"/>
                  </a:moveTo>
                  <a:cubicBezTo>
                    <a:pt x="1668" y="1"/>
                    <a:pt x="1643" y="17"/>
                    <a:pt x="1627" y="39"/>
                  </a:cubicBezTo>
                  <a:lnTo>
                    <a:pt x="1064" y="1068"/>
                  </a:lnTo>
                  <a:lnTo>
                    <a:pt x="38" y="1628"/>
                  </a:lnTo>
                  <a:cubicBezTo>
                    <a:pt x="16" y="1644"/>
                    <a:pt x="0" y="1669"/>
                    <a:pt x="0" y="1700"/>
                  </a:cubicBezTo>
                  <a:cubicBezTo>
                    <a:pt x="0" y="1732"/>
                    <a:pt x="16" y="1757"/>
                    <a:pt x="38" y="1773"/>
                  </a:cubicBezTo>
                  <a:lnTo>
                    <a:pt x="1064" y="2339"/>
                  </a:lnTo>
                  <a:lnTo>
                    <a:pt x="1627" y="3365"/>
                  </a:lnTo>
                  <a:cubicBezTo>
                    <a:pt x="1643" y="3387"/>
                    <a:pt x="1671" y="3403"/>
                    <a:pt x="1696" y="3403"/>
                  </a:cubicBezTo>
                  <a:cubicBezTo>
                    <a:pt x="1725" y="3403"/>
                    <a:pt x="1753" y="3387"/>
                    <a:pt x="1769" y="3362"/>
                  </a:cubicBezTo>
                  <a:lnTo>
                    <a:pt x="2332" y="2333"/>
                  </a:lnTo>
                  <a:lnTo>
                    <a:pt x="3358" y="1773"/>
                  </a:lnTo>
                  <a:cubicBezTo>
                    <a:pt x="3383" y="1757"/>
                    <a:pt x="3399" y="1732"/>
                    <a:pt x="3399" y="1700"/>
                  </a:cubicBezTo>
                  <a:cubicBezTo>
                    <a:pt x="3399" y="1669"/>
                    <a:pt x="3383" y="1644"/>
                    <a:pt x="3358" y="1628"/>
                  </a:cubicBezTo>
                  <a:lnTo>
                    <a:pt x="2332" y="1068"/>
                  </a:lnTo>
                  <a:lnTo>
                    <a:pt x="1769" y="39"/>
                  </a:lnTo>
                  <a:cubicBezTo>
                    <a:pt x="1753" y="17"/>
                    <a:pt x="1731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70875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80" y="1"/>
                  </a:moveTo>
                  <a:cubicBezTo>
                    <a:pt x="39" y="1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1"/>
                    <a:pt x="774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2623708" y="1693825"/>
              <a:ext cx="85050" cy="84975"/>
            </a:xfrm>
            <a:custGeom>
              <a:avLst/>
              <a:gdLst/>
              <a:ahLst/>
              <a:cxnLst/>
              <a:rect l="l" t="t" r="r" b="b"/>
              <a:pathLst>
                <a:path w="3402" h="3399" extrusionOk="0">
                  <a:moveTo>
                    <a:pt x="1699" y="239"/>
                  </a:moveTo>
                  <a:lnTo>
                    <a:pt x="2206" y="1164"/>
                  </a:lnTo>
                  <a:cubicBezTo>
                    <a:pt x="2212" y="1177"/>
                    <a:pt x="2225" y="1186"/>
                    <a:pt x="2237" y="1196"/>
                  </a:cubicBezTo>
                  <a:lnTo>
                    <a:pt x="3156" y="1699"/>
                  </a:lnTo>
                  <a:lnTo>
                    <a:pt x="2237" y="2203"/>
                  </a:lnTo>
                  <a:cubicBezTo>
                    <a:pt x="2225" y="2212"/>
                    <a:pt x="2212" y="2222"/>
                    <a:pt x="2206" y="2234"/>
                  </a:cubicBezTo>
                  <a:lnTo>
                    <a:pt x="1696" y="3160"/>
                  </a:lnTo>
                  <a:lnTo>
                    <a:pt x="1193" y="2234"/>
                  </a:lnTo>
                  <a:cubicBezTo>
                    <a:pt x="1186" y="2222"/>
                    <a:pt x="1174" y="2212"/>
                    <a:pt x="1161" y="2203"/>
                  </a:cubicBezTo>
                  <a:lnTo>
                    <a:pt x="242" y="1699"/>
                  </a:lnTo>
                  <a:lnTo>
                    <a:pt x="1164" y="1196"/>
                  </a:lnTo>
                  <a:cubicBezTo>
                    <a:pt x="1177" y="1186"/>
                    <a:pt x="1190" y="1177"/>
                    <a:pt x="1196" y="1164"/>
                  </a:cubicBezTo>
                  <a:lnTo>
                    <a:pt x="1699" y="239"/>
                  </a:lnTo>
                  <a:close/>
                  <a:moveTo>
                    <a:pt x="1699" y="0"/>
                  </a:moveTo>
                  <a:cubicBezTo>
                    <a:pt x="1668" y="0"/>
                    <a:pt x="1646" y="16"/>
                    <a:pt x="1630" y="38"/>
                  </a:cubicBezTo>
                  <a:lnTo>
                    <a:pt x="1067" y="1067"/>
                  </a:lnTo>
                  <a:lnTo>
                    <a:pt x="41" y="1627"/>
                  </a:lnTo>
                  <a:cubicBezTo>
                    <a:pt x="16" y="1646"/>
                    <a:pt x="0" y="1668"/>
                    <a:pt x="0" y="1699"/>
                  </a:cubicBezTo>
                  <a:cubicBezTo>
                    <a:pt x="0" y="1731"/>
                    <a:pt x="16" y="1756"/>
                    <a:pt x="41" y="1772"/>
                  </a:cubicBezTo>
                  <a:lnTo>
                    <a:pt x="1067" y="2332"/>
                  </a:lnTo>
                  <a:lnTo>
                    <a:pt x="1630" y="3361"/>
                  </a:lnTo>
                  <a:cubicBezTo>
                    <a:pt x="1646" y="3383"/>
                    <a:pt x="1674" y="3399"/>
                    <a:pt x="1699" y="3399"/>
                  </a:cubicBezTo>
                  <a:cubicBezTo>
                    <a:pt x="1728" y="3399"/>
                    <a:pt x="1756" y="3383"/>
                    <a:pt x="1772" y="3361"/>
                  </a:cubicBezTo>
                  <a:lnTo>
                    <a:pt x="2335" y="2332"/>
                  </a:lnTo>
                  <a:lnTo>
                    <a:pt x="3361" y="1772"/>
                  </a:lnTo>
                  <a:cubicBezTo>
                    <a:pt x="3386" y="1753"/>
                    <a:pt x="3402" y="1731"/>
                    <a:pt x="3402" y="1699"/>
                  </a:cubicBezTo>
                  <a:cubicBezTo>
                    <a:pt x="3402" y="1668"/>
                    <a:pt x="3386" y="1643"/>
                    <a:pt x="3361" y="1627"/>
                  </a:cubicBezTo>
                  <a:lnTo>
                    <a:pt x="2335" y="1067"/>
                  </a:lnTo>
                  <a:lnTo>
                    <a:pt x="1772" y="38"/>
                  </a:lnTo>
                  <a:cubicBezTo>
                    <a:pt x="1756" y="16"/>
                    <a:pt x="1728" y="0"/>
                    <a:pt x="16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70875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80" y="0"/>
                  </a:moveTo>
                  <a:cubicBezTo>
                    <a:pt x="39" y="0"/>
                    <a:pt x="1" y="35"/>
                    <a:pt x="1" y="79"/>
                  </a:cubicBezTo>
                  <a:cubicBezTo>
                    <a:pt x="1" y="123"/>
                    <a:pt x="39" y="158"/>
                    <a:pt x="80" y="158"/>
                  </a:cubicBezTo>
                  <a:lnTo>
                    <a:pt x="77410" y="158"/>
                  </a:lnTo>
                  <a:cubicBezTo>
                    <a:pt x="77454" y="158"/>
                    <a:pt x="77489" y="123"/>
                    <a:pt x="77489" y="79"/>
                  </a:cubicBezTo>
                  <a:cubicBezTo>
                    <a:pt x="77489" y="35"/>
                    <a:pt x="77454" y="0"/>
                    <a:pt x="774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2716350" y="3976050"/>
              <a:ext cx="1937225" cy="3975"/>
            </a:xfrm>
            <a:custGeom>
              <a:avLst/>
              <a:gdLst/>
              <a:ahLst/>
              <a:cxnLst/>
              <a:rect l="l" t="t" r="r" b="b"/>
              <a:pathLst>
                <a:path w="77489" h="159" extrusionOk="0">
                  <a:moveTo>
                    <a:pt x="79" y="1"/>
                  </a:moveTo>
                  <a:cubicBezTo>
                    <a:pt x="38" y="1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1"/>
                    <a:pt x="77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2716350" y="1696575"/>
              <a:ext cx="1937225" cy="3950"/>
            </a:xfrm>
            <a:custGeom>
              <a:avLst/>
              <a:gdLst/>
              <a:ahLst/>
              <a:cxnLst/>
              <a:rect l="l" t="t" r="r" b="b"/>
              <a:pathLst>
                <a:path w="77489" h="158" extrusionOk="0">
                  <a:moveTo>
                    <a:pt x="79" y="0"/>
                  </a:moveTo>
                  <a:cubicBezTo>
                    <a:pt x="38" y="0"/>
                    <a:pt x="0" y="35"/>
                    <a:pt x="0" y="79"/>
                  </a:cubicBezTo>
                  <a:cubicBezTo>
                    <a:pt x="0" y="123"/>
                    <a:pt x="38" y="158"/>
                    <a:pt x="79" y="158"/>
                  </a:cubicBezTo>
                  <a:lnTo>
                    <a:pt x="77409" y="158"/>
                  </a:lnTo>
                  <a:cubicBezTo>
                    <a:pt x="77454" y="158"/>
                    <a:pt x="77488" y="123"/>
                    <a:pt x="77488" y="79"/>
                  </a:cubicBezTo>
                  <a:cubicBezTo>
                    <a:pt x="77488" y="35"/>
                    <a:pt x="77454" y="0"/>
                    <a:pt x="774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4702075" y="2795600"/>
              <a:ext cx="85075" cy="85000"/>
            </a:xfrm>
            <a:custGeom>
              <a:avLst/>
              <a:gdLst/>
              <a:ahLst/>
              <a:cxnLst/>
              <a:rect l="l" t="t" r="r" b="b"/>
              <a:pathLst>
                <a:path w="3403" h="3400" extrusionOk="0">
                  <a:moveTo>
                    <a:pt x="1697" y="240"/>
                  </a:moveTo>
                  <a:lnTo>
                    <a:pt x="2200" y="1165"/>
                  </a:lnTo>
                  <a:cubicBezTo>
                    <a:pt x="2210" y="1177"/>
                    <a:pt x="2222" y="1190"/>
                    <a:pt x="2232" y="1196"/>
                  </a:cubicBezTo>
                  <a:lnTo>
                    <a:pt x="3154" y="1700"/>
                  </a:lnTo>
                  <a:lnTo>
                    <a:pt x="2232" y="2203"/>
                  </a:lnTo>
                  <a:cubicBezTo>
                    <a:pt x="2222" y="2213"/>
                    <a:pt x="2210" y="2222"/>
                    <a:pt x="2200" y="2235"/>
                  </a:cubicBezTo>
                  <a:lnTo>
                    <a:pt x="1697" y="3157"/>
                  </a:lnTo>
                  <a:lnTo>
                    <a:pt x="1193" y="2235"/>
                  </a:lnTo>
                  <a:cubicBezTo>
                    <a:pt x="1187" y="2222"/>
                    <a:pt x="1175" y="2213"/>
                    <a:pt x="1162" y="2203"/>
                  </a:cubicBezTo>
                  <a:lnTo>
                    <a:pt x="243" y="1700"/>
                  </a:lnTo>
                  <a:lnTo>
                    <a:pt x="1162" y="1196"/>
                  </a:lnTo>
                  <a:cubicBezTo>
                    <a:pt x="1175" y="1190"/>
                    <a:pt x="1187" y="1177"/>
                    <a:pt x="1193" y="1165"/>
                  </a:cubicBezTo>
                  <a:lnTo>
                    <a:pt x="1697" y="240"/>
                  </a:lnTo>
                  <a:close/>
                  <a:moveTo>
                    <a:pt x="1703" y="1"/>
                  </a:moveTo>
                  <a:cubicBezTo>
                    <a:pt x="1672" y="1"/>
                    <a:pt x="1647" y="16"/>
                    <a:pt x="1631" y="41"/>
                  </a:cubicBezTo>
                  <a:lnTo>
                    <a:pt x="1068" y="1067"/>
                  </a:lnTo>
                  <a:lnTo>
                    <a:pt x="42" y="1631"/>
                  </a:lnTo>
                  <a:cubicBezTo>
                    <a:pt x="16" y="1646"/>
                    <a:pt x="1" y="1668"/>
                    <a:pt x="1" y="1700"/>
                  </a:cubicBezTo>
                  <a:cubicBezTo>
                    <a:pt x="1" y="1731"/>
                    <a:pt x="16" y="1756"/>
                    <a:pt x="42" y="1772"/>
                  </a:cubicBezTo>
                  <a:lnTo>
                    <a:pt x="1068" y="2332"/>
                  </a:lnTo>
                  <a:lnTo>
                    <a:pt x="1631" y="3361"/>
                  </a:lnTo>
                  <a:cubicBezTo>
                    <a:pt x="1647" y="3383"/>
                    <a:pt x="1675" y="3399"/>
                    <a:pt x="1703" y="3399"/>
                  </a:cubicBezTo>
                  <a:cubicBezTo>
                    <a:pt x="1728" y="3399"/>
                    <a:pt x="1757" y="3383"/>
                    <a:pt x="1772" y="3361"/>
                  </a:cubicBezTo>
                  <a:lnTo>
                    <a:pt x="2336" y="2332"/>
                  </a:lnTo>
                  <a:lnTo>
                    <a:pt x="3362" y="1772"/>
                  </a:lnTo>
                  <a:cubicBezTo>
                    <a:pt x="3387" y="1756"/>
                    <a:pt x="3402" y="1731"/>
                    <a:pt x="3402" y="1700"/>
                  </a:cubicBezTo>
                  <a:cubicBezTo>
                    <a:pt x="3402" y="1668"/>
                    <a:pt x="3387" y="1646"/>
                    <a:pt x="3362" y="1631"/>
                  </a:cubicBezTo>
                  <a:lnTo>
                    <a:pt x="2336" y="1067"/>
                  </a:lnTo>
                  <a:lnTo>
                    <a:pt x="1772" y="41"/>
                  </a:lnTo>
                  <a:cubicBezTo>
                    <a:pt x="1757" y="16"/>
                    <a:pt x="173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4780750" y="1820000"/>
              <a:ext cx="3950" cy="972175"/>
            </a:xfrm>
            <a:custGeom>
              <a:avLst/>
              <a:gdLst/>
              <a:ahLst/>
              <a:cxnLst/>
              <a:rect l="l" t="t" r="r" b="b"/>
              <a:pathLst>
                <a:path w="158" h="38887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4780750" y="2884025"/>
              <a:ext cx="3950" cy="972150"/>
            </a:xfrm>
            <a:custGeom>
              <a:avLst/>
              <a:gdLst/>
              <a:ahLst/>
              <a:cxnLst/>
              <a:rect l="l" t="t" r="r" b="b"/>
              <a:pathLst>
                <a:path w="158" h="38886" extrusionOk="0">
                  <a:moveTo>
                    <a:pt x="79" y="1"/>
                  </a:moveTo>
                  <a:cubicBezTo>
                    <a:pt x="38" y="1"/>
                    <a:pt x="1" y="35"/>
                    <a:pt x="1" y="79"/>
                  </a:cubicBezTo>
                  <a:lnTo>
                    <a:pt x="1" y="38807"/>
                  </a:lnTo>
                  <a:cubicBezTo>
                    <a:pt x="1" y="38851"/>
                    <a:pt x="38" y="38886"/>
                    <a:pt x="79" y="38886"/>
                  </a:cubicBezTo>
                  <a:cubicBezTo>
                    <a:pt x="123" y="38886"/>
                    <a:pt x="158" y="38851"/>
                    <a:pt x="158" y="38807"/>
                  </a:cubicBezTo>
                  <a:lnTo>
                    <a:pt x="158" y="79"/>
                  </a:lnTo>
                  <a:cubicBezTo>
                    <a:pt x="158" y="35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1975" y="552800"/>
            <a:ext cx="7680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lice"/>
              <a:buNone/>
              <a:defRPr sz="37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1975" y="1152475"/>
            <a:ext cx="768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67" r:id="rId6"/>
    <p:sldLayoutId id="2147483670" r:id="rId7"/>
    <p:sldLayoutId id="2147483671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7"/>
          <p:cNvSpPr txBox="1">
            <a:spLocks noGrp="1"/>
          </p:cNvSpPr>
          <p:nvPr>
            <p:ph type="ctrTitle"/>
          </p:nvPr>
        </p:nvSpPr>
        <p:spPr>
          <a:xfrm>
            <a:off x="3578331" y="960604"/>
            <a:ext cx="5010600" cy="1945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MYTHICAL CREATURES</a:t>
            </a:r>
            <a:endParaRPr sz="3300" dirty="0"/>
          </a:p>
        </p:txBody>
      </p:sp>
      <p:sp>
        <p:nvSpPr>
          <p:cNvPr id="1578" name="Google Shape;1578;p37"/>
          <p:cNvSpPr txBox="1">
            <a:spLocks noGrp="1"/>
          </p:cNvSpPr>
          <p:nvPr>
            <p:ph type="subTitle" idx="1"/>
          </p:nvPr>
        </p:nvSpPr>
        <p:spPr>
          <a:xfrm>
            <a:off x="3561904" y="2900623"/>
            <a:ext cx="50106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their routes around our campus</a:t>
            </a:r>
            <a:endParaRPr dirty="0"/>
          </a:p>
        </p:txBody>
      </p:sp>
      <p:cxnSp>
        <p:nvCxnSpPr>
          <p:cNvPr id="1579" name="Google Shape;1579;p37"/>
          <p:cNvCxnSpPr/>
          <p:nvPr/>
        </p:nvCxnSpPr>
        <p:spPr>
          <a:xfrm rot="10800000">
            <a:off x="3684300" y="5191750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0" name="Google Shape;1580;p37"/>
          <p:cNvGrpSpPr/>
          <p:nvPr/>
        </p:nvGrpSpPr>
        <p:grpSpPr>
          <a:xfrm>
            <a:off x="363328" y="436238"/>
            <a:ext cx="3398218" cy="4271025"/>
            <a:chOff x="363328" y="436238"/>
            <a:chExt cx="3398218" cy="4271025"/>
          </a:xfrm>
        </p:grpSpPr>
        <p:sp>
          <p:nvSpPr>
            <p:cNvPr id="1581" name="Google Shape;1581;p37"/>
            <p:cNvSpPr/>
            <p:nvPr/>
          </p:nvSpPr>
          <p:spPr>
            <a:xfrm>
              <a:off x="2260478" y="576337"/>
              <a:ext cx="164522" cy="415149"/>
            </a:xfrm>
            <a:custGeom>
              <a:avLst/>
              <a:gdLst/>
              <a:ahLst/>
              <a:cxnLst/>
              <a:rect l="l" t="t" r="r" b="b"/>
              <a:pathLst>
                <a:path w="2075" h="5236" extrusionOk="0">
                  <a:moveTo>
                    <a:pt x="1984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804" y="335"/>
                  </a:lnTo>
                  <a:cubicBezTo>
                    <a:pt x="1788" y="380"/>
                    <a:pt x="1810" y="424"/>
                    <a:pt x="1851" y="439"/>
                  </a:cubicBezTo>
                  <a:cubicBezTo>
                    <a:pt x="1857" y="442"/>
                    <a:pt x="1870" y="442"/>
                    <a:pt x="1876" y="442"/>
                  </a:cubicBezTo>
                  <a:cubicBezTo>
                    <a:pt x="1907" y="442"/>
                    <a:pt x="1936" y="424"/>
                    <a:pt x="1951" y="392"/>
                  </a:cubicBezTo>
                  <a:lnTo>
                    <a:pt x="2058" y="109"/>
                  </a:lnTo>
                  <a:cubicBezTo>
                    <a:pt x="2074" y="65"/>
                    <a:pt x="2049" y="21"/>
                    <a:pt x="2011" y="5"/>
                  </a:cubicBezTo>
                  <a:cubicBezTo>
                    <a:pt x="2002" y="2"/>
                    <a:pt x="1993" y="0"/>
                    <a:pt x="1984" y="0"/>
                  </a:cubicBezTo>
                  <a:close/>
                  <a:moveTo>
                    <a:pt x="1795" y="504"/>
                  </a:moveTo>
                  <a:cubicBezTo>
                    <a:pt x="1761" y="504"/>
                    <a:pt x="1731" y="526"/>
                    <a:pt x="1719" y="556"/>
                  </a:cubicBezTo>
                  <a:lnTo>
                    <a:pt x="1693" y="631"/>
                  </a:lnTo>
                  <a:cubicBezTo>
                    <a:pt x="1678" y="675"/>
                    <a:pt x="1700" y="719"/>
                    <a:pt x="1741" y="735"/>
                  </a:cubicBezTo>
                  <a:cubicBezTo>
                    <a:pt x="1731" y="732"/>
                    <a:pt x="1721" y="730"/>
                    <a:pt x="1712" y="730"/>
                  </a:cubicBezTo>
                  <a:cubicBezTo>
                    <a:pt x="1679" y="730"/>
                    <a:pt x="1649" y="750"/>
                    <a:pt x="1637" y="782"/>
                  </a:cubicBezTo>
                  <a:lnTo>
                    <a:pt x="1445" y="1295"/>
                  </a:lnTo>
                  <a:cubicBezTo>
                    <a:pt x="1429" y="1339"/>
                    <a:pt x="1451" y="1383"/>
                    <a:pt x="1492" y="1399"/>
                  </a:cubicBezTo>
                  <a:cubicBezTo>
                    <a:pt x="1498" y="1402"/>
                    <a:pt x="1511" y="1402"/>
                    <a:pt x="1520" y="1402"/>
                  </a:cubicBezTo>
                  <a:cubicBezTo>
                    <a:pt x="1552" y="1402"/>
                    <a:pt x="1583" y="1383"/>
                    <a:pt x="1593" y="1352"/>
                  </a:cubicBezTo>
                  <a:lnTo>
                    <a:pt x="1788" y="836"/>
                  </a:lnTo>
                  <a:cubicBezTo>
                    <a:pt x="1803" y="792"/>
                    <a:pt x="1779" y="752"/>
                    <a:pt x="1742" y="736"/>
                  </a:cubicBezTo>
                  <a:lnTo>
                    <a:pt x="1742" y="736"/>
                  </a:lnTo>
                  <a:cubicBezTo>
                    <a:pt x="1749" y="738"/>
                    <a:pt x="1760" y="738"/>
                    <a:pt x="1766" y="738"/>
                  </a:cubicBezTo>
                  <a:cubicBezTo>
                    <a:pt x="1797" y="738"/>
                    <a:pt x="1829" y="719"/>
                    <a:pt x="1841" y="688"/>
                  </a:cubicBezTo>
                  <a:lnTo>
                    <a:pt x="1870" y="612"/>
                  </a:lnTo>
                  <a:cubicBezTo>
                    <a:pt x="1885" y="568"/>
                    <a:pt x="1860" y="524"/>
                    <a:pt x="1822" y="509"/>
                  </a:cubicBezTo>
                  <a:cubicBezTo>
                    <a:pt x="1813" y="505"/>
                    <a:pt x="1804" y="504"/>
                    <a:pt x="1795" y="504"/>
                  </a:cubicBezTo>
                  <a:close/>
                  <a:moveTo>
                    <a:pt x="1437" y="1460"/>
                  </a:moveTo>
                  <a:cubicBezTo>
                    <a:pt x="1404" y="1460"/>
                    <a:pt x="1375" y="1482"/>
                    <a:pt x="1363" y="1512"/>
                  </a:cubicBezTo>
                  <a:lnTo>
                    <a:pt x="1335" y="1588"/>
                  </a:lnTo>
                  <a:cubicBezTo>
                    <a:pt x="1319" y="1632"/>
                    <a:pt x="1338" y="1673"/>
                    <a:pt x="1379" y="1689"/>
                  </a:cubicBezTo>
                  <a:cubicBezTo>
                    <a:pt x="1370" y="1685"/>
                    <a:pt x="1362" y="1684"/>
                    <a:pt x="1353" y="1684"/>
                  </a:cubicBezTo>
                  <a:cubicBezTo>
                    <a:pt x="1321" y="1684"/>
                    <a:pt x="1291" y="1706"/>
                    <a:pt x="1278" y="1736"/>
                  </a:cubicBezTo>
                  <a:lnTo>
                    <a:pt x="1086" y="2252"/>
                  </a:lnTo>
                  <a:cubicBezTo>
                    <a:pt x="1070" y="2296"/>
                    <a:pt x="1096" y="2340"/>
                    <a:pt x="1133" y="2356"/>
                  </a:cubicBezTo>
                  <a:cubicBezTo>
                    <a:pt x="1143" y="2359"/>
                    <a:pt x="1152" y="2359"/>
                    <a:pt x="1162" y="2359"/>
                  </a:cubicBezTo>
                  <a:cubicBezTo>
                    <a:pt x="1193" y="2359"/>
                    <a:pt x="1225" y="2340"/>
                    <a:pt x="1237" y="2309"/>
                  </a:cubicBezTo>
                  <a:lnTo>
                    <a:pt x="1429" y="1792"/>
                  </a:lnTo>
                  <a:cubicBezTo>
                    <a:pt x="1445" y="1748"/>
                    <a:pt x="1426" y="1704"/>
                    <a:pt x="1385" y="1689"/>
                  </a:cubicBezTo>
                  <a:lnTo>
                    <a:pt x="1385" y="1689"/>
                  </a:lnTo>
                  <a:cubicBezTo>
                    <a:pt x="1393" y="1691"/>
                    <a:pt x="1402" y="1692"/>
                    <a:pt x="1410" y="1692"/>
                  </a:cubicBezTo>
                  <a:cubicBezTo>
                    <a:pt x="1442" y="1692"/>
                    <a:pt x="1470" y="1674"/>
                    <a:pt x="1483" y="1641"/>
                  </a:cubicBezTo>
                  <a:lnTo>
                    <a:pt x="1511" y="1569"/>
                  </a:lnTo>
                  <a:cubicBezTo>
                    <a:pt x="1527" y="1525"/>
                    <a:pt x="1505" y="1481"/>
                    <a:pt x="1464" y="1465"/>
                  </a:cubicBezTo>
                  <a:cubicBezTo>
                    <a:pt x="1455" y="1462"/>
                    <a:pt x="1446" y="1460"/>
                    <a:pt x="1437" y="1460"/>
                  </a:cubicBezTo>
                  <a:close/>
                  <a:moveTo>
                    <a:pt x="1079" y="2420"/>
                  </a:moveTo>
                  <a:cubicBezTo>
                    <a:pt x="1047" y="2420"/>
                    <a:pt x="1017" y="2442"/>
                    <a:pt x="1004" y="2472"/>
                  </a:cubicBezTo>
                  <a:lnTo>
                    <a:pt x="976" y="2548"/>
                  </a:lnTo>
                  <a:cubicBezTo>
                    <a:pt x="961" y="2589"/>
                    <a:pt x="983" y="2628"/>
                    <a:pt x="1017" y="2646"/>
                  </a:cubicBezTo>
                  <a:lnTo>
                    <a:pt x="1017" y="2646"/>
                  </a:lnTo>
                  <a:cubicBezTo>
                    <a:pt x="1012" y="2644"/>
                    <a:pt x="1006" y="2644"/>
                    <a:pt x="1001" y="2644"/>
                  </a:cubicBezTo>
                  <a:cubicBezTo>
                    <a:pt x="968" y="2644"/>
                    <a:pt x="938" y="2666"/>
                    <a:pt x="926" y="2696"/>
                  </a:cubicBezTo>
                  <a:lnTo>
                    <a:pt x="734" y="3212"/>
                  </a:lnTo>
                  <a:cubicBezTo>
                    <a:pt x="718" y="3256"/>
                    <a:pt x="740" y="3300"/>
                    <a:pt x="781" y="3316"/>
                  </a:cubicBezTo>
                  <a:cubicBezTo>
                    <a:pt x="787" y="3319"/>
                    <a:pt x="800" y="3319"/>
                    <a:pt x="806" y="3319"/>
                  </a:cubicBezTo>
                  <a:cubicBezTo>
                    <a:pt x="837" y="3319"/>
                    <a:pt x="866" y="3300"/>
                    <a:pt x="882" y="3268"/>
                  </a:cubicBezTo>
                  <a:lnTo>
                    <a:pt x="1074" y="2752"/>
                  </a:lnTo>
                  <a:cubicBezTo>
                    <a:pt x="1088" y="2713"/>
                    <a:pt x="1071" y="2673"/>
                    <a:pt x="1038" y="2654"/>
                  </a:cubicBezTo>
                  <a:lnTo>
                    <a:pt x="1038" y="2654"/>
                  </a:lnTo>
                  <a:cubicBezTo>
                    <a:pt x="1043" y="2655"/>
                    <a:pt x="1047" y="2655"/>
                    <a:pt x="1051" y="2655"/>
                  </a:cubicBezTo>
                  <a:cubicBezTo>
                    <a:pt x="1086" y="2655"/>
                    <a:pt x="1114" y="2633"/>
                    <a:pt x="1127" y="2601"/>
                  </a:cubicBezTo>
                  <a:lnTo>
                    <a:pt x="1152" y="2529"/>
                  </a:lnTo>
                  <a:cubicBezTo>
                    <a:pt x="1168" y="2485"/>
                    <a:pt x="1146" y="2441"/>
                    <a:pt x="1105" y="2425"/>
                  </a:cubicBezTo>
                  <a:cubicBezTo>
                    <a:pt x="1097" y="2422"/>
                    <a:pt x="1088" y="2420"/>
                    <a:pt x="1079" y="2420"/>
                  </a:cubicBezTo>
                  <a:close/>
                  <a:moveTo>
                    <a:pt x="725" y="3380"/>
                  </a:moveTo>
                  <a:cubicBezTo>
                    <a:pt x="691" y="3380"/>
                    <a:pt x="661" y="3402"/>
                    <a:pt x="649" y="3432"/>
                  </a:cubicBezTo>
                  <a:lnTo>
                    <a:pt x="624" y="3507"/>
                  </a:lnTo>
                  <a:cubicBezTo>
                    <a:pt x="608" y="3552"/>
                    <a:pt x="630" y="3592"/>
                    <a:pt x="671" y="3608"/>
                  </a:cubicBezTo>
                  <a:cubicBezTo>
                    <a:pt x="662" y="3605"/>
                    <a:pt x="652" y="3603"/>
                    <a:pt x="644" y="3603"/>
                  </a:cubicBezTo>
                  <a:cubicBezTo>
                    <a:pt x="610" y="3603"/>
                    <a:pt x="579" y="3625"/>
                    <a:pt x="567" y="3655"/>
                  </a:cubicBezTo>
                  <a:lnTo>
                    <a:pt x="375" y="4171"/>
                  </a:lnTo>
                  <a:cubicBezTo>
                    <a:pt x="359" y="4216"/>
                    <a:pt x="381" y="4260"/>
                    <a:pt x="422" y="4275"/>
                  </a:cubicBezTo>
                  <a:cubicBezTo>
                    <a:pt x="428" y="4278"/>
                    <a:pt x="441" y="4278"/>
                    <a:pt x="450" y="4278"/>
                  </a:cubicBezTo>
                  <a:cubicBezTo>
                    <a:pt x="482" y="4278"/>
                    <a:pt x="513" y="4260"/>
                    <a:pt x="523" y="4228"/>
                  </a:cubicBezTo>
                  <a:lnTo>
                    <a:pt x="718" y="3712"/>
                  </a:lnTo>
                  <a:cubicBezTo>
                    <a:pt x="732" y="3672"/>
                    <a:pt x="713" y="3632"/>
                    <a:pt x="681" y="3613"/>
                  </a:cubicBezTo>
                  <a:lnTo>
                    <a:pt x="681" y="3613"/>
                  </a:lnTo>
                  <a:cubicBezTo>
                    <a:pt x="686" y="3614"/>
                    <a:pt x="692" y="3614"/>
                    <a:pt x="696" y="3614"/>
                  </a:cubicBezTo>
                  <a:cubicBezTo>
                    <a:pt x="727" y="3614"/>
                    <a:pt x="756" y="3592"/>
                    <a:pt x="771" y="3561"/>
                  </a:cubicBezTo>
                  <a:lnTo>
                    <a:pt x="800" y="3489"/>
                  </a:lnTo>
                  <a:cubicBezTo>
                    <a:pt x="815" y="3445"/>
                    <a:pt x="790" y="3400"/>
                    <a:pt x="753" y="3385"/>
                  </a:cubicBezTo>
                  <a:cubicBezTo>
                    <a:pt x="743" y="3382"/>
                    <a:pt x="734" y="3380"/>
                    <a:pt x="725" y="3380"/>
                  </a:cubicBezTo>
                  <a:close/>
                  <a:moveTo>
                    <a:pt x="365" y="4336"/>
                  </a:moveTo>
                  <a:cubicBezTo>
                    <a:pt x="332" y="4336"/>
                    <a:pt x="302" y="4357"/>
                    <a:pt x="290" y="4389"/>
                  </a:cubicBezTo>
                  <a:lnTo>
                    <a:pt x="265" y="4464"/>
                  </a:lnTo>
                  <a:cubicBezTo>
                    <a:pt x="249" y="4505"/>
                    <a:pt x="268" y="4549"/>
                    <a:pt x="309" y="4565"/>
                  </a:cubicBezTo>
                  <a:cubicBezTo>
                    <a:pt x="300" y="4562"/>
                    <a:pt x="292" y="4560"/>
                    <a:pt x="283" y="4560"/>
                  </a:cubicBezTo>
                  <a:cubicBezTo>
                    <a:pt x="251" y="4560"/>
                    <a:pt x="221" y="4582"/>
                    <a:pt x="208" y="4612"/>
                  </a:cubicBezTo>
                  <a:lnTo>
                    <a:pt x="16" y="5128"/>
                  </a:lnTo>
                  <a:cubicBezTo>
                    <a:pt x="0" y="5172"/>
                    <a:pt x="26" y="5213"/>
                    <a:pt x="63" y="5229"/>
                  </a:cubicBezTo>
                  <a:cubicBezTo>
                    <a:pt x="73" y="5235"/>
                    <a:pt x="82" y="5235"/>
                    <a:pt x="92" y="5235"/>
                  </a:cubicBezTo>
                  <a:cubicBezTo>
                    <a:pt x="123" y="5235"/>
                    <a:pt x="155" y="5213"/>
                    <a:pt x="167" y="5182"/>
                  </a:cubicBezTo>
                  <a:lnTo>
                    <a:pt x="359" y="4669"/>
                  </a:lnTo>
                  <a:cubicBezTo>
                    <a:pt x="375" y="4625"/>
                    <a:pt x="356" y="4581"/>
                    <a:pt x="315" y="4565"/>
                  </a:cubicBezTo>
                  <a:lnTo>
                    <a:pt x="315" y="4565"/>
                  </a:lnTo>
                  <a:cubicBezTo>
                    <a:pt x="324" y="4568"/>
                    <a:pt x="333" y="4570"/>
                    <a:pt x="342" y="4570"/>
                  </a:cubicBezTo>
                  <a:cubicBezTo>
                    <a:pt x="373" y="4570"/>
                    <a:pt x="400" y="4550"/>
                    <a:pt x="413" y="4518"/>
                  </a:cubicBezTo>
                  <a:lnTo>
                    <a:pt x="441" y="4442"/>
                  </a:lnTo>
                  <a:cubicBezTo>
                    <a:pt x="457" y="4401"/>
                    <a:pt x="435" y="4357"/>
                    <a:pt x="394" y="4341"/>
                  </a:cubicBezTo>
                  <a:cubicBezTo>
                    <a:pt x="384" y="4338"/>
                    <a:pt x="374" y="4336"/>
                    <a:pt x="365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425871" y="468745"/>
              <a:ext cx="348627" cy="490552"/>
            </a:xfrm>
            <a:custGeom>
              <a:avLst/>
              <a:gdLst/>
              <a:ahLst/>
              <a:cxnLst/>
              <a:rect l="l" t="t" r="r" b="b"/>
              <a:pathLst>
                <a:path w="4397" h="6187" extrusionOk="0">
                  <a:moveTo>
                    <a:pt x="4306" y="0"/>
                  </a:moveTo>
                  <a:cubicBezTo>
                    <a:pt x="4282" y="0"/>
                    <a:pt x="4258" y="11"/>
                    <a:pt x="4243" y="34"/>
                  </a:cubicBezTo>
                  <a:lnTo>
                    <a:pt x="4129" y="195"/>
                  </a:lnTo>
                  <a:cubicBezTo>
                    <a:pt x="4104" y="229"/>
                    <a:pt x="4114" y="280"/>
                    <a:pt x="4148" y="305"/>
                  </a:cubicBezTo>
                  <a:cubicBezTo>
                    <a:pt x="4161" y="317"/>
                    <a:pt x="4177" y="320"/>
                    <a:pt x="4192" y="320"/>
                  </a:cubicBezTo>
                  <a:cubicBezTo>
                    <a:pt x="4218" y="320"/>
                    <a:pt x="4240" y="308"/>
                    <a:pt x="4258" y="286"/>
                  </a:cubicBezTo>
                  <a:lnTo>
                    <a:pt x="4372" y="122"/>
                  </a:lnTo>
                  <a:cubicBezTo>
                    <a:pt x="4397" y="88"/>
                    <a:pt x="4388" y="37"/>
                    <a:pt x="4353" y="15"/>
                  </a:cubicBezTo>
                  <a:cubicBezTo>
                    <a:pt x="4339" y="5"/>
                    <a:pt x="4323" y="0"/>
                    <a:pt x="4306" y="0"/>
                  </a:cubicBezTo>
                  <a:close/>
                  <a:moveTo>
                    <a:pt x="4057" y="358"/>
                  </a:moveTo>
                  <a:cubicBezTo>
                    <a:pt x="4032" y="358"/>
                    <a:pt x="4007" y="369"/>
                    <a:pt x="3991" y="393"/>
                  </a:cubicBezTo>
                  <a:lnTo>
                    <a:pt x="3950" y="456"/>
                  </a:lnTo>
                  <a:cubicBezTo>
                    <a:pt x="3929" y="485"/>
                    <a:pt x="3932" y="525"/>
                    <a:pt x="3955" y="552"/>
                  </a:cubicBezTo>
                  <a:lnTo>
                    <a:pt x="3955" y="552"/>
                  </a:lnTo>
                  <a:cubicBezTo>
                    <a:pt x="3945" y="549"/>
                    <a:pt x="3934" y="547"/>
                    <a:pt x="3924" y="547"/>
                  </a:cubicBezTo>
                  <a:cubicBezTo>
                    <a:pt x="3898" y="547"/>
                    <a:pt x="3872" y="558"/>
                    <a:pt x="3859" y="582"/>
                  </a:cubicBezTo>
                  <a:lnTo>
                    <a:pt x="3544" y="1032"/>
                  </a:lnTo>
                  <a:cubicBezTo>
                    <a:pt x="3519" y="1066"/>
                    <a:pt x="3528" y="1120"/>
                    <a:pt x="3563" y="1142"/>
                  </a:cubicBezTo>
                  <a:cubicBezTo>
                    <a:pt x="3576" y="1154"/>
                    <a:pt x="3591" y="1158"/>
                    <a:pt x="3607" y="1158"/>
                  </a:cubicBezTo>
                  <a:cubicBezTo>
                    <a:pt x="3629" y="1158"/>
                    <a:pt x="3654" y="1145"/>
                    <a:pt x="3673" y="1123"/>
                  </a:cubicBezTo>
                  <a:lnTo>
                    <a:pt x="3988" y="670"/>
                  </a:lnTo>
                  <a:cubicBezTo>
                    <a:pt x="4009" y="641"/>
                    <a:pt x="4006" y="602"/>
                    <a:pt x="3985" y="575"/>
                  </a:cubicBezTo>
                  <a:lnTo>
                    <a:pt x="3985" y="575"/>
                  </a:lnTo>
                  <a:cubicBezTo>
                    <a:pt x="3994" y="579"/>
                    <a:pt x="4004" y="582"/>
                    <a:pt x="4013" y="582"/>
                  </a:cubicBezTo>
                  <a:cubicBezTo>
                    <a:pt x="4035" y="582"/>
                    <a:pt x="4060" y="569"/>
                    <a:pt x="4079" y="544"/>
                  </a:cubicBezTo>
                  <a:lnTo>
                    <a:pt x="4123" y="481"/>
                  </a:lnTo>
                  <a:cubicBezTo>
                    <a:pt x="4145" y="446"/>
                    <a:pt x="4139" y="396"/>
                    <a:pt x="4101" y="371"/>
                  </a:cubicBezTo>
                  <a:cubicBezTo>
                    <a:pt x="4088" y="362"/>
                    <a:pt x="4073" y="358"/>
                    <a:pt x="4057" y="358"/>
                  </a:cubicBezTo>
                  <a:close/>
                  <a:moveTo>
                    <a:pt x="3471" y="1197"/>
                  </a:moveTo>
                  <a:cubicBezTo>
                    <a:pt x="3446" y="1197"/>
                    <a:pt x="3421" y="1209"/>
                    <a:pt x="3406" y="1230"/>
                  </a:cubicBezTo>
                  <a:lnTo>
                    <a:pt x="3362" y="1293"/>
                  </a:lnTo>
                  <a:cubicBezTo>
                    <a:pt x="3340" y="1327"/>
                    <a:pt x="3346" y="1378"/>
                    <a:pt x="3384" y="1403"/>
                  </a:cubicBezTo>
                  <a:cubicBezTo>
                    <a:pt x="3384" y="1404"/>
                    <a:pt x="3385" y="1405"/>
                    <a:pt x="3386" y="1406"/>
                  </a:cubicBezTo>
                  <a:lnTo>
                    <a:pt x="3386" y="1406"/>
                  </a:lnTo>
                  <a:cubicBezTo>
                    <a:pt x="3383" y="1404"/>
                    <a:pt x="3380" y="1402"/>
                    <a:pt x="3377" y="1400"/>
                  </a:cubicBezTo>
                  <a:cubicBezTo>
                    <a:pt x="3364" y="1390"/>
                    <a:pt x="3347" y="1385"/>
                    <a:pt x="3331" y="1385"/>
                  </a:cubicBezTo>
                  <a:cubicBezTo>
                    <a:pt x="3307" y="1385"/>
                    <a:pt x="3282" y="1396"/>
                    <a:pt x="3267" y="1419"/>
                  </a:cubicBezTo>
                  <a:lnTo>
                    <a:pt x="2953" y="1872"/>
                  </a:lnTo>
                  <a:cubicBezTo>
                    <a:pt x="2931" y="1906"/>
                    <a:pt x="2937" y="1957"/>
                    <a:pt x="2975" y="1982"/>
                  </a:cubicBezTo>
                  <a:cubicBezTo>
                    <a:pt x="2984" y="1991"/>
                    <a:pt x="3000" y="1998"/>
                    <a:pt x="3015" y="1998"/>
                  </a:cubicBezTo>
                  <a:cubicBezTo>
                    <a:pt x="3044" y="1998"/>
                    <a:pt x="3069" y="1985"/>
                    <a:pt x="3085" y="1960"/>
                  </a:cubicBezTo>
                  <a:lnTo>
                    <a:pt x="3399" y="1510"/>
                  </a:lnTo>
                  <a:cubicBezTo>
                    <a:pt x="3419" y="1477"/>
                    <a:pt x="3416" y="1435"/>
                    <a:pt x="3391" y="1410"/>
                  </a:cubicBezTo>
                  <a:lnTo>
                    <a:pt x="3391" y="1410"/>
                  </a:lnTo>
                  <a:cubicBezTo>
                    <a:pt x="3400" y="1417"/>
                    <a:pt x="3412" y="1419"/>
                    <a:pt x="3425" y="1419"/>
                  </a:cubicBezTo>
                  <a:cubicBezTo>
                    <a:pt x="3450" y="1419"/>
                    <a:pt x="3472" y="1406"/>
                    <a:pt x="3494" y="1381"/>
                  </a:cubicBezTo>
                  <a:lnTo>
                    <a:pt x="3535" y="1321"/>
                  </a:lnTo>
                  <a:cubicBezTo>
                    <a:pt x="3560" y="1283"/>
                    <a:pt x="3550" y="1233"/>
                    <a:pt x="3516" y="1211"/>
                  </a:cubicBezTo>
                  <a:cubicBezTo>
                    <a:pt x="3503" y="1201"/>
                    <a:pt x="3487" y="1197"/>
                    <a:pt x="3471" y="1197"/>
                  </a:cubicBezTo>
                  <a:close/>
                  <a:moveTo>
                    <a:pt x="2881" y="2031"/>
                  </a:moveTo>
                  <a:cubicBezTo>
                    <a:pt x="2855" y="2031"/>
                    <a:pt x="2831" y="2042"/>
                    <a:pt x="2817" y="2064"/>
                  </a:cubicBezTo>
                  <a:lnTo>
                    <a:pt x="2773" y="2127"/>
                  </a:lnTo>
                  <a:cubicBezTo>
                    <a:pt x="2748" y="2161"/>
                    <a:pt x="2757" y="2212"/>
                    <a:pt x="2792" y="2237"/>
                  </a:cubicBezTo>
                  <a:cubicBezTo>
                    <a:pt x="2779" y="2227"/>
                    <a:pt x="2763" y="2223"/>
                    <a:pt x="2748" y="2223"/>
                  </a:cubicBezTo>
                  <a:cubicBezTo>
                    <a:pt x="2723" y="2223"/>
                    <a:pt x="2697" y="2234"/>
                    <a:pt x="2682" y="2256"/>
                  </a:cubicBezTo>
                  <a:lnTo>
                    <a:pt x="2367" y="2709"/>
                  </a:lnTo>
                  <a:cubicBezTo>
                    <a:pt x="2342" y="2744"/>
                    <a:pt x="2351" y="2794"/>
                    <a:pt x="2386" y="2819"/>
                  </a:cubicBezTo>
                  <a:cubicBezTo>
                    <a:pt x="2399" y="2832"/>
                    <a:pt x="2414" y="2835"/>
                    <a:pt x="2430" y="2835"/>
                  </a:cubicBezTo>
                  <a:cubicBezTo>
                    <a:pt x="2458" y="2835"/>
                    <a:pt x="2481" y="2822"/>
                    <a:pt x="2496" y="2797"/>
                  </a:cubicBezTo>
                  <a:lnTo>
                    <a:pt x="2811" y="2347"/>
                  </a:lnTo>
                  <a:cubicBezTo>
                    <a:pt x="2836" y="2312"/>
                    <a:pt x="2827" y="2259"/>
                    <a:pt x="2792" y="2237"/>
                  </a:cubicBezTo>
                  <a:lnTo>
                    <a:pt x="2792" y="2237"/>
                  </a:lnTo>
                  <a:cubicBezTo>
                    <a:pt x="2806" y="2245"/>
                    <a:pt x="2821" y="2250"/>
                    <a:pt x="2837" y="2250"/>
                  </a:cubicBezTo>
                  <a:cubicBezTo>
                    <a:pt x="2862" y="2250"/>
                    <a:pt x="2887" y="2239"/>
                    <a:pt x="2902" y="2218"/>
                  </a:cubicBezTo>
                  <a:lnTo>
                    <a:pt x="2946" y="2155"/>
                  </a:lnTo>
                  <a:cubicBezTo>
                    <a:pt x="2968" y="2117"/>
                    <a:pt x="2962" y="2067"/>
                    <a:pt x="2927" y="2045"/>
                  </a:cubicBezTo>
                  <a:cubicBezTo>
                    <a:pt x="2913" y="2035"/>
                    <a:pt x="2897" y="2031"/>
                    <a:pt x="2881" y="2031"/>
                  </a:cubicBezTo>
                  <a:close/>
                  <a:moveTo>
                    <a:pt x="2298" y="2872"/>
                  </a:moveTo>
                  <a:cubicBezTo>
                    <a:pt x="2273" y="2872"/>
                    <a:pt x="2249" y="2883"/>
                    <a:pt x="2235" y="2904"/>
                  </a:cubicBezTo>
                  <a:lnTo>
                    <a:pt x="2191" y="2967"/>
                  </a:lnTo>
                  <a:cubicBezTo>
                    <a:pt x="2168" y="2999"/>
                    <a:pt x="2174" y="3047"/>
                    <a:pt x="2203" y="3072"/>
                  </a:cubicBezTo>
                  <a:lnTo>
                    <a:pt x="2203" y="3072"/>
                  </a:lnTo>
                  <a:cubicBezTo>
                    <a:pt x="2189" y="3065"/>
                    <a:pt x="2174" y="3061"/>
                    <a:pt x="2159" y="3061"/>
                  </a:cubicBezTo>
                  <a:cubicBezTo>
                    <a:pt x="2134" y="3061"/>
                    <a:pt x="2110" y="3072"/>
                    <a:pt x="2097" y="3093"/>
                  </a:cubicBezTo>
                  <a:lnTo>
                    <a:pt x="1782" y="3546"/>
                  </a:lnTo>
                  <a:cubicBezTo>
                    <a:pt x="1757" y="3581"/>
                    <a:pt x="1766" y="3634"/>
                    <a:pt x="1801" y="3656"/>
                  </a:cubicBezTo>
                  <a:cubicBezTo>
                    <a:pt x="1813" y="3669"/>
                    <a:pt x="1829" y="3672"/>
                    <a:pt x="1845" y="3672"/>
                  </a:cubicBezTo>
                  <a:cubicBezTo>
                    <a:pt x="1873" y="3672"/>
                    <a:pt x="1895" y="3659"/>
                    <a:pt x="1911" y="3637"/>
                  </a:cubicBezTo>
                  <a:lnTo>
                    <a:pt x="2226" y="3184"/>
                  </a:lnTo>
                  <a:cubicBezTo>
                    <a:pt x="2247" y="3154"/>
                    <a:pt x="2243" y="3110"/>
                    <a:pt x="2220" y="3085"/>
                  </a:cubicBezTo>
                  <a:lnTo>
                    <a:pt x="2220" y="3085"/>
                  </a:lnTo>
                  <a:cubicBezTo>
                    <a:pt x="2230" y="3091"/>
                    <a:pt x="2242" y="3093"/>
                    <a:pt x="2254" y="3093"/>
                  </a:cubicBezTo>
                  <a:cubicBezTo>
                    <a:pt x="2276" y="3093"/>
                    <a:pt x="2301" y="3083"/>
                    <a:pt x="2320" y="3058"/>
                  </a:cubicBezTo>
                  <a:lnTo>
                    <a:pt x="2364" y="2995"/>
                  </a:lnTo>
                  <a:cubicBezTo>
                    <a:pt x="2386" y="2961"/>
                    <a:pt x="2380" y="2907"/>
                    <a:pt x="2345" y="2885"/>
                  </a:cubicBezTo>
                  <a:cubicBezTo>
                    <a:pt x="2331" y="2877"/>
                    <a:pt x="2314" y="2872"/>
                    <a:pt x="2298" y="2872"/>
                  </a:cubicBezTo>
                  <a:close/>
                  <a:moveTo>
                    <a:pt x="1709" y="3710"/>
                  </a:moveTo>
                  <a:cubicBezTo>
                    <a:pt x="1684" y="3710"/>
                    <a:pt x="1659" y="3721"/>
                    <a:pt x="1643" y="3744"/>
                  </a:cubicBezTo>
                  <a:lnTo>
                    <a:pt x="1599" y="3807"/>
                  </a:lnTo>
                  <a:cubicBezTo>
                    <a:pt x="1581" y="3836"/>
                    <a:pt x="1582" y="3876"/>
                    <a:pt x="1603" y="3903"/>
                  </a:cubicBezTo>
                  <a:lnTo>
                    <a:pt x="1603" y="3903"/>
                  </a:lnTo>
                  <a:cubicBezTo>
                    <a:pt x="1594" y="3900"/>
                    <a:pt x="1584" y="3898"/>
                    <a:pt x="1574" y="3898"/>
                  </a:cubicBezTo>
                  <a:cubicBezTo>
                    <a:pt x="1549" y="3898"/>
                    <a:pt x="1525" y="3909"/>
                    <a:pt x="1511" y="3930"/>
                  </a:cubicBezTo>
                  <a:lnTo>
                    <a:pt x="1197" y="4383"/>
                  </a:lnTo>
                  <a:cubicBezTo>
                    <a:pt x="1171" y="4418"/>
                    <a:pt x="1181" y="4471"/>
                    <a:pt x="1215" y="4493"/>
                  </a:cubicBezTo>
                  <a:cubicBezTo>
                    <a:pt x="1228" y="4506"/>
                    <a:pt x="1244" y="4509"/>
                    <a:pt x="1260" y="4509"/>
                  </a:cubicBezTo>
                  <a:cubicBezTo>
                    <a:pt x="1285" y="4509"/>
                    <a:pt x="1310" y="4499"/>
                    <a:pt x="1326" y="4474"/>
                  </a:cubicBezTo>
                  <a:lnTo>
                    <a:pt x="1640" y="4021"/>
                  </a:lnTo>
                  <a:cubicBezTo>
                    <a:pt x="1658" y="3993"/>
                    <a:pt x="1657" y="3955"/>
                    <a:pt x="1639" y="3928"/>
                  </a:cubicBezTo>
                  <a:lnTo>
                    <a:pt x="1639" y="3928"/>
                  </a:lnTo>
                  <a:cubicBezTo>
                    <a:pt x="1646" y="3931"/>
                    <a:pt x="1654" y="3933"/>
                    <a:pt x="1662" y="3933"/>
                  </a:cubicBezTo>
                  <a:cubicBezTo>
                    <a:pt x="1691" y="3933"/>
                    <a:pt x="1716" y="3920"/>
                    <a:pt x="1732" y="3895"/>
                  </a:cubicBezTo>
                  <a:lnTo>
                    <a:pt x="1772" y="3832"/>
                  </a:lnTo>
                  <a:cubicBezTo>
                    <a:pt x="1798" y="3798"/>
                    <a:pt x="1788" y="3747"/>
                    <a:pt x="1754" y="3722"/>
                  </a:cubicBezTo>
                  <a:cubicBezTo>
                    <a:pt x="1740" y="3714"/>
                    <a:pt x="1725" y="3710"/>
                    <a:pt x="1709" y="3710"/>
                  </a:cubicBezTo>
                  <a:close/>
                  <a:moveTo>
                    <a:pt x="1123" y="4548"/>
                  </a:moveTo>
                  <a:cubicBezTo>
                    <a:pt x="1097" y="4548"/>
                    <a:pt x="1072" y="4560"/>
                    <a:pt x="1058" y="4581"/>
                  </a:cubicBezTo>
                  <a:lnTo>
                    <a:pt x="1014" y="4644"/>
                  </a:lnTo>
                  <a:cubicBezTo>
                    <a:pt x="992" y="4675"/>
                    <a:pt x="997" y="4718"/>
                    <a:pt x="1022" y="4745"/>
                  </a:cubicBezTo>
                  <a:lnTo>
                    <a:pt x="1022" y="4745"/>
                  </a:lnTo>
                  <a:cubicBezTo>
                    <a:pt x="1011" y="4739"/>
                    <a:pt x="1000" y="4737"/>
                    <a:pt x="988" y="4737"/>
                  </a:cubicBezTo>
                  <a:cubicBezTo>
                    <a:pt x="963" y="4737"/>
                    <a:pt x="938" y="4749"/>
                    <a:pt x="923" y="4770"/>
                  </a:cubicBezTo>
                  <a:lnTo>
                    <a:pt x="608" y="5223"/>
                  </a:lnTo>
                  <a:cubicBezTo>
                    <a:pt x="586" y="5258"/>
                    <a:pt x="592" y="5308"/>
                    <a:pt x="630" y="5333"/>
                  </a:cubicBezTo>
                  <a:cubicBezTo>
                    <a:pt x="640" y="5343"/>
                    <a:pt x="655" y="5349"/>
                    <a:pt x="671" y="5349"/>
                  </a:cubicBezTo>
                  <a:cubicBezTo>
                    <a:pt x="696" y="5349"/>
                    <a:pt x="725" y="5337"/>
                    <a:pt x="740" y="5311"/>
                  </a:cubicBezTo>
                  <a:lnTo>
                    <a:pt x="1055" y="4861"/>
                  </a:lnTo>
                  <a:cubicBezTo>
                    <a:pt x="1073" y="4830"/>
                    <a:pt x="1070" y="4790"/>
                    <a:pt x="1049" y="4765"/>
                  </a:cubicBezTo>
                  <a:lnTo>
                    <a:pt x="1049" y="4765"/>
                  </a:lnTo>
                  <a:cubicBezTo>
                    <a:pt x="1058" y="4769"/>
                    <a:pt x="1067" y="4770"/>
                    <a:pt x="1077" y="4770"/>
                  </a:cubicBezTo>
                  <a:cubicBezTo>
                    <a:pt x="1105" y="4770"/>
                    <a:pt x="1127" y="4757"/>
                    <a:pt x="1143" y="4735"/>
                  </a:cubicBezTo>
                  <a:lnTo>
                    <a:pt x="1187" y="4673"/>
                  </a:lnTo>
                  <a:cubicBezTo>
                    <a:pt x="1212" y="4635"/>
                    <a:pt x="1203" y="4584"/>
                    <a:pt x="1168" y="4562"/>
                  </a:cubicBezTo>
                  <a:cubicBezTo>
                    <a:pt x="1155" y="4553"/>
                    <a:pt x="1139" y="4548"/>
                    <a:pt x="1123" y="4548"/>
                  </a:cubicBezTo>
                  <a:close/>
                  <a:moveTo>
                    <a:pt x="536" y="5385"/>
                  </a:moveTo>
                  <a:cubicBezTo>
                    <a:pt x="511" y="5385"/>
                    <a:pt x="486" y="5397"/>
                    <a:pt x="473" y="5418"/>
                  </a:cubicBezTo>
                  <a:lnTo>
                    <a:pt x="429" y="5481"/>
                  </a:lnTo>
                  <a:cubicBezTo>
                    <a:pt x="407" y="5511"/>
                    <a:pt x="411" y="5555"/>
                    <a:pt x="435" y="5581"/>
                  </a:cubicBezTo>
                  <a:lnTo>
                    <a:pt x="435" y="5581"/>
                  </a:lnTo>
                  <a:cubicBezTo>
                    <a:pt x="425" y="5576"/>
                    <a:pt x="414" y="5574"/>
                    <a:pt x="403" y="5574"/>
                  </a:cubicBezTo>
                  <a:cubicBezTo>
                    <a:pt x="378" y="5574"/>
                    <a:pt x="353" y="5586"/>
                    <a:pt x="338" y="5607"/>
                  </a:cubicBezTo>
                  <a:lnTo>
                    <a:pt x="23" y="6060"/>
                  </a:lnTo>
                  <a:cubicBezTo>
                    <a:pt x="1" y="6095"/>
                    <a:pt x="7" y="6145"/>
                    <a:pt x="42" y="6170"/>
                  </a:cubicBezTo>
                  <a:cubicBezTo>
                    <a:pt x="54" y="6183"/>
                    <a:pt x="70" y="6186"/>
                    <a:pt x="86" y="6186"/>
                  </a:cubicBezTo>
                  <a:cubicBezTo>
                    <a:pt x="111" y="6186"/>
                    <a:pt x="136" y="6174"/>
                    <a:pt x="152" y="6152"/>
                  </a:cubicBezTo>
                  <a:lnTo>
                    <a:pt x="467" y="5698"/>
                  </a:lnTo>
                  <a:cubicBezTo>
                    <a:pt x="487" y="5670"/>
                    <a:pt x="484" y="5628"/>
                    <a:pt x="463" y="5602"/>
                  </a:cubicBezTo>
                  <a:lnTo>
                    <a:pt x="463" y="5602"/>
                  </a:lnTo>
                  <a:cubicBezTo>
                    <a:pt x="472" y="5606"/>
                    <a:pt x="482" y="5607"/>
                    <a:pt x="492" y="5607"/>
                  </a:cubicBezTo>
                  <a:cubicBezTo>
                    <a:pt x="520" y="5607"/>
                    <a:pt x="542" y="5595"/>
                    <a:pt x="558" y="5573"/>
                  </a:cubicBezTo>
                  <a:lnTo>
                    <a:pt x="602" y="5510"/>
                  </a:lnTo>
                  <a:cubicBezTo>
                    <a:pt x="624" y="5475"/>
                    <a:pt x="618" y="5421"/>
                    <a:pt x="583" y="5399"/>
                  </a:cubicBezTo>
                  <a:cubicBezTo>
                    <a:pt x="568" y="5390"/>
                    <a:pt x="552" y="5385"/>
                    <a:pt x="53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596814" y="606863"/>
              <a:ext cx="456141" cy="392315"/>
            </a:xfrm>
            <a:custGeom>
              <a:avLst/>
              <a:gdLst/>
              <a:ahLst/>
              <a:cxnLst/>
              <a:rect l="l" t="t" r="r" b="b"/>
              <a:pathLst>
                <a:path w="5753" h="4948" extrusionOk="0">
                  <a:moveTo>
                    <a:pt x="5669" y="0"/>
                  </a:moveTo>
                  <a:cubicBezTo>
                    <a:pt x="5651" y="0"/>
                    <a:pt x="5632" y="7"/>
                    <a:pt x="5618" y="20"/>
                  </a:cubicBezTo>
                  <a:lnTo>
                    <a:pt x="5466" y="149"/>
                  </a:lnTo>
                  <a:cubicBezTo>
                    <a:pt x="5435" y="177"/>
                    <a:pt x="5432" y="227"/>
                    <a:pt x="5460" y="259"/>
                  </a:cubicBezTo>
                  <a:cubicBezTo>
                    <a:pt x="5476" y="278"/>
                    <a:pt x="5495" y="287"/>
                    <a:pt x="5517" y="287"/>
                  </a:cubicBezTo>
                  <a:cubicBezTo>
                    <a:pt x="5539" y="287"/>
                    <a:pt x="5555" y="281"/>
                    <a:pt x="5570" y="265"/>
                  </a:cubicBezTo>
                  <a:lnTo>
                    <a:pt x="5718" y="136"/>
                  </a:lnTo>
                  <a:cubicBezTo>
                    <a:pt x="5750" y="108"/>
                    <a:pt x="5753" y="57"/>
                    <a:pt x="5728" y="26"/>
                  </a:cubicBezTo>
                  <a:cubicBezTo>
                    <a:pt x="5712" y="9"/>
                    <a:pt x="5691" y="0"/>
                    <a:pt x="5669" y="0"/>
                  </a:cubicBezTo>
                  <a:close/>
                  <a:moveTo>
                    <a:pt x="5342" y="284"/>
                  </a:moveTo>
                  <a:cubicBezTo>
                    <a:pt x="5323" y="284"/>
                    <a:pt x="5305" y="290"/>
                    <a:pt x="5290" y="303"/>
                  </a:cubicBezTo>
                  <a:lnTo>
                    <a:pt x="5230" y="353"/>
                  </a:lnTo>
                  <a:cubicBezTo>
                    <a:pt x="5199" y="382"/>
                    <a:pt x="5196" y="432"/>
                    <a:pt x="5224" y="463"/>
                  </a:cubicBezTo>
                  <a:cubicBezTo>
                    <a:pt x="5240" y="482"/>
                    <a:pt x="5259" y="492"/>
                    <a:pt x="5281" y="492"/>
                  </a:cubicBezTo>
                  <a:cubicBezTo>
                    <a:pt x="5297" y="492"/>
                    <a:pt x="5319" y="485"/>
                    <a:pt x="5334" y="470"/>
                  </a:cubicBezTo>
                  <a:lnTo>
                    <a:pt x="5391" y="419"/>
                  </a:lnTo>
                  <a:cubicBezTo>
                    <a:pt x="5422" y="391"/>
                    <a:pt x="5429" y="341"/>
                    <a:pt x="5400" y="309"/>
                  </a:cubicBezTo>
                  <a:cubicBezTo>
                    <a:pt x="5385" y="292"/>
                    <a:pt x="5363" y="284"/>
                    <a:pt x="5342" y="284"/>
                  </a:cubicBezTo>
                  <a:close/>
                  <a:moveTo>
                    <a:pt x="5160" y="441"/>
                  </a:moveTo>
                  <a:cubicBezTo>
                    <a:pt x="5141" y="441"/>
                    <a:pt x="5122" y="447"/>
                    <a:pt x="5108" y="460"/>
                  </a:cubicBezTo>
                  <a:lnTo>
                    <a:pt x="4692" y="816"/>
                  </a:lnTo>
                  <a:cubicBezTo>
                    <a:pt x="4661" y="844"/>
                    <a:pt x="4658" y="895"/>
                    <a:pt x="4683" y="926"/>
                  </a:cubicBezTo>
                  <a:cubicBezTo>
                    <a:pt x="4699" y="948"/>
                    <a:pt x="4721" y="954"/>
                    <a:pt x="4743" y="954"/>
                  </a:cubicBezTo>
                  <a:cubicBezTo>
                    <a:pt x="4762" y="954"/>
                    <a:pt x="4777" y="948"/>
                    <a:pt x="4793" y="935"/>
                  </a:cubicBezTo>
                  <a:lnTo>
                    <a:pt x="5212" y="577"/>
                  </a:lnTo>
                  <a:cubicBezTo>
                    <a:pt x="5243" y="548"/>
                    <a:pt x="5246" y="498"/>
                    <a:pt x="5218" y="467"/>
                  </a:cubicBezTo>
                  <a:cubicBezTo>
                    <a:pt x="5204" y="450"/>
                    <a:pt x="5182" y="441"/>
                    <a:pt x="5160" y="441"/>
                  </a:cubicBezTo>
                  <a:close/>
                  <a:moveTo>
                    <a:pt x="4559" y="952"/>
                  </a:moveTo>
                  <a:cubicBezTo>
                    <a:pt x="4541" y="952"/>
                    <a:pt x="4524" y="958"/>
                    <a:pt x="4510" y="970"/>
                  </a:cubicBezTo>
                  <a:lnTo>
                    <a:pt x="4453" y="1020"/>
                  </a:lnTo>
                  <a:cubicBezTo>
                    <a:pt x="4422" y="1049"/>
                    <a:pt x="4415" y="1099"/>
                    <a:pt x="4444" y="1131"/>
                  </a:cubicBezTo>
                  <a:cubicBezTo>
                    <a:pt x="4428" y="1114"/>
                    <a:pt x="4407" y="1105"/>
                    <a:pt x="4385" y="1105"/>
                  </a:cubicBezTo>
                  <a:cubicBezTo>
                    <a:pt x="4367" y="1105"/>
                    <a:pt x="4348" y="1111"/>
                    <a:pt x="4334" y="1124"/>
                  </a:cubicBezTo>
                  <a:lnTo>
                    <a:pt x="3918" y="1483"/>
                  </a:lnTo>
                  <a:cubicBezTo>
                    <a:pt x="3887" y="1508"/>
                    <a:pt x="3880" y="1562"/>
                    <a:pt x="3909" y="1593"/>
                  </a:cubicBezTo>
                  <a:cubicBezTo>
                    <a:pt x="3925" y="1612"/>
                    <a:pt x="3943" y="1618"/>
                    <a:pt x="3969" y="1618"/>
                  </a:cubicBezTo>
                  <a:cubicBezTo>
                    <a:pt x="3984" y="1618"/>
                    <a:pt x="4003" y="1612"/>
                    <a:pt x="4019" y="1599"/>
                  </a:cubicBezTo>
                  <a:lnTo>
                    <a:pt x="4437" y="1241"/>
                  </a:lnTo>
                  <a:cubicBezTo>
                    <a:pt x="4469" y="1216"/>
                    <a:pt x="4472" y="1162"/>
                    <a:pt x="4444" y="1131"/>
                  </a:cubicBezTo>
                  <a:lnTo>
                    <a:pt x="4444" y="1131"/>
                  </a:lnTo>
                  <a:cubicBezTo>
                    <a:pt x="4460" y="1148"/>
                    <a:pt x="4483" y="1158"/>
                    <a:pt x="4505" y="1158"/>
                  </a:cubicBezTo>
                  <a:cubicBezTo>
                    <a:pt x="4523" y="1158"/>
                    <a:pt x="4540" y="1152"/>
                    <a:pt x="4554" y="1140"/>
                  </a:cubicBezTo>
                  <a:lnTo>
                    <a:pt x="4614" y="1090"/>
                  </a:lnTo>
                  <a:cubicBezTo>
                    <a:pt x="4645" y="1061"/>
                    <a:pt x="4648" y="1011"/>
                    <a:pt x="4620" y="979"/>
                  </a:cubicBezTo>
                  <a:cubicBezTo>
                    <a:pt x="4606" y="962"/>
                    <a:pt x="4582" y="952"/>
                    <a:pt x="4559" y="952"/>
                  </a:cubicBezTo>
                  <a:close/>
                  <a:moveTo>
                    <a:pt x="3782" y="1617"/>
                  </a:moveTo>
                  <a:cubicBezTo>
                    <a:pt x="3764" y="1617"/>
                    <a:pt x="3747" y="1623"/>
                    <a:pt x="3733" y="1634"/>
                  </a:cubicBezTo>
                  <a:lnTo>
                    <a:pt x="3673" y="1688"/>
                  </a:lnTo>
                  <a:cubicBezTo>
                    <a:pt x="3641" y="1713"/>
                    <a:pt x="3638" y="1766"/>
                    <a:pt x="3666" y="1798"/>
                  </a:cubicBezTo>
                  <a:cubicBezTo>
                    <a:pt x="3650" y="1780"/>
                    <a:pt x="3627" y="1770"/>
                    <a:pt x="3605" y="1770"/>
                  </a:cubicBezTo>
                  <a:cubicBezTo>
                    <a:pt x="3587" y="1770"/>
                    <a:pt x="3570" y="1776"/>
                    <a:pt x="3556" y="1788"/>
                  </a:cubicBezTo>
                  <a:lnTo>
                    <a:pt x="3138" y="2147"/>
                  </a:lnTo>
                  <a:cubicBezTo>
                    <a:pt x="3106" y="2175"/>
                    <a:pt x="3103" y="2226"/>
                    <a:pt x="3132" y="2257"/>
                  </a:cubicBezTo>
                  <a:cubicBezTo>
                    <a:pt x="3147" y="2276"/>
                    <a:pt x="3166" y="2285"/>
                    <a:pt x="3188" y="2285"/>
                  </a:cubicBezTo>
                  <a:cubicBezTo>
                    <a:pt x="3210" y="2285"/>
                    <a:pt x="3229" y="2279"/>
                    <a:pt x="3242" y="2263"/>
                  </a:cubicBezTo>
                  <a:lnTo>
                    <a:pt x="3657" y="1908"/>
                  </a:lnTo>
                  <a:cubicBezTo>
                    <a:pt x="3688" y="1879"/>
                    <a:pt x="3692" y="1829"/>
                    <a:pt x="3666" y="1798"/>
                  </a:cubicBezTo>
                  <a:lnTo>
                    <a:pt x="3666" y="1798"/>
                  </a:lnTo>
                  <a:cubicBezTo>
                    <a:pt x="3680" y="1815"/>
                    <a:pt x="3702" y="1823"/>
                    <a:pt x="3724" y="1823"/>
                  </a:cubicBezTo>
                  <a:cubicBezTo>
                    <a:pt x="3743" y="1823"/>
                    <a:pt x="3762" y="1817"/>
                    <a:pt x="3777" y="1804"/>
                  </a:cubicBezTo>
                  <a:lnTo>
                    <a:pt x="3833" y="1754"/>
                  </a:lnTo>
                  <a:cubicBezTo>
                    <a:pt x="3865" y="1725"/>
                    <a:pt x="3871" y="1675"/>
                    <a:pt x="3843" y="1643"/>
                  </a:cubicBezTo>
                  <a:cubicBezTo>
                    <a:pt x="3827" y="1626"/>
                    <a:pt x="3804" y="1617"/>
                    <a:pt x="3782" y="1617"/>
                  </a:cubicBezTo>
                  <a:close/>
                  <a:moveTo>
                    <a:pt x="3010" y="2282"/>
                  </a:moveTo>
                  <a:cubicBezTo>
                    <a:pt x="2991" y="2282"/>
                    <a:pt x="2973" y="2288"/>
                    <a:pt x="2958" y="2301"/>
                  </a:cubicBezTo>
                  <a:lnTo>
                    <a:pt x="2899" y="2352"/>
                  </a:lnTo>
                  <a:cubicBezTo>
                    <a:pt x="2867" y="2380"/>
                    <a:pt x="2864" y="2430"/>
                    <a:pt x="2889" y="2462"/>
                  </a:cubicBezTo>
                  <a:cubicBezTo>
                    <a:pt x="2875" y="2444"/>
                    <a:pt x="2852" y="2435"/>
                    <a:pt x="2830" y="2435"/>
                  </a:cubicBezTo>
                  <a:cubicBezTo>
                    <a:pt x="2811" y="2435"/>
                    <a:pt x="2793" y="2441"/>
                    <a:pt x="2779" y="2452"/>
                  </a:cubicBezTo>
                  <a:lnTo>
                    <a:pt x="2364" y="2811"/>
                  </a:lnTo>
                  <a:cubicBezTo>
                    <a:pt x="2332" y="2839"/>
                    <a:pt x="2329" y="2890"/>
                    <a:pt x="2354" y="2921"/>
                  </a:cubicBezTo>
                  <a:cubicBezTo>
                    <a:pt x="2370" y="2940"/>
                    <a:pt x="2392" y="2949"/>
                    <a:pt x="2414" y="2949"/>
                  </a:cubicBezTo>
                  <a:cubicBezTo>
                    <a:pt x="2433" y="2949"/>
                    <a:pt x="2449" y="2946"/>
                    <a:pt x="2464" y="2931"/>
                  </a:cubicBezTo>
                  <a:lnTo>
                    <a:pt x="2883" y="2572"/>
                  </a:lnTo>
                  <a:cubicBezTo>
                    <a:pt x="2914" y="2543"/>
                    <a:pt x="2918" y="2493"/>
                    <a:pt x="2889" y="2462"/>
                  </a:cubicBezTo>
                  <a:lnTo>
                    <a:pt x="2889" y="2462"/>
                  </a:lnTo>
                  <a:cubicBezTo>
                    <a:pt x="2905" y="2479"/>
                    <a:pt x="2926" y="2487"/>
                    <a:pt x="2948" y="2487"/>
                  </a:cubicBezTo>
                  <a:cubicBezTo>
                    <a:pt x="2966" y="2487"/>
                    <a:pt x="2985" y="2481"/>
                    <a:pt x="2999" y="2468"/>
                  </a:cubicBezTo>
                  <a:lnTo>
                    <a:pt x="3059" y="2418"/>
                  </a:lnTo>
                  <a:cubicBezTo>
                    <a:pt x="3091" y="2389"/>
                    <a:pt x="3094" y="2339"/>
                    <a:pt x="3069" y="2307"/>
                  </a:cubicBezTo>
                  <a:cubicBezTo>
                    <a:pt x="3053" y="2290"/>
                    <a:pt x="3032" y="2282"/>
                    <a:pt x="3010" y="2282"/>
                  </a:cubicBezTo>
                  <a:close/>
                  <a:moveTo>
                    <a:pt x="2231" y="2950"/>
                  </a:moveTo>
                  <a:cubicBezTo>
                    <a:pt x="2213" y="2950"/>
                    <a:pt x="2195" y="2956"/>
                    <a:pt x="2181" y="2968"/>
                  </a:cubicBezTo>
                  <a:lnTo>
                    <a:pt x="2125" y="3019"/>
                  </a:lnTo>
                  <a:cubicBezTo>
                    <a:pt x="2093" y="3047"/>
                    <a:pt x="2087" y="3097"/>
                    <a:pt x="2115" y="3129"/>
                  </a:cubicBezTo>
                  <a:cubicBezTo>
                    <a:pt x="2100" y="3112"/>
                    <a:pt x="2078" y="3103"/>
                    <a:pt x="2056" y="3103"/>
                  </a:cubicBezTo>
                  <a:cubicBezTo>
                    <a:pt x="2038" y="3103"/>
                    <a:pt x="2019" y="3109"/>
                    <a:pt x="2005" y="3122"/>
                  </a:cubicBezTo>
                  <a:lnTo>
                    <a:pt x="1590" y="3481"/>
                  </a:lnTo>
                  <a:cubicBezTo>
                    <a:pt x="1558" y="3506"/>
                    <a:pt x="1552" y="3560"/>
                    <a:pt x="1580" y="3591"/>
                  </a:cubicBezTo>
                  <a:cubicBezTo>
                    <a:pt x="1596" y="3610"/>
                    <a:pt x="1615" y="3617"/>
                    <a:pt x="1640" y="3617"/>
                  </a:cubicBezTo>
                  <a:cubicBezTo>
                    <a:pt x="1656" y="3617"/>
                    <a:pt x="1675" y="3610"/>
                    <a:pt x="1690" y="3598"/>
                  </a:cubicBezTo>
                  <a:lnTo>
                    <a:pt x="2109" y="3239"/>
                  </a:lnTo>
                  <a:cubicBezTo>
                    <a:pt x="2140" y="3214"/>
                    <a:pt x="2143" y="3160"/>
                    <a:pt x="2115" y="3129"/>
                  </a:cubicBezTo>
                  <a:lnTo>
                    <a:pt x="2115" y="3129"/>
                  </a:lnTo>
                  <a:cubicBezTo>
                    <a:pt x="2131" y="3147"/>
                    <a:pt x="2154" y="3156"/>
                    <a:pt x="2177" y="3156"/>
                  </a:cubicBezTo>
                  <a:cubicBezTo>
                    <a:pt x="2194" y="3156"/>
                    <a:pt x="2212" y="3151"/>
                    <a:pt x="2225" y="3138"/>
                  </a:cubicBezTo>
                  <a:lnTo>
                    <a:pt x="2285" y="3088"/>
                  </a:lnTo>
                  <a:cubicBezTo>
                    <a:pt x="2316" y="3060"/>
                    <a:pt x="2320" y="3009"/>
                    <a:pt x="2291" y="2978"/>
                  </a:cubicBezTo>
                  <a:cubicBezTo>
                    <a:pt x="2277" y="2960"/>
                    <a:pt x="2254" y="2950"/>
                    <a:pt x="2231" y="2950"/>
                  </a:cubicBezTo>
                  <a:close/>
                  <a:moveTo>
                    <a:pt x="1453" y="3615"/>
                  </a:moveTo>
                  <a:cubicBezTo>
                    <a:pt x="1436" y="3615"/>
                    <a:pt x="1418" y="3621"/>
                    <a:pt x="1404" y="3632"/>
                  </a:cubicBezTo>
                  <a:lnTo>
                    <a:pt x="1344" y="3686"/>
                  </a:lnTo>
                  <a:cubicBezTo>
                    <a:pt x="1313" y="3711"/>
                    <a:pt x="1309" y="3764"/>
                    <a:pt x="1338" y="3796"/>
                  </a:cubicBezTo>
                  <a:cubicBezTo>
                    <a:pt x="1322" y="3778"/>
                    <a:pt x="1299" y="3768"/>
                    <a:pt x="1276" y="3768"/>
                  </a:cubicBezTo>
                  <a:cubicBezTo>
                    <a:pt x="1259" y="3768"/>
                    <a:pt x="1241" y="3774"/>
                    <a:pt x="1228" y="3786"/>
                  </a:cubicBezTo>
                  <a:lnTo>
                    <a:pt x="809" y="4145"/>
                  </a:lnTo>
                  <a:cubicBezTo>
                    <a:pt x="778" y="4174"/>
                    <a:pt x="775" y="4224"/>
                    <a:pt x="803" y="4255"/>
                  </a:cubicBezTo>
                  <a:cubicBezTo>
                    <a:pt x="819" y="4274"/>
                    <a:pt x="837" y="4284"/>
                    <a:pt x="859" y="4284"/>
                  </a:cubicBezTo>
                  <a:cubicBezTo>
                    <a:pt x="882" y="4284"/>
                    <a:pt x="900" y="4274"/>
                    <a:pt x="913" y="4262"/>
                  </a:cubicBezTo>
                  <a:lnTo>
                    <a:pt x="1328" y="3906"/>
                  </a:lnTo>
                  <a:cubicBezTo>
                    <a:pt x="1360" y="3878"/>
                    <a:pt x="1363" y="3827"/>
                    <a:pt x="1338" y="3796"/>
                  </a:cubicBezTo>
                  <a:lnTo>
                    <a:pt x="1338" y="3796"/>
                  </a:lnTo>
                  <a:cubicBezTo>
                    <a:pt x="1351" y="3813"/>
                    <a:pt x="1373" y="3822"/>
                    <a:pt x="1395" y="3822"/>
                  </a:cubicBezTo>
                  <a:cubicBezTo>
                    <a:pt x="1414" y="3822"/>
                    <a:pt x="1433" y="3815"/>
                    <a:pt x="1448" y="3802"/>
                  </a:cubicBezTo>
                  <a:lnTo>
                    <a:pt x="1505" y="3752"/>
                  </a:lnTo>
                  <a:cubicBezTo>
                    <a:pt x="1536" y="3724"/>
                    <a:pt x="1542" y="3673"/>
                    <a:pt x="1514" y="3642"/>
                  </a:cubicBezTo>
                  <a:cubicBezTo>
                    <a:pt x="1498" y="3624"/>
                    <a:pt x="1476" y="3615"/>
                    <a:pt x="1453" y="3615"/>
                  </a:cubicBezTo>
                  <a:close/>
                  <a:moveTo>
                    <a:pt x="681" y="4280"/>
                  </a:moveTo>
                  <a:cubicBezTo>
                    <a:pt x="663" y="4280"/>
                    <a:pt x="644" y="4286"/>
                    <a:pt x="630" y="4299"/>
                  </a:cubicBezTo>
                  <a:lnTo>
                    <a:pt x="570" y="4350"/>
                  </a:lnTo>
                  <a:cubicBezTo>
                    <a:pt x="539" y="4378"/>
                    <a:pt x="535" y="4428"/>
                    <a:pt x="561" y="4460"/>
                  </a:cubicBezTo>
                  <a:cubicBezTo>
                    <a:pt x="547" y="4442"/>
                    <a:pt x="524" y="4434"/>
                    <a:pt x="501" y="4434"/>
                  </a:cubicBezTo>
                  <a:cubicBezTo>
                    <a:pt x="483" y="4434"/>
                    <a:pt x="464" y="4439"/>
                    <a:pt x="450" y="4450"/>
                  </a:cubicBezTo>
                  <a:lnTo>
                    <a:pt x="35" y="4809"/>
                  </a:lnTo>
                  <a:cubicBezTo>
                    <a:pt x="4" y="4838"/>
                    <a:pt x="0" y="4888"/>
                    <a:pt x="26" y="4919"/>
                  </a:cubicBezTo>
                  <a:cubicBezTo>
                    <a:pt x="41" y="4938"/>
                    <a:pt x="63" y="4948"/>
                    <a:pt x="85" y="4948"/>
                  </a:cubicBezTo>
                  <a:cubicBezTo>
                    <a:pt x="104" y="4948"/>
                    <a:pt x="120" y="4945"/>
                    <a:pt x="136" y="4929"/>
                  </a:cubicBezTo>
                  <a:lnTo>
                    <a:pt x="554" y="4570"/>
                  </a:lnTo>
                  <a:cubicBezTo>
                    <a:pt x="586" y="4542"/>
                    <a:pt x="589" y="4491"/>
                    <a:pt x="561" y="4460"/>
                  </a:cubicBezTo>
                  <a:lnTo>
                    <a:pt x="561" y="4460"/>
                  </a:lnTo>
                  <a:cubicBezTo>
                    <a:pt x="576" y="4477"/>
                    <a:pt x="598" y="4486"/>
                    <a:pt x="619" y="4486"/>
                  </a:cubicBezTo>
                  <a:cubicBezTo>
                    <a:pt x="638" y="4486"/>
                    <a:pt x="656" y="4479"/>
                    <a:pt x="671" y="4466"/>
                  </a:cubicBezTo>
                  <a:lnTo>
                    <a:pt x="730" y="4416"/>
                  </a:lnTo>
                  <a:cubicBezTo>
                    <a:pt x="762" y="4388"/>
                    <a:pt x="765" y="4337"/>
                    <a:pt x="740" y="4306"/>
                  </a:cubicBezTo>
                  <a:cubicBezTo>
                    <a:pt x="725" y="4289"/>
                    <a:pt x="703" y="4280"/>
                    <a:pt x="681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 rot="2700077">
              <a:off x="3302787" y="1145010"/>
              <a:ext cx="200911" cy="294310"/>
            </a:xfrm>
            <a:custGeom>
              <a:avLst/>
              <a:gdLst/>
              <a:ahLst/>
              <a:cxnLst/>
              <a:rect l="l" t="t" r="r" b="b"/>
              <a:pathLst>
                <a:path w="2534" h="3712" extrusionOk="0">
                  <a:moveTo>
                    <a:pt x="2441" y="0"/>
                  </a:moveTo>
                  <a:cubicBezTo>
                    <a:pt x="2415" y="0"/>
                    <a:pt x="2390" y="14"/>
                    <a:pt x="2376" y="36"/>
                  </a:cubicBezTo>
                  <a:lnTo>
                    <a:pt x="2282" y="177"/>
                  </a:lnTo>
                  <a:cubicBezTo>
                    <a:pt x="2257" y="215"/>
                    <a:pt x="2269" y="265"/>
                    <a:pt x="2304" y="287"/>
                  </a:cubicBezTo>
                  <a:cubicBezTo>
                    <a:pt x="2317" y="297"/>
                    <a:pt x="2332" y="300"/>
                    <a:pt x="2348" y="300"/>
                  </a:cubicBezTo>
                  <a:cubicBezTo>
                    <a:pt x="2373" y="300"/>
                    <a:pt x="2398" y="284"/>
                    <a:pt x="2414" y="265"/>
                  </a:cubicBezTo>
                  <a:lnTo>
                    <a:pt x="2509" y="124"/>
                  </a:lnTo>
                  <a:cubicBezTo>
                    <a:pt x="2534" y="89"/>
                    <a:pt x="2521" y="36"/>
                    <a:pt x="2486" y="14"/>
                  </a:cubicBezTo>
                  <a:cubicBezTo>
                    <a:pt x="2472" y="5"/>
                    <a:pt x="2456" y="0"/>
                    <a:pt x="2441" y="0"/>
                  </a:cubicBezTo>
                  <a:close/>
                  <a:moveTo>
                    <a:pt x="2220" y="336"/>
                  </a:moveTo>
                  <a:cubicBezTo>
                    <a:pt x="2193" y="336"/>
                    <a:pt x="2167" y="348"/>
                    <a:pt x="2153" y="372"/>
                  </a:cubicBezTo>
                  <a:lnTo>
                    <a:pt x="2109" y="438"/>
                  </a:lnTo>
                  <a:cubicBezTo>
                    <a:pt x="2085" y="471"/>
                    <a:pt x="2095" y="517"/>
                    <a:pt x="2124" y="543"/>
                  </a:cubicBezTo>
                  <a:lnTo>
                    <a:pt x="2124" y="543"/>
                  </a:lnTo>
                  <a:cubicBezTo>
                    <a:pt x="2112" y="536"/>
                    <a:pt x="2098" y="532"/>
                    <a:pt x="2085" y="532"/>
                  </a:cubicBezTo>
                  <a:cubicBezTo>
                    <a:pt x="2059" y="532"/>
                    <a:pt x="2034" y="545"/>
                    <a:pt x="2018" y="567"/>
                  </a:cubicBezTo>
                  <a:lnTo>
                    <a:pt x="1715" y="1027"/>
                  </a:lnTo>
                  <a:cubicBezTo>
                    <a:pt x="1690" y="1065"/>
                    <a:pt x="1703" y="1115"/>
                    <a:pt x="1738" y="1137"/>
                  </a:cubicBezTo>
                  <a:cubicBezTo>
                    <a:pt x="1750" y="1147"/>
                    <a:pt x="1766" y="1150"/>
                    <a:pt x="1782" y="1150"/>
                  </a:cubicBezTo>
                  <a:cubicBezTo>
                    <a:pt x="1810" y="1150"/>
                    <a:pt x="1832" y="1137"/>
                    <a:pt x="1848" y="1115"/>
                  </a:cubicBezTo>
                  <a:lnTo>
                    <a:pt x="2153" y="656"/>
                  </a:lnTo>
                  <a:cubicBezTo>
                    <a:pt x="2173" y="620"/>
                    <a:pt x="2164" y="574"/>
                    <a:pt x="2135" y="550"/>
                  </a:cubicBezTo>
                  <a:lnTo>
                    <a:pt x="2135" y="550"/>
                  </a:lnTo>
                  <a:cubicBezTo>
                    <a:pt x="2146" y="556"/>
                    <a:pt x="2161" y="561"/>
                    <a:pt x="2175" y="561"/>
                  </a:cubicBezTo>
                  <a:cubicBezTo>
                    <a:pt x="2200" y="561"/>
                    <a:pt x="2222" y="549"/>
                    <a:pt x="2241" y="523"/>
                  </a:cubicBezTo>
                  <a:lnTo>
                    <a:pt x="2285" y="457"/>
                  </a:lnTo>
                  <a:cubicBezTo>
                    <a:pt x="2310" y="423"/>
                    <a:pt x="2298" y="372"/>
                    <a:pt x="2263" y="347"/>
                  </a:cubicBezTo>
                  <a:cubicBezTo>
                    <a:pt x="2250" y="339"/>
                    <a:pt x="2235" y="336"/>
                    <a:pt x="2220" y="336"/>
                  </a:cubicBezTo>
                  <a:close/>
                  <a:moveTo>
                    <a:pt x="1653" y="1185"/>
                  </a:moveTo>
                  <a:cubicBezTo>
                    <a:pt x="1626" y="1185"/>
                    <a:pt x="1600" y="1198"/>
                    <a:pt x="1583" y="1222"/>
                  </a:cubicBezTo>
                  <a:lnTo>
                    <a:pt x="1542" y="1288"/>
                  </a:lnTo>
                  <a:cubicBezTo>
                    <a:pt x="1517" y="1326"/>
                    <a:pt x="1527" y="1373"/>
                    <a:pt x="1561" y="1398"/>
                  </a:cubicBezTo>
                  <a:cubicBezTo>
                    <a:pt x="1549" y="1389"/>
                    <a:pt x="1535" y="1385"/>
                    <a:pt x="1521" y="1385"/>
                  </a:cubicBezTo>
                  <a:cubicBezTo>
                    <a:pt x="1496" y="1385"/>
                    <a:pt x="1470" y="1398"/>
                    <a:pt x="1454" y="1420"/>
                  </a:cubicBezTo>
                  <a:lnTo>
                    <a:pt x="1152" y="1883"/>
                  </a:lnTo>
                  <a:cubicBezTo>
                    <a:pt x="1130" y="1917"/>
                    <a:pt x="1140" y="1968"/>
                    <a:pt x="1177" y="1993"/>
                  </a:cubicBezTo>
                  <a:cubicBezTo>
                    <a:pt x="1187" y="1999"/>
                    <a:pt x="1203" y="2002"/>
                    <a:pt x="1218" y="2002"/>
                  </a:cubicBezTo>
                  <a:cubicBezTo>
                    <a:pt x="1243" y="2002"/>
                    <a:pt x="1272" y="1993"/>
                    <a:pt x="1281" y="1968"/>
                  </a:cubicBezTo>
                  <a:lnTo>
                    <a:pt x="1583" y="1508"/>
                  </a:lnTo>
                  <a:cubicBezTo>
                    <a:pt x="1609" y="1467"/>
                    <a:pt x="1599" y="1420"/>
                    <a:pt x="1564" y="1398"/>
                  </a:cubicBezTo>
                  <a:lnTo>
                    <a:pt x="1564" y="1398"/>
                  </a:lnTo>
                  <a:cubicBezTo>
                    <a:pt x="1579" y="1406"/>
                    <a:pt x="1594" y="1410"/>
                    <a:pt x="1609" y="1410"/>
                  </a:cubicBezTo>
                  <a:cubicBezTo>
                    <a:pt x="1636" y="1410"/>
                    <a:pt x="1660" y="1397"/>
                    <a:pt x="1675" y="1373"/>
                  </a:cubicBezTo>
                  <a:lnTo>
                    <a:pt x="1719" y="1307"/>
                  </a:lnTo>
                  <a:cubicBezTo>
                    <a:pt x="1741" y="1272"/>
                    <a:pt x="1731" y="1222"/>
                    <a:pt x="1697" y="1197"/>
                  </a:cubicBezTo>
                  <a:cubicBezTo>
                    <a:pt x="1683" y="1189"/>
                    <a:pt x="1668" y="1185"/>
                    <a:pt x="1653" y="1185"/>
                  </a:cubicBezTo>
                  <a:close/>
                  <a:moveTo>
                    <a:pt x="1094" y="2039"/>
                  </a:moveTo>
                  <a:cubicBezTo>
                    <a:pt x="1066" y="2039"/>
                    <a:pt x="1038" y="2052"/>
                    <a:pt x="1023" y="2075"/>
                  </a:cubicBezTo>
                  <a:lnTo>
                    <a:pt x="979" y="2141"/>
                  </a:lnTo>
                  <a:cubicBezTo>
                    <a:pt x="954" y="2182"/>
                    <a:pt x="963" y="2229"/>
                    <a:pt x="998" y="2251"/>
                  </a:cubicBezTo>
                  <a:cubicBezTo>
                    <a:pt x="985" y="2243"/>
                    <a:pt x="970" y="2239"/>
                    <a:pt x="955" y="2239"/>
                  </a:cubicBezTo>
                  <a:cubicBezTo>
                    <a:pt x="929" y="2239"/>
                    <a:pt x="904" y="2252"/>
                    <a:pt x="888" y="2276"/>
                  </a:cubicBezTo>
                  <a:lnTo>
                    <a:pt x="586" y="2736"/>
                  </a:lnTo>
                  <a:cubicBezTo>
                    <a:pt x="564" y="2770"/>
                    <a:pt x="573" y="2821"/>
                    <a:pt x="611" y="2846"/>
                  </a:cubicBezTo>
                  <a:cubicBezTo>
                    <a:pt x="620" y="2852"/>
                    <a:pt x="636" y="2858"/>
                    <a:pt x="652" y="2858"/>
                  </a:cubicBezTo>
                  <a:cubicBezTo>
                    <a:pt x="680" y="2858"/>
                    <a:pt x="705" y="2846"/>
                    <a:pt x="721" y="2821"/>
                  </a:cubicBezTo>
                  <a:lnTo>
                    <a:pt x="1023" y="2361"/>
                  </a:lnTo>
                  <a:cubicBezTo>
                    <a:pt x="1045" y="2323"/>
                    <a:pt x="1039" y="2276"/>
                    <a:pt x="1004" y="2251"/>
                  </a:cubicBezTo>
                  <a:lnTo>
                    <a:pt x="1004" y="2251"/>
                  </a:lnTo>
                  <a:cubicBezTo>
                    <a:pt x="1018" y="2260"/>
                    <a:pt x="1033" y="2264"/>
                    <a:pt x="1047" y="2264"/>
                  </a:cubicBezTo>
                  <a:cubicBezTo>
                    <a:pt x="1073" y="2264"/>
                    <a:pt x="1098" y="2251"/>
                    <a:pt x="1114" y="2229"/>
                  </a:cubicBezTo>
                  <a:lnTo>
                    <a:pt x="1155" y="2160"/>
                  </a:lnTo>
                  <a:cubicBezTo>
                    <a:pt x="1181" y="2125"/>
                    <a:pt x="1168" y="2075"/>
                    <a:pt x="1133" y="2050"/>
                  </a:cubicBezTo>
                  <a:cubicBezTo>
                    <a:pt x="1122" y="2042"/>
                    <a:pt x="1108" y="2039"/>
                    <a:pt x="1094" y="2039"/>
                  </a:cubicBezTo>
                  <a:close/>
                  <a:moveTo>
                    <a:pt x="523" y="2895"/>
                  </a:moveTo>
                  <a:cubicBezTo>
                    <a:pt x="497" y="2895"/>
                    <a:pt x="471" y="2909"/>
                    <a:pt x="457" y="2931"/>
                  </a:cubicBezTo>
                  <a:lnTo>
                    <a:pt x="413" y="3000"/>
                  </a:lnTo>
                  <a:cubicBezTo>
                    <a:pt x="394" y="3029"/>
                    <a:pt x="398" y="3070"/>
                    <a:pt x="423" y="3097"/>
                  </a:cubicBezTo>
                  <a:lnTo>
                    <a:pt x="423" y="3097"/>
                  </a:lnTo>
                  <a:cubicBezTo>
                    <a:pt x="414" y="3094"/>
                    <a:pt x="405" y="3093"/>
                    <a:pt x="397" y="3093"/>
                  </a:cubicBezTo>
                  <a:cubicBezTo>
                    <a:pt x="369" y="3093"/>
                    <a:pt x="341" y="3106"/>
                    <a:pt x="325" y="3129"/>
                  </a:cubicBezTo>
                  <a:lnTo>
                    <a:pt x="22" y="3588"/>
                  </a:lnTo>
                  <a:cubicBezTo>
                    <a:pt x="0" y="3623"/>
                    <a:pt x="13" y="3677"/>
                    <a:pt x="48" y="3699"/>
                  </a:cubicBezTo>
                  <a:cubicBezTo>
                    <a:pt x="60" y="3708"/>
                    <a:pt x="76" y="3711"/>
                    <a:pt x="92" y="3711"/>
                  </a:cubicBezTo>
                  <a:cubicBezTo>
                    <a:pt x="114" y="3711"/>
                    <a:pt x="142" y="3699"/>
                    <a:pt x="158" y="3677"/>
                  </a:cubicBezTo>
                  <a:lnTo>
                    <a:pt x="460" y="3214"/>
                  </a:lnTo>
                  <a:cubicBezTo>
                    <a:pt x="479" y="3184"/>
                    <a:pt x="475" y="3143"/>
                    <a:pt x="451" y="3116"/>
                  </a:cubicBezTo>
                  <a:lnTo>
                    <a:pt x="451" y="3116"/>
                  </a:lnTo>
                  <a:cubicBezTo>
                    <a:pt x="459" y="3118"/>
                    <a:pt x="469" y="3120"/>
                    <a:pt x="479" y="3120"/>
                  </a:cubicBezTo>
                  <a:cubicBezTo>
                    <a:pt x="507" y="3120"/>
                    <a:pt x="532" y="3104"/>
                    <a:pt x="548" y="3085"/>
                  </a:cubicBezTo>
                  <a:lnTo>
                    <a:pt x="589" y="3019"/>
                  </a:lnTo>
                  <a:cubicBezTo>
                    <a:pt x="614" y="2984"/>
                    <a:pt x="602" y="2931"/>
                    <a:pt x="567" y="2909"/>
                  </a:cubicBezTo>
                  <a:cubicBezTo>
                    <a:pt x="553" y="2900"/>
                    <a:pt x="538" y="2895"/>
                    <a:pt x="523" y="28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 rot="2700077">
              <a:off x="3326344" y="1258058"/>
              <a:ext cx="358373" cy="365747"/>
            </a:xfrm>
            <a:custGeom>
              <a:avLst/>
              <a:gdLst/>
              <a:ahLst/>
              <a:cxnLst/>
              <a:rect l="l" t="t" r="r" b="b"/>
              <a:pathLst>
                <a:path w="4520" h="4613" extrusionOk="0">
                  <a:moveTo>
                    <a:pt x="4433" y="1"/>
                  </a:moveTo>
                  <a:cubicBezTo>
                    <a:pt x="4413" y="1"/>
                    <a:pt x="4394" y="9"/>
                    <a:pt x="4378" y="24"/>
                  </a:cubicBezTo>
                  <a:lnTo>
                    <a:pt x="4321" y="84"/>
                  </a:lnTo>
                  <a:cubicBezTo>
                    <a:pt x="4290" y="116"/>
                    <a:pt x="4290" y="163"/>
                    <a:pt x="4321" y="194"/>
                  </a:cubicBezTo>
                  <a:cubicBezTo>
                    <a:pt x="4337" y="210"/>
                    <a:pt x="4356" y="220"/>
                    <a:pt x="4375" y="220"/>
                  </a:cubicBezTo>
                  <a:cubicBezTo>
                    <a:pt x="4394" y="220"/>
                    <a:pt x="4419" y="210"/>
                    <a:pt x="4431" y="194"/>
                  </a:cubicBezTo>
                  <a:lnTo>
                    <a:pt x="4488" y="135"/>
                  </a:lnTo>
                  <a:cubicBezTo>
                    <a:pt x="4519" y="103"/>
                    <a:pt x="4519" y="56"/>
                    <a:pt x="4488" y="24"/>
                  </a:cubicBezTo>
                  <a:cubicBezTo>
                    <a:pt x="4472" y="9"/>
                    <a:pt x="4453" y="1"/>
                    <a:pt x="4433" y="1"/>
                  </a:cubicBezTo>
                  <a:close/>
                  <a:moveTo>
                    <a:pt x="4210" y="234"/>
                  </a:moveTo>
                  <a:cubicBezTo>
                    <a:pt x="4190" y="234"/>
                    <a:pt x="4170" y="242"/>
                    <a:pt x="4154" y="257"/>
                  </a:cubicBezTo>
                  <a:lnTo>
                    <a:pt x="4101" y="314"/>
                  </a:lnTo>
                  <a:cubicBezTo>
                    <a:pt x="4073" y="342"/>
                    <a:pt x="4070" y="384"/>
                    <a:pt x="4093" y="415"/>
                  </a:cubicBezTo>
                  <a:lnTo>
                    <a:pt x="4093" y="415"/>
                  </a:lnTo>
                  <a:cubicBezTo>
                    <a:pt x="4079" y="405"/>
                    <a:pt x="4064" y="401"/>
                    <a:pt x="4049" y="401"/>
                  </a:cubicBezTo>
                  <a:cubicBezTo>
                    <a:pt x="4029" y="401"/>
                    <a:pt x="4010" y="408"/>
                    <a:pt x="3994" y="424"/>
                  </a:cubicBezTo>
                  <a:lnTo>
                    <a:pt x="3607" y="817"/>
                  </a:lnTo>
                  <a:cubicBezTo>
                    <a:pt x="3575" y="849"/>
                    <a:pt x="3575" y="896"/>
                    <a:pt x="3607" y="928"/>
                  </a:cubicBezTo>
                  <a:cubicBezTo>
                    <a:pt x="3623" y="943"/>
                    <a:pt x="3645" y="950"/>
                    <a:pt x="3664" y="950"/>
                  </a:cubicBezTo>
                  <a:cubicBezTo>
                    <a:pt x="3682" y="950"/>
                    <a:pt x="3701" y="943"/>
                    <a:pt x="3717" y="928"/>
                  </a:cubicBezTo>
                  <a:lnTo>
                    <a:pt x="4104" y="534"/>
                  </a:lnTo>
                  <a:cubicBezTo>
                    <a:pt x="4133" y="506"/>
                    <a:pt x="4135" y="464"/>
                    <a:pt x="4112" y="433"/>
                  </a:cubicBezTo>
                  <a:lnTo>
                    <a:pt x="4112" y="433"/>
                  </a:lnTo>
                  <a:cubicBezTo>
                    <a:pt x="4125" y="442"/>
                    <a:pt x="4140" y="446"/>
                    <a:pt x="4154" y="446"/>
                  </a:cubicBezTo>
                  <a:cubicBezTo>
                    <a:pt x="4173" y="446"/>
                    <a:pt x="4199" y="440"/>
                    <a:pt x="4211" y="424"/>
                  </a:cubicBezTo>
                  <a:lnTo>
                    <a:pt x="4265" y="367"/>
                  </a:lnTo>
                  <a:cubicBezTo>
                    <a:pt x="4296" y="336"/>
                    <a:pt x="4296" y="289"/>
                    <a:pt x="4265" y="257"/>
                  </a:cubicBezTo>
                  <a:cubicBezTo>
                    <a:pt x="4249" y="242"/>
                    <a:pt x="4229" y="234"/>
                    <a:pt x="4210" y="234"/>
                  </a:cubicBezTo>
                  <a:close/>
                  <a:moveTo>
                    <a:pt x="3498" y="967"/>
                  </a:moveTo>
                  <a:cubicBezTo>
                    <a:pt x="3479" y="967"/>
                    <a:pt x="3459" y="975"/>
                    <a:pt x="3443" y="991"/>
                  </a:cubicBezTo>
                  <a:lnTo>
                    <a:pt x="3387" y="1044"/>
                  </a:lnTo>
                  <a:cubicBezTo>
                    <a:pt x="3355" y="1076"/>
                    <a:pt x="3355" y="1123"/>
                    <a:pt x="3387" y="1154"/>
                  </a:cubicBezTo>
                  <a:cubicBezTo>
                    <a:pt x="3371" y="1138"/>
                    <a:pt x="3351" y="1131"/>
                    <a:pt x="3332" y="1131"/>
                  </a:cubicBezTo>
                  <a:cubicBezTo>
                    <a:pt x="3312" y="1131"/>
                    <a:pt x="3292" y="1138"/>
                    <a:pt x="3276" y="1154"/>
                  </a:cubicBezTo>
                  <a:lnTo>
                    <a:pt x="2893" y="1548"/>
                  </a:lnTo>
                  <a:cubicBezTo>
                    <a:pt x="2861" y="1579"/>
                    <a:pt x="2861" y="1626"/>
                    <a:pt x="2893" y="1658"/>
                  </a:cubicBezTo>
                  <a:cubicBezTo>
                    <a:pt x="2908" y="1673"/>
                    <a:pt x="2927" y="1683"/>
                    <a:pt x="2946" y="1683"/>
                  </a:cubicBezTo>
                  <a:cubicBezTo>
                    <a:pt x="2968" y="1683"/>
                    <a:pt x="2987" y="1673"/>
                    <a:pt x="3003" y="1658"/>
                  </a:cubicBezTo>
                  <a:lnTo>
                    <a:pt x="3387" y="1264"/>
                  </a:lnTo>
                  <a:cubicBezTo>
                    <a:pt x="3418" y="1233"/>
                    <a:pt x="3418" y="1186"/>
                    <a:pt x="3387" y="1154"/>
                  </a:cubicBezTo>
                  <a:lnTo>
                    <a:pt x="3387" y="1154"/>
                  </a:lnTo>
                  <a:cubicBezTo>
                    <a:pt x="3402" y="1170"/>
                    <a:pt x="3422" y="1178"/>
                    <a:pt x="3442" y="1178"/>
                  </a:cubicBezTo>
                  <a:cubicBezTo>
                    <a:pt x="3461" y="1178"/>
                    <a:pt x="3481" y="1170"/>
                    <a:pt x="3497" y="1154"/>
                  </a:cubicBezTo>
                  <a:lnTo>
                    <a:pt x="3553" y="1101"/>
                  </a:lnTo>
                  <a:cubicBezTo>
                    <a:pt x="3585" y="1069"/>
                    <a:pt x="3585" y="1022"/>
                    <a:pt x="3553" y="991"/>
                  </a:cubicBezTo>
                  <a:cubicBezTo>
                    <a:pt x="3538" y="975"/>
                    <a:pt x="3518" y="967"/>
                    <a:pt x="3498" y="967"/>
                  </a:cubicBezTo>
                  <a:close/>
                  <a:moveTo>
                    <a:pt x="2781" y="1697"/>
                  </a:moveTo>
                  <a:cubicBezTo>
                    <a:pt x="2761" y="1697"/>
                    <a:pt x="2742" y="1705"/>
                    <a:pt x="2726" y="1721"/>
                  </a:cubicBezTo>
                  <a:lnTo>
                    <a:pt x="2672" y="1777"/>
                  </a:lnTo>
                  <a:cubicBezTo>
                    <a:pt x="2641" y="1809"/>
                    <a:pt x="2641" y="1856"/>
                    <a:pt x="2672" y="1887"/>
                  </a:cubicBezTo>
                  <a:cubicBezTo>
                    <a:pt x="2657" y="1872"/>
                    <a:pt x="2637" y="1864"/>
                    <a:pt x="2617" y="1864"/>
                  </a:cubicBezTo>
                  <a:cubicBezTo>
                    <a:pt x="2598" y="1864"/>
                    <a:pt x="2578" y="1872"/>
                    <a:pt x="2562" y="1887"/>
                  </a:cubicBezTo>
                  <a:lnTo>
                    <a:pt x="2175" y="2281"/>
                  </a:lnTo>
                  <a:cubicBezTo>
                    <a:pt x="2144" y="2312"/>
                    <a:pt x="2144" y="2359"/>
                    <a:pt x="2175" y="2391"/>
                  </a:cubicBezTo>
                  <a:cubicBezTo>
                    <a:pt x="2191" y="2407"/>
                    <a:pt x="2213" y="2413"/>
                    <a:pt x="2232" y="2413"/>
                  </a:cubicBezTo>
                  <a:cubicBezTo>
                    <a:pt x="2251" y="2413"/>
                    <a:pt x="2276" y="2407"/>
                    <a:pt x="2285" y="2391"/>
                  </a:cubicBezTo>
                  <a:lnTo>
                    <a:pt x="2672" y="1998"/>
                  </a:lnTo>
                  <a:cubicBezTo>
                    <a:pt x="2704" y="1966"/>
                    <a:pt x="2704" y="1919"/>
                    <a:pt x="2672" y="1887"/>
                  </a:cubicBezTo>
                  <a:lnTo>
                    <a:pt x="2672" y="1887"/>
                  </a:lnTo>
                  <a:cubicBezTo>
                    <a:pt x="2688" y="1903"/>
                    <a:pt x="2708" y="1911"/>
                    <a:pt x="2727" y="1911"/>
                  </a:cubicBezTo>
                  <a:cubicBezTo>
                    <a:pt x="2747" y="1911"/>
                    <a:pt x="2767" y="1903"/>
                    <a:pt x="2782" y="1887"/>
                  </a:cubicBezTo>
                  <a:lnTo>
                    <a:pt x="2836" y="1831"/>
                  </a:lnTo>
                  <a:cubicBezTo>
                    <a:pt x="2867" y="1799"/>
                    <a:pt x="2867" y="1752"/>
                    <a:pt x="2836" y="1721"/>
                  </a:cubicBezTo>
                  <a:cubicBezTo>
                    <a:pt x="2820" y="1705"/>
                    <a:pt x="2801" y="1697"/>
                    <a:pt x="2781" y="1697"/>
                  </a:cubicBezTo>
                  <a:close/>
                  <a:moveTo>
                    <a:pt x="2070" y="2430"/>
                  </a:moveTo>
                  <a:cubicBezTo>
                    <a:pt x="2050" y="2430"/>
                    <a:pt x="2030" y="2438"/>
                    <a:pt x="2015" y="2454"/>
                  </a:cubicBezTo>
                  <a:lnTo>
                    <a:pt x="1961" y="2507"/>
                  </a:lnTo>
                  <a:cubicBezTo>
                    <a:pt x="1930" y="2539"/>
                    <a:pt x="1930" y="2586"/>
                    <a:pt x="1961" y="2617"/>
                  </a:cubicBezTo>
                  <a:cubicBezTo>
                    <a:pt x="1945" y="2602"/>
                    <a:pt x="1926" y="2594"/>
                    <a:pt x="1906" y="2594"/>
                  </a:cubicBezTo>
                  <a:cubicBezTo>
                    <a:pt x="1886" y="2594"/>
                    <a:pt x="1867" y="2602"/>
                    <a:pt x="1851" y="2617"/>
                  </a:cubicBezTo>
                  <a:lnTo>
                    <a:pt x="1464" y="3011"/>
                  </a:lnTo>
                  <a:cubicBezTo>
                    <a:pt x="1432" y="3042"/>
                    <a:pt x="1432" y="3089"/>
                    <a:pt x="1464" y="3121"/>
                  </a:cubicBezTo>
                  <a:cubicBezTo>
                    <a:pt x="1480" y="3137"/>
                    <a:pt x="1499" y="3146"/>
                    <a:pt x="1521" y="3146"/>
                  </a:cubicBezTo>
                  <a:cubicBezTo>
                    <a:pt x="1539" y="3146"/>
                    <a:pt x="1558" y="3137"/>
                    <a:pt x="1574" y="3121"/>
                  </a:cubicBezTo>
                  <a:lnTo>
                    <a:pt x="1961" y="2728"/>
                  </a:lnTo>
                  <a:cubicBezTo>
                    <a:pt x="1993" y="2696"/>
                    <a:pt x="1993" y="2649"/>
                    <a:pt x="1961" y="2617"/>
                  </a:cubicBezTo>
                  <a:lnTo>
                    <a:pt x="1961" y="2617"/>
                  </a:lnTo>
                  <a:cubicBezTo>
                    <a:pt x="1977" y="2633"/>
                    <a:pt x="1997" y="2641"/>
                    <a:pt x="2016" y="2641"/>
                  </a:cubicBezTo>
                  <a:cubicBezTo>
                    <a:pt x="2036" y="2641"/>
                    <a:pt x="2056" y="2633"/>
                    <a:pt x="2071" y="2617"/>
                  </a:cubicBezTo>
                  <a:lnTo>
                    <a:pt x="2125" y="2564"/>
                  </a:lnTo>
                  <a:cubicBezTo>
                    <a:pt x="2156" y="2533"/>
                    <a:pt x="2156" y="2485"/>
                    <a:pt x="2125" y="2454"/>
                  </a:cubicBezTo>
                  <a:cubicBezTo>
                    <a:pt x="2109" y="2438"/>
                    <a:pt x="2089" y="2430"/>
                    <a:pt x="2070" y="2430"/>
                  </a:cubicBezTo>
                  <a:close/>
                  <a:moveTo>
                    <a:pt x="1355" y="3160"/>
                  </a:moveTo>
                  <a:cubicBezTo>
                    <a:pt x="1336" y="3160"/>
                    <a:pt x="1316" y="3168"/>
                    <a:pt x="1300" y="3184"/>
                  </a:cubicBezTo>
                  <a:lnTo>
                    <a:pt x="1244" y="3241"/>
                  </a:lnTo>
                  <a:cubicBezTo>
                    <a:pt x="1212" y="3272"/>
                    <a:pt x="1212" y="3319"/>
                    <a:pt x="1244" y="3351"/>
                  </a:cubicBezTo>
                  <a:cubicBezTo>
                    <a:pt x="1259" y="3366"/>
                    <a:pt x="1278" y="3373"/>
                    <a:pt x="1300" y="3373"/>
                  </a:cubicBezTo>
                  <a:cubicBezTo>
                    <a:pt x="1319" y="3373"/>
                    <a:pt x="1338" y="3366"/>
                    <a:pt x="1354" y="3351"/>
                  </a:cubicBezTo>
                  <a:lnTo>
                    <a:pt x="1410" y="3294"/>
                  </a:lnTo>
                  <a:cubicBezTo>
                    <a:pt x="1442" y="3263"/>
                    <a:pt x="1442" y="3215"/>
                    <a:pt x="1410" y="3184"/>
                  </a:cubicBezTo>
                  <a:cubicBezTo>
                    <a:pt x="1395" y="3168"/>
                    <a:pt x="1375" y="3160"/>
                    <a:pt x="1355" y="3160"/>
                  </a:cubicBezTo>
                  <a:close/>
                  <a:moveTo>
                    <a:pt x="1189" y="3330"/>
                  </a:moveTo>
                  <a:cubicBezTo>
                    <a:pt x="1169" y="3330"/>
                    <a:pt x="1149" y="3338"/>
                    <a:pt x="1133" y="3354"/>
                  </a:cubicBezTo>
                  <a:lnTo>
                    <a:pt x="750" y="3747"/>
                  </a:lnTo>
                  <a:cubicBezTo>
                    <a:pt x="718" y="3779"/>
                    <a:pt x="718" y="3826"/>
                    <a:pt x="750" y="3857"/>
                  </a:cubicBezTo>
                  <a:cubicBezTo>
                    <a:pt x="765" y="3873"/>
                    <a:pt x="784" y="3879"/>
                    <a:pt x="803" y="3879"/>
                  </a:cubicBezTo>
                  <a:cubicBezTo>
                    <a:pt x="822" y="3879"/>
                    <a:pt x="844" y="3873"/>
                    <a:pt x="860" y="3857"/>
                  </a:cubicBezTo>
                  <a:lnTo>
                    <a:pt x="1244" y="3464"/>
                  </a:lnTo>
                  <a:cubicBezTo>
                    <a:pt x="1275" y="3432"/>
                    <a:pt x="1275" y="3385"/>
                    <a:pt x="1244" y="3354"/>
                  </a:cubicBezTo>
                  <a:cubicBezTo>
                    <a:pt x="1228" y="3338"/>
                    <a:pt x="1208" y="3330"/>
                    <a:pt x="1189" y="3330"/>
                  </a:cubicBezTo>
                  <a:close/>
                  <a:moveTo>
                    <a:pt x="638" y="3894"/>
                  </a:moveTo>
                  <a:cubicBezTo>
                    <a:pt x="618" y="3894"/>
                    <a:pt x="599" y="3901"/>
                    <a:pt x="583" y="3917"/>
                  </a:cubicBezTo>
                  <a:lnTo>
                    <a:pt x="529" y="3971"/>
                  </a:lnTo>
                  <a:cubicBezTo>
                    <a:pt x="498" y="4002"/>
                    <a:pt x="498" y="4049"/>
                    <a:pt x="529" y="4081"/>
                  </a:cubicBezTo>
                  <a:cubicBezTo>
                    <a:pt x="545" y="4096"/>
                    <a:pt x="564" y="4106"/>
                    <a:pt x="583" y="4106"/>
                  </a:cubicBezTo>
                  <a:cubicBezTo>
                    <a:pt x="602" y="4106"/>
                    <a:pt x="627" y="4096"/>
                    <a:pt x="639" y="4081"/>
                  </a:cubicBezTo>
                  <a:lnTo>
                    <a:pt x="693" y="4027"/>
                  </a:lnTo>
                  <a:cubicBezTo>
                    <a:pt x="724" y="3996"/>
                    <a:pt x="724" y="3949"/>
                    <a:pt x="693" y="3917"/>
                  </a:cubicBezTo>
                  <a:cubicBezTo>
                    <a:pt x="677" y="3901"/>
                    <a:pt x="658" y="3894"/>
                    <a:pt x="638" y="3894"/>
                  </a:cubicBezTo>
                  <a:close/>
                  <a:moveTo>
                    <a:pt x="474" y="4060"/>
                  </a:moveTo>
                  <a:cubicBezTo>
                    <a:pt x="455" y="4060"/>
                    <a:pt x="435" y="4068"/>
                    <a:pt x="419" y="4084"/>
                  </a:cubicBezTo>
                  <a:lnTo>
                    <a:pt x="32" y="4477"/>
                  </a:lnTo>
                  <a:cubicBezTo>
                    <a:pt x="1" y="4509"/>
                    <a:pt x="1" y="4556"/>
                    <a:pt x="32" y="4587"/>
                  </a:cubicBezTo>
                  <a:cubicBezTo>
                    <a:pt x="48" y="4603"/>
                    <a:pt x="67" y="4613"/>
                    <a:pt x="89" y="4613"/>
                  </a:cubicBezTo>
                  <a:cubicBezTo>
                    <a:pt x="111" y="4613"/>
                    <a:pt x="130" y="4603"/>
                    <a:pt x="142" y="4587"/>
                  </a:cubicBezTo>
                  <a:lnTo>
                    <a:pt x="529" y="4194"/>
                  </a:lnTo>
                  <a:cubicBezTo>
                    <a:pt x="561" y="4163"/>
                    <a:pt x="561" y="4115"/>
                    <a:pt x="529" y="4084"/>
                  </a:cubicBezTo>
                  <a:cubicBezTo>
                    <a:pt x="514" y="4068"/>
                    <a:pt x="494" y="4060"/>
                    <a:pt x="474" y="4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 rot="2700077">
              <a:off x="3272514" y="1530131"/>
              <a:ext cx="242061" cy="167690"/>
            </a:xfrm>
            <a:custGeom>
              <a:avLst/>
              <a:gdLst/>
              <a:ahLst/>
              <a:cxnLst/>
              <a:rect l="l" t="t" r="r" b="b"/>
              <a:pathLst>
                <a:path w="3053" h="2115" extrusionOk="0">
                  <a:moveTo>
                    <a:pt x="2965" y="0"/>
                  </a:moveTo>
                  <a:cubicBezTo>
                    <a:pt x="2949" y="0"/>
                    <a:pt x="2934" y="4"/>
                    <a:pt x="2921" y="13"/>
                  </a:cubicBezTo>
                  <a:lnTo>
                    <a:pt x="2581" y="246"/>
                  </a:lnTo>
                  <a:cubicBezTo>
                    <a:pt x="2546" y="271"/>
                    <a:pt x="2540" y="321"/>
                    <a:pt x="2562" y="356"/>
                  </a:cubicBezTo>
                  <a:cubicBezTo>
                    <a:pt x="2578" y="381"/>
                    <a:pt x="2606" y="394"/>
                    <a:pt x="2628" y="394"/>
                  </a:cubicBezTo>
                  <a:cubicBezTo>
                    <a:pt x="2644" y="394"/>
                    <a:pt x="2659" y="387"/>
                    <a:pt x="2672" y="378"/>
                  </a:cubicBezTo>
                  <a:lnTo>
                    <a:pt x="3012" y="145"/>
                  </a:lnTo>
                  <a:cubicBezTo>
                    <a:pt x="3046" y="120"/>
                    <a:pt x="3053" y="69"/>
                    <a:pt x="3031" y="35"/>
                  </a:cubicBezTo>
                  <a:cubicBezTo>
                    <a:pt x="3015" y="11"/>
                    <a:pt x="2990" y="0"/>
                    <a:pt x="2965" y="0"/>
                  </a:cubicBezTo>
                  <a:close/>
                  <a:moveTo>
                    <a:pt x="2434" y="367"/>
                  </a:moveTo>
                  <a:cubicBezTo>
                    <a:pt x="2418" y="367"/>
                    <a:pt x="2402" y="371"/>
                    <a:pt x="2389" y="381"/>
                  </a:cubicBezTo>
                  <a:lnTo>
                    <a:pt x="2323" y="425"/>
                  </a:lnTo>
                  <a:cubicBezTo>
                    <a:pt x="2293" y="444"/>
                    <a:pt x="2282" y="484"/>
                    <a:pt x="2295" y="519"/>
                  </a:cubicBezTo>
                  <a:lnTo>
                    <a:pt x="2295" y="519"/>
                  </a:lnTo>
                  <a:cubicBezTo>
                    <a:pt x="2280" y="505"/>
                    <a:pt x="2259" y="497"/>
                    <a:pt x="2239" y="497"/>
                  </a:cubicBezTo>
                  <a:cubicBezTo>
                    <a:pt x="2223" y="497"/>
                    <a:pt x="2207" y="501"/>
                    <a:pt x="2194" y="510"/>
                  </a:cubicBezTo>
                  <a:lnTo>
                    <a:pt x="1737" y="822"/>
                  </a:lnTo>
                  <a:cubicBezTo>
                    <a:pt x="1700" y="844"/>
                    <a:pt x="1693" y="897"/>
                    <a:pt x="1715" y="932"/>
                  </a:cubicBezTo>
                  <a:cubicBezTo>
                    <a:pt x="1731" y="954"/>
                    <a:pt x="1759" y="966"/>
                    <a:pt x="1785" y="966"/>
                  </a:cubicBezTo>
                  <a:cubicBezTo>
                    <a:pt x="1800" y="966"/>
                    <a:pt x="1816" y="963"/>
                    <a:pt x="1825" y="951"/>
                  </a:cubicBezTo>
                  <a:lnTo>
                    <a:pt x="2282" y="639"/>
                  </a:lnTo>
                  <a:cubicBezTo>
                    <a:pt x="2315" y="620"/>
                    <a:pt x="2324" y="579"/>
                    <a:pt x="2311" y="544"/>
                  </a:cubicBezTo>
                  <a:lnTo>
                    <a:pt x="2311" y="544"/>
                  </a:lnTo>
                  <a:cubicBezTo>
                    <a:pt x="2326" y="560"/>
                    <a:pt x="2348" y="570"/>
                    <a:pt x="2370" y="570"/>
                  </a:cubicBezTo>
                  <a:cubicBezTo>
                    <a:pt x="2386" y="570"/>
                    <a:pt x="2401" y="567"/>
                    <a:pt x="2414" y="554"/>
                  </a:cubicBezTo>
                  <a:lnTo>
                    <a:pt x="2480" y="510"/>
                  </a:lnTo>
                  <a:cubicBezTo>
                    <a:pt x="2515" y="488"/>
                    <a:pt x="2524" y="434"/>
                    <a:pt x="2499" y="400"/>
                  </a:cubicBezTo>
                  <a:cubicBezTo>
                    <a:pt x="2485" y="379"/>
                    <a:pt x="2460" y="367"/>
                    <a:pt x="2434" y="367"/>
                  </a:cubicBezTo>
                  <a:close/>
                  <a:moveTo>
                    <a:pt x="1587" y="941"/>
                  </a:moveTo>
                  <a:cubicBezTo>
                    <a:pt x="1571" y="941"/>
                    <a:pt x="1555" y="945"/>
                    <a:pt x="1542" y="954"/>
                  </a:cubicBezTo>
                  <a:lnTo>
                    <a:pt x="1476" y="998"/>
                  </a:lnTo>
                  <a:cubicBezTo>
                    <a:pt x="1445" y="1020"/>
                    <a:pt x="1435" y="1062"/>
                    <a:pt x="1450" y="1095"/>
                  </a:cubicBezTo>
                  <a:lnTo>
                    <a:pt x="1450" y="1095"/>
                  </a:lnTo>
                  <a:cubicBezTo>
                    <a:pt x="1435" y="1079"/>
                    <a:pt x="1414" y="1071"/>
                    <a:pt x="1394" y="1071"/>
                  </a:cubicBezTo>
                  <a:cubicBezTo>
                    <a:pt x="1377" y="1071"/>
                    <a:pt x="1361" y="1076"/>
                    <a:pt x="1347" y="1086"/>
                  </a:cubicBezTo>
                  <a:lnTo>
                    <a:pt x="891" y="1394"/>
                  </a:lnTo>
                  <a:cubicBezTo>
                    <a:pt x="856" y="1419"/>
                    <a:pt x="847" y="1470"/>
                    <a:pt x="872" y="1504"/>
                  </a:cubicBezTo>
                  <a:cubicBezTo>
                    <a:pt x="888" y="1530"/>
                    <a:pt x="913" y="1542"/>
                    <a:pt x="938" y="1542"/>
                  </a:cubicBezTo>
                  <a:cubicBezTo>
                    <a:pt x="954" y="1542"/>
                    <a:pt x="969" y="1536"/>
                    <a:pt x="982" y="1526"/>
                  </a:cubicBezTo>
                  <a:lnTo>
                    <a:pt x="1438" y="1215"/>
                  </a:lnTo>
                  <a:cubicBezTo>
                    <a:pt x="1469" y="1192"/>
                    <a:pt x="1478" y="1150"/>
                    <a:pt x="1463" y="1116"/>
                  </a:cubicBezTo>
                  <a:lnTo>
                    <a:pt x="1463" y="1116"/>
                  </a:lnTo>
                  <a:cubicBezTo>
                    <a:pt x="1479" y="1135"/>
                    <a:pt x="1501" y="1143"/>
                    <a:pt x="1523" y="1143"/>
                  </a:cubicBezTo>
                  <a:cubicBezTo>
                    <a:pt x="1539" y="1143"/>
                    <a:pt x="1555" y="1139"/>
                    <a:pt x="1567" y="1127"/>
                  </a:cubicBezTo>
                  <a:lnTo>
                    <a:pt x="1633" y="1086"/>
                  </a:lnTo>
                  <a:cubicBezTo>
                    <a:pt x="1668" y="1061"/>
                    <a:pt x="1678" y="1010"/>
                    <a:pt x="1652" y="976"/>
                  </a:cubicBezTo>
                  <a:cubicBezTo>
                    <a:pt x="1639" y="952"/>
                    <a:pt x="1613" y="941"/>
                    <a:pt x="1587" y="941"/>
                  </a:cubicBezTo>
                  <a:close/>
                  <a:moveTo>
                    <a:pt x="743" y="1515"/>
                  </a:moveTo>
                  <a:cubicBezTo>
                    <a:pt x="728" y="1515"/>
                    <a:pt x="712" y="1520"/>
                    <a:pt x="699" y="1530"/>
                  </a:cubicBezTo>
                  <a:lnTo>
                    <a:pt x="630" y="1574"/>
                  </a:lnTo>
                  <a:cubicBezTo>
                    <a:pt x="600" y="1593"/>
                    <a:pt x="591" y="1633"/>
                    <a:pt x="603" y="1668"/>
                  </a:cubicBezTo>
                  <a:lnTo>
                    <a:pt x="603" y="1668"/>
                  </a:lnTo>
                  <a:cubicBezTo>
                    <a:pt x="589" y="1653"/>
                    <a:pt x="568" y="1646"/>
                    <a:pt x="547" y="1646"/>
                  </a:cubicBezTo>
                  <a:cubicBezTo>
                    <a:pt x="530" y="1646"/>
                    <a:pt x="514" y="1650"/>
                    <a:pt x="501" y="1659"/>
                  </a:cubicBezTo>
                  <a:lnTo>
                    <a:pt x="44" y="1970"/>
                  </a:lnTo>
                  <a:cubicBezTo>
                    <a:pt x="10" y="1992"/>
                    <a:pt x="0" y="2043"/>
                    <a:pt x="25" y="2080"/>
                  </a:cubicBezTo>
                  <a:cubicBezTo>
                    <a:pt x="41" y="2102"/>
                    <a:pt x="69" y="2115"/>
                    <a:pt x="91" y="2115"/>
                  </a:cubicBezTo>
                  <a:cubicBezTo>
                    <a:pt x="107" y="2115"/>
                    <a:pt x="123" y="2112"/>
                    <a:pt x="136" y="2099"/>
                  </a:cubicBezTo>
                  <a:lnTo>
                    <a:pt x="592" y="1788"/>
                  </a:lnTo>
                  <a:cubicBezTo>
                    <a:pt x="622" y="1769"/>
                    <a:pt x="633" y="1729"/>
                    <a:pt x="619" y="1694"/>
                  </a:cubicBezTo>
                  <a:lnTo>
                    <a:pt x="619" y="1694"/>
                  </a:lnTo>
                  <a:cubicBezTo>
                    <a:pt x="635" y="1710"/>
                    <a:pt x="658" y="1718"/>
                    <a:pt x="677" y="1718"/>
                  </a:cubicBezTo>
                  <a:cubicBezTo>
                    <a:pt x="693" y="1718"/>
                    <a:pt x="708" y="1715"/>
                    <a:pt x="721" y="1703"/>
                  </a:cubicBezTo>
                  <a:lnTo>
                    <a:pt x="787" y="1659"/>
                  </a:lnTo>
                  <a:cubicBezTo>
                    <a:pt x="825" y="1637"/>
                    <a:pt x="831" y="1583"/>
                    <a:pt x="809" y="1548"/>
                  </a:cubicBezTo>
                  <a:cubicBezTo>
                    <a:pt x="793" y="1527"/>
                    <a:pt x="768" y="1515"/>
                    <a:pt x="743" y="15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066352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1" y="397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202568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8" y="617"/>
                  </a:lnTo>
                  <a:cubicBezTo>
                    <a:pt x="1077" y="630"/>
                    <a:pt x="1087" y="643"/>
                    <a:pt x="1099" y="649"/>
                  </a:cubicBezTo>
                  <a:lnTo>
                    <a:pt x="1477" y="860"/>
                  </a:lnTo>
                  <a:lnTo>
                    <a:pt x="1099" y="1067"/>
                  </a:lnTo>
                  <a:cubicBezTo>
                    <a:pt x="1087" y="1074"/>
                    <a:pt x="1077" y="1086"/>
                    <a:pt x="1068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42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8"/>
                    <a:pt x="1" y="860"/>
                  </a:cubicBezTo>
                  <a:cubicBezTo>
                    <a:pt x="1" y="891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8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8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42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275988" y="913307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9" y="737"/>
                    <a:pt x="736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6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41" y="680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0"/>
                  </a:lnTo>
                  <a:cubicBezTo>
                    <a:pt x="1205" y="664"/>
                    <a:pt x="1221" y="642"/>
                    <a:pt x="1221" y="611"/>
                  </a:cubicBezTo>
                  <a:cubicBezTo>
                    <a:pt x="1221" y="579"/>
                    <a:pt x="1205" y="554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075391" y="1057529"/>
              <a:ext cx="53202" cy="52964"/>
            </a:xfrm>
            <a:custGeom>
              <a:avLst/>
              <a:gdLst/>
              <a:ahLst/>
              <a:cxnLst/>
              <a:rect l="l" t="t" r="r" b="b"/>
              <a:pathLst>
                <a:path w="671" h="668" extrusionOk="0">
                  <a:moveTo>
                    <a:pt x="337" y="242"/>
                  </a:moveTo>
                  <a:lnTo>
                    <a:pt x="356" y="283"/>
                  </a:lnTo>
                  <a:cubicBezTo>
                    <a:pt x="362" y="293"/>
                    <a:pt x="375" y="305"/>
                    <a:pt x="387" y="315"/>
                  </a:cubicBezTo>
                  <a:lnTo>
                    <a:pt x="425" y="334"/>
                  </a:lnTo>
                  <a:lnTo>
                    <a:pt x="387" y="352"/>
                  </a:lnTo>
                  <a:cubicBezTo>
                    <a:pt x="375" y="362"/>
                    <a:pt x="362" y="371"/>
                    <a:pt x="356" y="384"/>
                  </a:cubicBezTo>
                  <a:lnTo>
                    <a:pt x="337" y="425"/>
                  </a:lnTo>
                  <a:lnTo>
                    <a:pt x="315" y="384"/>
                  </a:lnTo>
                  <a:cubicBezTo>
                    <a:pt x="308" y="371"/>
                    <a:pt x="296" y="362"/>
                    <a:pt x="283" y="352"/>
                  </a:cubicBezTo>
                  <a:lnTo>
                    <a:pt x="246" y="334"/>
                  </a:lnTo>
                  <a:lnTo>
                    <a:pt x="283" y="315"/>
                  </a:lnTo>
                  <a:cubicBezTo>
                    <a:pt x="296" y="305"/>
                    <a:pt x="308" y="293"/>
                    <a:pt x="315" y="283"/>
                  </a:cubicBezTo>
                  <a:lnTo>
                    <a:pt x="337" y="242"/>
                  </a:lnTo>
                  <a:close/>
                  <a:moveTo>
                    <a:pt x="337" y="0"/>
                  </a:moveTo>
                  <a:cubicBezTo>
                    <a:pt x="305" y="0"/>
                    <a:pt x="280" y="16"/>
                    <a:pt x="264" y="38"/>
                  </a:cubicBezTo>
                  <a:lnTo>
                    <a:pt x="186" y="183"/>
                  </a:lnTo>
                  <a:lnTo>
                    <a:pt x="41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41" y="403"/>
                  </a:cubicBezTo>
                  <a:lnTo>
                    <a:pt x="186" y="481"/>
                  </a:lnTo>
                  <a:lnTo>
                    <a:pt x="264" y="629"/>
                  </a:lnTo>
                  <a:cubicBezTo>
                    <a:pt x="280" y="651"/>
                    <a:pt x="308" y="667"/>
                    <a:pt x="337" y="667"/>
                  </a:cubicBezTo>
                  <a:cubicBezTo>
                    <a:pt x="362" y="667"/>
                    <a:pt x="390" y="651"/>
                    <a:pt x="406" y="629"/>
                  </a:cubicBezTo>
                  <a:lnTo>
                    <a:pt x="485" y="481"/>
                  </a:lnTo>
                  <a:lnTo>
                    <a:pt x="629" y="403"/>
                  </a:lnTo>
                  <a:cubicBezTo>
                    <a:pt x="655" y="387"/>
                    <a:pt x="670" y="365"/>
                    <a:pt x="670" y="334"/>
                  </a:cubicBezTo>
                  <a:cubicBezTo>
                    <a:pt x="670" y="302"/>
                    <a:pt x="655" y="277"/>
                    <a:pt x="629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90" y="16"/>
                    <a:pt x="36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3087046" y="460420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6" y="1"/>
                  </a:moveTo>
                  <a:cubicBezTo>
                    <a:pt x="111" y="1"/>
                    <a:pt x="1" y="111"/>
                    <a:pt x="1" y="249"/>
                  </a:cubicBezTo>
                  <a:cubicBezTo>
                    <a:pt x="1" y="385"/>
                    <a:pt x="111" y="495"/>
                    <a:pt x="246" y="495"/>
                  </a:cubicBezTo>
                  <a:cubicBezTo>
                    <a:pt x="385" y="495"/>
                    <a:pt x="495" y="385"/>
                    <a:pt x="495" y="249"/>
                  </a:cubicBezTo>
                  <a:cubicBezTo>
                    <a:pt x="495" y="111"/>
                    <a:pt x="385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2877015" y="536298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0"/>
                  </a:moveTo>
                  <a:cubicBezTo>
                    <a:pt x="101" y="0"/>
                    <a:pt x="0" y="98"/>
                    <a:pt x="0" y="214"/>
                  </a:cubicBezTo>
                  <a:cubicBezTo>
                    <a:pt x="0" y="334"/>
                    <a:pt x="101" y="431"/>
                    <a:pt x="217" y="431"/>
                  </a:cubicBezTo>
                  <a:cubicBezTo>
                    <a:pt x="337" y="431"/>
                    <a:pt x="435" y="334"/>
                    <a:pt x="435" y="214"/>
                  </a:cubicBezTo>
                  <a:cubicBezTo>
                    <a:pt x="435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2380756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6"/>
                  </a:cubicBezTo>
                  <a:cubicBezTo>
                    <a:pt x="0" y="384"/>
                    <a:pt x="114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2898977" y="917509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9" y="1"/>
                  </a:moveTo>
                  <a:cubicBezTo>
                    <a:pt x="110" y="1"/>
                    <a:pt x="0" y="114"/>
                    <a:pt x="0" y="249"/>
                  </a:cubicBezTo>
                  <a:cubicBezTo>
                    <a:pt x="0" y="388"/>
                    <a:pt x="110" y="498"/>
                    <a:pt x="249" y="498"/>
                  </a:cubicBezTo>
                  <a:cubicBezTo>
                    <a:pt x="384" y="498"/>
                    <a:pt x="494" y="388"/>
                    <a:pt x="494" y="249"/>
                  </a:cubicBezTo>
                  <a:cubicBezTo>
                    <a:pt x="494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1648936" y="576258"/>
              <a:ext cx="163967" cy="415229"/>
            </a:xfrm>
            <a:custGeom>
              <a:avLst/>
              <a:gdLst/>
              <a:ahLst/>
              <a:cxnLst/>
              <a:rect l="l" t="t" r="r" b="b"/>
              <a:pathLst>
                <a:path w="2068" h="5237" extrusionOk="0">
                  <a:moveTo>
                    <a:pt x="89" y="1"/>
                  </a:moveTo>
                  <a:cubicBezTo>
                    <a:pt x="81" y="1"/>
                    <a:pt x="72" y="3"/>
                    <a:pt x="63" y="6"/>
                  </a:cubicBezTo>
                  <a:cubicBezTo>
                    <a:pt x="19" y="22"/>
                    <a:pt x="0" y="69"/>
                    <a:pt x="16" y="110"/>
                  </a:cubicBezTo>
                  <a:lnTo>
                    <a:pt x="123" y="393"/>
                  </a:lnTo>
                  <a:cubicBezTo>
                    <a:pt x="133" y="425"/>
                    <a:pt x="164" y="443"/>
                    <a:pt x="196" y="443"/>
                  </a:cubicBezTo>
                  <a:cubicBezTo>
                    <a:pt x="205" y="443"/>
                    <a:pt x="218" y="443"/>
                    <a:pt x="224" y="440"/>
                  </a:cubicBezTo>
                  <a:cubicBezTo>
                    <a:pt x="268" y="425"/>
                    <a:pt x="287" y="377"/>
                    <a:pt x="271" y="336"/>
                  </a:cubicBezTo>
                  <a:lnTo>
                    <a:pt x="164" y="53"/>
                  </a:lnTo>
                  <a:cubicBezTo>
                    <a:pt x="152" y="21"/>
                    <a:pt x="120" y="1"/>
                    <a:pt x="89" y="1"/>
                  </a:cubicBezTo>
                  <a:close/>
                  <a:moveTo>
                    <a:pt x="278" y="504"/>
                  </a:moveTo>
                  <a:cubicBezTo>
                    <a:pt x="269" y="504"/>
                    <a:pt x="261" y="506"/>
                    <a:pt x="252" y="510"/>
                  </a:cubicBezTo>
                  <a:cubicBezTo>
                    <a:pt x="208" y="525"/>
                    <a:pt x="189" y="572"/>
                    <a:pt x="205" y="613"/>
                  </a:cubicBezTo>
                  <a:lnTo>
                    <a:pt x="233" y="689"/>
                  </a:lnTo>
                  <a:cubicBezTo>
                    <a:pt x="243" y="720"/>
                    <a:pt x="274" y="739"/>
                    <a:pt x="306" y="739"/>
                  </a:cubicBezTo>
                  <a:cubicBezTo>
                    <a:pt x="314" y="739"/>
                    <a:pt x="324" y="739"/>
                    <a:pt x="331" y="737"/>
                  </a:cubicBezTo>
                  <a:lnTo>
                    <a:pt x="331" y="737"/>
                  </a:lnTo>
                  <a:cubicBezTo>
                    <a:pt x="289" y="754"/>
                    <a:pt x="272" y="800"/>
                    <a:pt x="287" y="837"/>
                  </a:cubicBezTo>
                  <a:lnTo>
                    <a:pt x="479" y="1353"/>
                  </a:lnTo>
                  <a:cubicBezTo>
                    <a:pt x="491" y="1384"/>
                    <a:pt x="523" y="1403"/>
                    <a:pt x="554" y="1403"/>
                  </a:cubicBezTo>
                  <a:cubicBezTo>
                    <a:pt x="564" y="1403"/>
                    <a:pt x="570" y="1400"/>
                    <a:pt x="583" y="1400"/>
                  </a:cubicBezTo>
                  <a:cubicBezTo>
                    <a:pt x="627" y="1384"/>
                    <a:pt x="646" y="1337"/>
                    <a:pt x="630" y="1296"/>
                  </a:cubicBezTo>
                  <a:lnTo>
                    <a:pt x="438" y="783"/>
                  </a:lnTo>
                  <a:cubicBezTo>
                    <a:pt x="426" y="750"/>
                    <a:pt x="395" y="731"/>
                    <a:pt x="363" y="731"/>
                  </a:cubicBezTo>
                  <a:cubicBezTo>
                    <a:pt x="354" y="731"/>
                    <a:pt x="345" y="732"/>
                    <a:pt x="336" y="735"/>
                  </a:cubicBezTo>
                  <a:lnTo>
                    <a:pt x="336" y="735"/>
                  </a:lnTo>
                  <a:cubicBezTo>
                    <a:pt x="379" y="719"/>
                    <a:pt x="397" y="673"/>
                    <a:pt x="381" y="632"/>
                  </a:cubicBezTo>
                  <a:lnTo>
                    <a:pt x="353" y="557"/>
                  </a:lnTo>
                  <a:cubicBezTo>
                    <a:pt x="341" y="525"/>
                    <a:pt x="309" y="504"/>
                    <a:pt x="278" y="504"/>
                  </a:cubicBezTo>
                  <a:close/>
                  <a:moveTo>
                    <a:pt x="634" y="1461"/>
                  </a:moveTo>
                  <a:cubicBezTo>
                    <a:pt x="624" y="1461"/>
                    <a:pt x="614" y="1462"/>
                    <a:pt x="605" y="1466"/>
                  </a:cubicBezTo>
                  <a:cubicBezTo>
                    <a:pt x="564" y="1482"/>
                    <a:pt x="542" y="1529"/>
                    <a:pt x="557" y="1570"/>
                  </a:cubicBezTo>
                  <a:lnTo>
                    <a:pt x="586" y="1642"/>
                  </a:lnTo>
                  <a:cubicBezTo>
                    <a:pt x="596" y="1674"/>
                    <a:pt x="626" y="1695"/>
                    <a:pt x="657" y="1695"/>
                  </a:cubicBezTo>
                  <a:cubicBezTo>
                    <a:pt x="666" y="1695"/>
                    <a:pt x="675" y="1693"/>
                    <a:pt x="683" y="1690"/>
                  </a:cubicBezTo>
                  <a:lnTo>
                    <a:pt x="683" y="1690"/>
                  </a:lnTo>
                  <a:cubicBezTo>
                    <a:pt x="646" y="1705"/>
                    <a:pt x="627" y="1753"/>
                    <a:pt x="642" y="1793"/>
                  </a:cubicBezTo>
                  <a:lnTo>
                    <a:pt x="834" y="2310"/>
                  </a:lnTo>
                  <a:cubicBezTo>
                    <a:pt x="847" y="2341"/>
                    <a:pt x="878" y="2360"/>
                    <a:pt x="910" y="2360"/>
                  </a:cubicBezTo>
                  <a:cubicBezTo>
                    <a:pt x="919" y="2360"/>
                    <a:pt x="929" y="2360"/>
                    <a:pt x="935" y="2357"/>
                  </a:cubicBezTo>
                  <a:cubicBezTo>
                    <a:pt x="979" y="2341"/>
                    <a:pt x="998" y="2294"/>
                    <a:pt x="982" y="2253"/>
                  </a:cubicBezTo>
                  <a:lnTo>
                    <a:pt x="790" y="1737"/>
                  </a:lnTo>
                  <a:cubicBezTo>
                    <a:pt x="780" y="1707"/>
                    <a:pt x="749" y="1685"/>
                    <a:pt x="717" y="1685"/>
                  </a:cubicBezTo>
                  <a:cubicBezTo>
                    <a:pt x="709" y="1685"/>
                    <a:pt x="701" y="1686"/>
                    <a:pt x="693" y="1690"/>
                  </a:cubicBezTo>
                  <a:cubicBezTo>
                    <a:pt x="731" y="1674"/>
                    <a:pt x="753" y="1627"/>
                    <a:pt x="737" y="1589"/>
                  </a:cubicBezTo>
                  <a:lnTo>
                    <a:pt x="709" y="1513"/>
                  </a:lnTo>
                  <a:cubicBezTo>
                    <a:pt x="696" y="1480"/>
                    <a:pt x="666" y="1461"/>
                    <a:pt x="634" y="1461"/>
                  </a:cubicBezTo>
                  <a:close/>
                  <a:moveTo>
                    <a:pt x="993" y="2420"/>
                  </a:moveTo>
                  <a:cubicBezTo>
                    <a:pt x="983" y="2420"/>
                    <a:pt x="973" y="2422"/>
                    <a:pt x="963" y="2426"/>
                  </a:cubicBezTo>
                  <a:cubicBezTo>
                    <a:pt x="919" y="2442"/>
                    <a:pt x="900" y="2489"/>
                    <a:pt x="916" y="2530"/>
                  </a:cubicBezTo>
                  <a:lnTo>
                    <a:pt x="945" y="2602"/>
                  </a:lnTo>
                  <a:cubicBezTo>
                    <a:pt x="954" y="2634"/>
                    <a:pt x="985" y="2656"/>
                    <a:pt x="1017" y="2656"/>
                  </a:cubicBezTo>
                  <a:cubicBezTo>
                    <a:pt x="1023" y="2656"/>
                    <a:pt x="1029" y="2656"/>
                    <a:pt x="1034" y="2655"/>
                  </a:cubicBezTo>
                  <a:lnTo>
                    <a:pt x="1034" y="2655"/>
                  </a:lnTo>
                  <a:cubicBezTo>
                    <a:pt x="1000" y="2674"/>
                    <a:pt x="984" y="2716"/>
                    <a:pt x="998" y="2753"/>
                  </a:cubicBezTo>
                  <a:lnTo>
                    <a:pt x="1193" y="3269"/>
                  </a:lnTo>
                  <a:cubicBezTo>
                    <a:pt x="1203" y="3301"/>
                    <a:pt x="1234" y="3320"/>
                    <a:pt x="1266" y="3320"/>
                  </a:cubicBezTo>
                  <a:cubicBezTo>
                    <a:pt x="1275" y="3320"/>
                    <a:pt x="1288" y="3320"/>
                    <a:pt x="1294" y="3317"/>
                  </a:cubicBezTo>
                  <a:cubicBezTo>
                    <a:pt x="1338" y="3301"/>
                    <a:pt x="1357" y="3254"/>
                    <a:pt x="1341" y="3213"/>
                  </a:cubicBezTo>
                  <a:lnTo>
                    <a:pt x="1149" y="2697"/>
                  </a:lnTo>
                  <a:cubicBezTo>
                    <a:pt x="1137" y="2665"/>
                    <a:pt x="1105" y="2644"/>
                    <a:pt x="1073" y="2644"/>
                  </a:cubicBezTo>
                  <a:cubicBezTo>
                    <a:pt x="1064" y="2644"/>
                    <a:pt x="1056" y="2646"/>
                    <a:pt x="1047" y="2649"/>
                  </a:cubicBezTo>
                  <a:lnTo>
                    <a:pt x="1047" y="2649"/>
                  </a:lnTo>
                  <a:cubicBezTo>
                    <a:pt x="1090" y="2632"/>
                    <a:pt x="1108" y="2586"/>
                    <a:pt x="1092" y="2549"/>
                  </a:cubicBezTo>
                  <a:lnTo>
                    <a:pt x="1067" y="2473"/>
                  </a:lnTo>
                  <a:cubicBezTo>
                    <a:pt x="1055" y="2439"/>
                    <a:pt x="1025" y="2420"/>
                    <a:pt x="993" y="2420"/>
                  </a:cubicBezTo>
                  <a:close/>
                  <a:moveTo>
                    <a:pt x="1350" y="3380"/>
                  </a:moveTo>
                  <a:cubicBezTo>
                    <a:pt x="1340" y="3380"/>
                    <a:pt x="1331" y="3382"/>
                    <a:pt x="1322" y="3386"/>
                  </a:cubicBezTo>
                  <a:cubicBezTo>
                    <a:pt x="1278" y="3401"/>
                    <a:pt x="1259" y="3449"/>
                    <a:pt x="1275" y="3490"/>
                  </a:cubicBezTo>
                  <a:lnTo>
                    <a:pt x="1303" y="3562"/>
                  </a:lnTo>
                  <a:cubicBezTo>
                    <a:pt x="1313" y="3593"/>
                    <a:pt x="1344" y="3615"/>
                    <a:pt x="1376" y="3615"/>
                  </a:cubicBezTo>
                  <a:cubicBezTo>
                    <a:pt x="1381" y="3615"/>
                    <a:pt x="1387" y="3615"/>
                    <a:pt x="1392" y="3615"/>
                  </a:cubicBezTo>
                  <a:lnTo>
                    <a:pt x="1392" y="3615"/>
                  </a:lnTo>
                  <a:cubicBezTo>
                    <a:pt x="1357" y="3634"/>
                    <a:pt x="1343" y="3676"/>
                    <a:pt x="1357" y="3713"/>
                  </a:cubicBezTo>
                  <a:lnTo>
                    <a:pt x="1549" y="4229"/>
                  </a:lnTo>
                  <a:cubicBezTo>
                    <a:pt x="1561" y="4261"/>
                    <a:pt x="1593" y="4279"/>
                    <a:pt x="1624" y="4279"/>
                  </a:cubicBezTo>
                  <a:cubicBezTo>
                    <a:pt x="1634" y="4279"/>
                    <a:pt x="1640" y="4276"/>
                    <a:pt x="1653" y="4276"/>
                  </a:cubicBezTo>
                  <a:cubicBezTo>
                    <a:pt x="1697" y="4261"/>
                    <a:pt x="1716" y="4213"/>
                    <a:pt x="1700" y="4172"/>
                  </a:cubicBezTo>
                  <a:lnTo>
                    <a:pt x="1508" y="3656"/>
                  </a:lnTo>
                  <a:cubicBezTo>
                    <a:pt x="1496" y="3625"/>
                    <a:pt x="1464" y="3604"/>
                    <a:pt x="1432" y="3604"/>
                  </a:cubicBezTo>
                  <a:cubicBezTo>
                    <a:pt x="1423" y="3604"/>
                    <a:pt x="1414" y="3606"/>
                    <a:pt x="1406" y="3609"/>
                  </a:cubicBezTo>
                  <a:lnTo>
                    <a:pt x="1406" y="3609"/>
                  </a:lnTo>
                  <a:cubicBezTo>
                    <a:pt x="1449" y="3592"/>
                    <a:pt x="1467" y="3546"/>
                    <a:pt x="1451" y="3508"/>
                  </a:cubicBezTo>
                  <a:lnTo>
                    <a:pt x="1423" y="3433"/>
                  </a:lnTo>
                  <a:cubicBezTo>
                    <a:pt x="1411" y="3399"/>
                    <a:pt x="1380" y="3380"/>
                    <a:pt x="1350" y="3380"/>
                  </a:cubicBezTo>
                  <a:close/>
                  <a:moveTo>
                    <a:pt x="1704" y="4337"/>
                  </a:moveTo>
                  <a:cubicBezTo>
                    <a:pt x="1694" y="4337"/>
                    <a:pt x="1684" y="4339"/>
                    <a:pt x="1675" y="4342"/>
                  </a:cubicBezTo>
                  <a:cubicBezTo>
                    <a:pt x="1634" y="4358"/>
                    <a:pt x="1612" y="4405"/>
                    <a:pt x="1627" y="4443"/>
                  </a:cubicBezTo>
                  <a:lnTo>
                    <a:pt x="1656" y="4519"/>
                  </a:lnTo>
                  <a:cubicBezTo>
                    <a:pt x="1666" y="4551"/>
                    <a:pt x="1696" y="4571"/>
                    <a:pt x="1727" y="4571"/>
                  </a:cubicBezTo>
                  <a:cubicBezTo>
                    <a:pt x="1736" y="4571"/>
                    <a:pt x="1745" y="4569"/>
                    <a:pt x="1753" y="4566"/>
                  </a:cubicBezTo>
                  <a:lnTo>
                    <a:pt x="1753" y="4566"/>
                  </a:lnTo>
                  <a:cubicBezTo>
                    <a:pt x="1716" y="4582"/>
                    <a:pt x="1697" y="4629"/>
                    <a:pt x="1712" y="4670"/>
                  </a:cubicBezTo>
                  <a:lnTo>
                    <a:pt x="1904" y="5183"/>
                  </a:lnTo>
                  <a:cubicBezTo>
                    <a:pt x="1917" y="5214"/>
                    <a:pt x="1948" y="5236"/>
                    <a:pt x="1980" y="5236"/>
                  </a:cubicBezTo>
                  <a:cubicBezTo>
                    <a:pt x="1989" y="5236"/>
                    <a:pt x="1999" y="5236"/>
                    <a:pt x="2005" y="5230"/>
                  </a:cubicBezTo>
                  <a:cubicBezTo>
                    <a:pt x="2049" y="5214"/>
                    <a:pt x="2068" y="5167"/>
                    <a:pt x="2052" y="5129"/>
                  </a:cubicBezTo>
                  <a:lnTo>
                    <a:pt x="1860" y="4613"/>
                  </a:lnTo>
                  <a:cubicBezTo>
                    <a:pt x="1850" y="4583"/>
                    <a:pt x="1819" y="4561"/>
                    <a:pt x="1787" y="4561"/>
                  </a:cubicBezTo>
                  <a:cubicBezTo>
                    <a:pt x="1779" y="4561"/>
                    <a:pt x="1771" y="4563"/>
                    <a:pt x="1763" y="4566"/>
                  </a:cubicBezTo>
                  <a:cubicBezTo>
                    <a:pt x="1800" y="4550"/>
                    <a:pt x="1823" y="4503"/>
                    <a:pt x="1807" y="4465"/>
                  </a:cubicBezTo>
                  <a:lnTo>
                    <a:pt x="1778" y="4390"/>
                  </a:lnTo>
                  <a:cubicBezTo>
                    <a:pt x="1766" y="4356"/>
                    <a:pt x="1736" y="4337"/>
                    <a:pt x="1704" y="4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1299597" y="468745"/>
              <a:ext cx="348706" cy="490552"/>
            </a:xfrm>
            <a:custGeom>
              <a:avLst/>
              <a:gdLst/>
              <a:ahLst/>
              <a:cxnLst/>
              <a:rect l="l" t="t" r="r" b="b"/>
              <a:pathLst>
                <a:path w="4398" h="6187" extrusionOk="0">
                  <a:moveTo>
                    <a:pt x="91" y="0"/>
                  </a:moveTo>
                  <a:cubicBezTo>
                    <a:pt x="75" y="0"/>
                    <a:pt x="59" y="5"/>
                    <a:pt x="45" y="15"/>
                  </a:cubicBezTo>
                  <a:cubicBezTo>
                    <a:pt x="7" y="37"/>
                    <a:pt x="1" y="88"/>
                    <a:pt x="23" y="122"/>
                  </a:cubicBezTo>
                  <a:lnTo>
                    <a:pt x="139" y="286"/>
                  </a:lnTo>
                  <a:cubicBezTo>
                    <a:pt x="149" y="308"/>
                    <a:pt x="177" y="320"/>
                    <a:pt x="202" y="320"/>
                  </a:cubicBezTo>
                  <a:cubicBezTo>
                    <a:pt x="218" y="320"/>
                    <a:pt x="231" y="317"/>
                    <a:pt x="250" y="305"/>
                  </a:cubicBezTo>
                  <a:cubicBezTo>
                    <a:pt x="284" y="280"/>
                    <a:pt x="290" y="229"/>
                    <a:pt x="268" y="195"/>
                  </a:cubicBezTo>
                  <a:lnTo>
                    <a:pt x="155" y="34"/>
                  </a:lnTo>
                  <a:cubicBezTo>
                    <a:pt x="140" y="11"/>
                    <a:pt x="116" y="0"/>
                    <a:pt x="91" y="0"/>
                  </a:cubicBezTo>
                  <a:close/>
                  <a:moveTo>
                    <a:pt x="340" y="358"/>
                  </a:moveTo>
                  <a:cubicBezTo>
                    <a:pt x="324" y="358"/>
                    <a:pt x="308" y="362"/>
                    <a:pt x="294" y="371"/>
                  </a:cubicBezTo>
                  <a:cubicBezTo>
                    <a:pt x="259" y="396"/>
                    <a:pt x="253" y="446"/>
                    <a:pt x="275" y="481"/>
                  </a:cubicBezTo>
                  <a:lnTo>
                    <a:pt x="319" y="544"/>
                  </a:lnTo>
                  <a:cubicBezTo>
                    <a:pt x="331" y="569"/>
                    <a:pt x="356" y="582"/>
                    <a:pt x="382" y="582"/>
                  </a:cubicBezTo>
                  <a:cubicBezTo>
                    <a:pt x="392" y="582"/>
                    <a:pt x="403" y="579"/>
                    <a:pt x="414" y="574"/>
                  </a:cubicBezTo>
                  <a:lnTo>
                    <a:pt x="414" y="574"/>
                  </a:lnTo>
                  <a:cubicBezTo>
                    <a:pt x="392" y="601"/>
                    <a:pt x="389" y="641"/>
                    <a:pt x="410" y="670"/>
                  </a:cubicBezTo>
                  <a:lnTo>
                    <a:pt x="725" y="1123"/>
                  </a:lnTo>
                  <a:cubicBezTo>
                    <a:pt x="737" y="1148"/>
                    <a:pt x="762" y="1158"/>
                    <a:pt x="788" y="1158"/>
                  </a:cubicBezTo>
                  <a:cubicBezTo>
                    <a:pt x="803" y="1158"/>
                    <a:pt x="819" y="1154"/>
                    <a:pt x="835" y="1142"/>
                  </a:cubicBezTo>
                  <a:cubicBezTo>
                    <a:pt x="869" y="1120"/>
                    <a:pt x="879" y="1069"/>
                    <a:pt x="854" y="1032"/>
                  </a:cubicBezTo>
                  <a:lnTo>
                    <a:pt x="539" y="582"/>
                  </a:lnTo>
                  <a:cubicBezTo>
                    <a:pt x="523" y="558"/>
                    <a:pt x="498" y="547"/>
                    <a:pt x="473" y="547"/>
                  </a:cubicBezTo>
                  <a:cubicBezTo>
                    <a:pt x="463" y="547"/>
                    <a:pt x="453" y="549"/>
                    <a:pt x="443" y="552"/>
                  </a:cubicBezTo>
                  <a:lnTo>
                    <a:pt x="443" y="552"/>
                  </a:lnTo>
                  <a:cubicBezTo>
                    <a:pt x="466" y="525"/>
                    <a:pt x="469" y="485"/>
                    <a:pt x="448" y="456"/>
                  </a:cubicBezTo>
                  <a:lnTo>
                    <a:pt x="404" y="393"/>
                  </a:lnTo>
                  <a:cubicBezTo>
                    <a:pt x="390" y="369"/>
                    <a:pt x="366" y="358"/>
                    <a:pt x="340" y="358"/>
                  </a:cubicBezTo>
                  <a:close/>
                  <a:moveTo>
                    <a:pt x="927" y="1197"/>
                  </a:moveTo>
                  <a:cubicBezTo>
                    <a:pt x="911" y="1197"/>
                    <a:pt x="895" y="1201"/>
                    <a:pt x="882" y="1211"/>
                  </a:cubicBezTo>
                  <a:cubicBezTo>
                    <a:pt x="847" y="1233"/>
                    <a:pt x="838" y="1283"/>
                    <a:pt x="860" y="1321"/>
                  </a:cubicBezTo>
                  <a:lnTo>
                    <a:pt x="904" y="1381"/>
                  </a:lnTo>
                  <a:cubicBezTo>
                    <a:pt x="917" y="1406"/>
                    <a:pt x="945" y="1419"/>
                    <a:pt x="967" y="1419"/>
                  </a:cubicBezTo>
                  <a:cubicBezTo>
                    <a:pt x="978" y="1419"/>
                    <a:pt x="989" y="1417"/>
                    <a:pt x="1000" y="1412"/>
                  </a:cubicBezTo>
                  <a:lnTo>
                    <a:pt x="1000" y="1412"/>
                  </a:lnTo>
                  <a:cubicBezTo>
                    <a:pt x="977" y="1437"/>
                    <a:pt x="974" y="1478"/>
                    <a:pt x="995" y="1510"/>
                  </a:cubicBezTo>
                  <a:lnTo>
                    <a:pt x="1310" y="1960"/>
                  </a:lnTo>
                  <a:cubicBezTo>
                    <a:pt x="1323" y="1985"/>
                    <a:pt x="1348" y="1998"/>
                    <a:pt x="1373" y="1998"/>
                  </a:cubicBezTo>
                  <a:cubicBezTo>
                    <a:pt x="1389" y="1998"/>
                    <a:pt x="1404" y="1991"/>
                    <a:pt x="1420" y="1982"/>
                  </a:cubicBezTo>
                  <a:cubicBezTo>
                    <a:pt x="1455" y="1957"/>
                    <a:pt x="1464" y="1906"/>
                    <a:pt x="1439" y="1872"/>
                  </a:cubicBezTo>
                  <a:lnTo>
                    <a:pt x="1124" y="1419"/>
                  </a:lnTo>
                  <a:cubicBezTo>
                    <a:pt x="1111" y="1396"/>
                    <a:pt x="1087" y="1385"/>
                    <a:pt x="1062" y="1385"/>
                  </a:cubicBezTo>
                  <a:cubicBezTo>
                    <a:pt x="1050" y="1385"/>
                    <a:pt x="1038" y="1387"/>
                    <a:pt x="1027" y="1392"/>
                  </a:cubicBezTo>
                  <a:lnTo>
                    <a:pt x="1027" y="1392"/>
                  </a:lnTo>
                  <a:cubicBezTo>
                    <a:pt x="1053" y="1365"/>
                    <a:pt x="1055" y="1323"/>
                    <a:pt x="1036" y="1293"/>
                  </a:cubicBezTo>
                  <a:lnTo>
                    <a:pt x="992" y="1230"/>
                  </a:lnTo>
                  <a:cubicBezTo>
                    <a:pt x="977" y="1209"/>
                    <a:pt x="952" y="1197"/>
                    <a:pt x="927" y="1197"/>
                  </a:cubicBezTo>
                  <a:close/>
                  <a:moveTo>
                    <a:pt x="1512" y="2031"/>
                  </a:moveTo>
                  <a:cubicBezTo>
                    <a:pt x="1496" y="2031"/>
                    <a:pt x="1481" y="2035"/>
                    <a:pt x="1467" y="2045"/>
                  </a:cubicBezTo>
                  <a:cubicBezTo>
                    <a:pt x="1433" y="2067"/>
                    <a:pt x="1423" y="2117"/>
                    <a:pt x="1448" y="2155"/>
                  </a:cubicBezTo>
                  <a:lnTo>
                    <a:pt x="1489" y="2218"/>
                  </a:lnTo>
                  <a:cubicBezTo>
                    <a:pt x="1507" y="2239"/>
                    <a:pt x="1531" y="2250"/>
                    <a:pt x="1556" y="2250"/>
                  </a:cubicBezTo>
                  <a:cubicBezTo>
                    <a:pt x="1572" y="2250"/>
                    <a:pt x="1588" y="2245"/>
                    <a:pt x="1603" y="2237"/>
                  </a:cubicBezTo>
                  <a:lnTo>
                    <a:pt x="1603" y="2237"/>
                  </a:lnTo>
                  <a:cubicBezTo>
                    <a:pt x="1565" y="2265"/>
                    <a:pt x="1559" y="2309"/>
                    <a:pt x="1581" y="2347"/>
                  </a:cubicBezTo>
                  <a:lnTo>
                    <a:pt x="1895" y="2797"/>
                  </a:lnTo>
                  <a:cubicBezTo>
                    <a:pt x="1908" y="2822"/>
                    <a:pt x="1936" y="2835"/>
                    <a:pt x="1958" y="2835"/>
                  </a:cubicBezTo>
                  <a:cubicBezTo>
                    <a:pt x="1974" y="2835"/>
                    <a:pt x="1990" y="2832"/>
                    <a:pt x="2005" y="2819"/>
                  </a:cubicBezTo>
                  <a:cubicBezTo>
                    <a:pt x="2040" y="2794"/>
                    <a:pt x="2050" y="2744"/>
                    <a:pt x="2027" y="2709"/>
                  </a:cubicBezTo>
                  <a:lnTo>
                    <a:pt x="1713" y="2256"/>
                  </a:lnTo>
                  <a:cubicBezTo>
                    <a:pt x="1695" y="2234"/>
                    <a:pt x="1671" y="2223"/>
                    <a:pt x="1646" y="2223"/>
                  </a:cubicBezTo>
                  <a:cubicBezTo>
                    <a:pt x="1631" y="2223"/>
                    <a:pt x="1616" y="2227"/>
                    <a:pt x="1603" y="2237"/>
                  </a:cubicBezTo>
                  <a:cubicBezTo>
                    <a:pt x="1637" y="2209"/>
                    <a:pt x="1644" y="2161"/>
                    <a:pt x="1622" y="2127"/>
                  </a:cubicBezTo>
                  <a:lnTo>
                    <a:pt x="1577" y="2064"/>
                  </a:lnTo>
                  <a:cubicBezTo>
                    <a:pt x="1562" y="2042"/>
                    <a:pt x="1537" y="2031"/>
                    <a:pt x="1512" y="2031"/>
                  </a:cubicBezTo>
                  <a:close/>
                  <a:moveTo>
                    <a:pt x="2099" y="2872"/>
                  </a:moveTo>
                  <a:cubicBezTo>
                    <a:pt x="2082" y="2872"/>
                    <a:pt x="2066" y="2877"/>
                    <a:pt x="2053" y="2885"/>
                  </a:cubicBezTo>
                  <a:cubicBezTo>
                    <a:pt x="2018" y="2907"/>
                    <a:pt x="2009" y="2961"/>
                    <a:pt x="2034" y="2995"/>
                  </a:cubicBezTo>
                  <a:lnTo>
                    <a:pt x="2078" y="3058"/>
                  </a:lnTo>
                  <a:cubicBezTo>
                    <a:pt x="2087" y="3083"/>
                    <a:pt x="2116" y="3093"/>
                    <a:pt x="2141" y="3093"/>
                  </a:cubicBezTo>
                  <a:cubicBezTo>
                    <a:pt x="2152" y="3093"/>
                    <a:pt x="2163" y="3091"/>
                    <a:pt x="2174" y="3086"/>
                  </a:cubicBezTo>
                  <a:lnTo>
                    <a:pt x="2174" y="3086"/>
                  </a:lnTo>
                  <a:cubicBezTo>
                    <a:pt x="2151" y="3112"/>
                    <a:pt x="2147" y="3155"/>
                    <a:pt x="2166" y="3184"/>
                  </a:cubicBezTo>
                  <a:lnTo>
                    <a:pt x="2481" y="3637"/>
                  </a:lnTo>
                  <a:cubicBezTo>
                    <a:pt x="2493" y="3659"/>
                    <a:pt x="2522" y="3672"/>
                    <a:pt x="2547" y="3672"/>
                  </a:cubicBezTo>
                  <a:cubicBezTo>
                    <a:pt x="2562" y="3672"/>
                    <a:pt x="2578" y="3669"/>
                    <a:pt x="2591" y="3656"/>
                  </a:cubicBezTo>
                  <a:cubicBezTo>
                    <a:pt x="2629" y="3634"/>
                    <a:pt x="2635" y="3581"/>
                    <a:pt x="2613" y="3546"/>
                  </a:cubicBezTo>
                  <a:lnTo>
                    <a:pt x="2298" y="3093"/>
                  </a:lnTo>
                  <a:cubicBezTo>
                    <a:pt x="2283" y="3072"/>
                    <a:pt x="2258" y="3061"/>
                    <a:pt x="2233" y="3061"/>
                  </a:cubicBezTo>
                  <a:cubicBezTo>
                    <a:pt x="2222" y="3061"/>
                    <a:pt x="2210" y="3063"/>
                    <a:pt x="2199" y="3068"/>
                  </a:cubicBezTo>
                  <a:lnTo>
                    <a:pt x="2199" y="3068"/>
                  </a:lnTo>
                  <a:cubicBezTo>
                    <a:pt x="2224" y="3043"/>
                    <a:pt x="2229" y="3000"/>
                    <a:pt x="2207" y="2967"/>
                  </a:cubicBezTo>
                  <a:lnTo>
                    <a:pt x="2163" y="2904"/>
                  </a:lnTo>
                  <a:cubicBezTo>
                    <a:pt x="2149" y="2883"/>
                    <a:pt x="2124" y="2872"/>
                    <a:pt x="2099" y="2872"/>
                  </a:cubicBezTo>
                  <a:close/>
                  <a:moveTo>
                    <a:pt x="2684" y="3710"/>
                  </a:moveTo>
                  <a:cubicBezTo>
                    <a:pt x="2669" y="3710"/>
                    <a:pt x="2652" y="3714"/>
                    <a:pt x="2638" y="3722"/>
                  </a:cubicBezTo>
                  <a:cubicBezTo>
                    <a:pt x="2603" y="3747"/>
                    <a:pt x="2597" y="3798"/>
                    <a:pt x="2619" y="3832"/>
                  </a:cubicBezTo>
                  <a:lnTo>
                    <a:pt x="2663" y="3895"/>
                  </a:lnTo>
                  <a:cubicBezTo>
                    <a:pt x="2676" y="3920"/>
                    <a:pt x="2704" y="3933"/>
                    <a:pt x="2726" y="3933"/>
                  </a:cubicBezTo>
                  <a:cubicBezTo>
                    <a:pt x="2737" y="3933"/>
                    <a:pt x="2748" y="3930"/>
                    <a:pt x="2758" y="3925"/>
                  </a:cubicBezTo>
                  <a:lnTo>
                    <a:pt x="2758" y="3925"/>
                  </a:lnTo>
                  <a:cubicBezTo>
                    <a:pt x="2737" y="3952"/>
                    <a:pt x="2733" y="3992"/>
                    <a:pt x="2754" y="4021"/>
                  </a:cubicBezTo>
                  <a:lnTo>
                    <a:pt x="3069" y="4474"/>
                  </a:lnTo>
                  <a:cubicBezTo>
                    <a:pt x="3082" y="4499"/>
                    <a:pt x="3107" y="4509"/>
                    <a:pt x="3132" y="4509"/>
                  </a:cubicBezTo>
                  <a:cubicBezTo>
                    <a:pt x="3148" y="4509"/>
                    <a:pt x="3163" y="4506"/>
                    <a:pt x="3179" y="4493"/>
                  </a:cubicBezTo>
                  <a:cubicBezTo>
                    <a:pt x="3214" y="4471"/>
                    <a:pt x="3223" y="4421"/>
                    <a:pt x="3198" y="4383"/>
                  </a:cubicBezTo>
                  <a:lnTo>
                    <a:pt x="2883" y="3930"/>
                  </a:lnTo>
                  <a:cubicBezTo>
                    <a:pt x="2870" y="3909"/>
                    <a:pt x="2845" y="3898"/>
                    <a:pt x="2819" y="3898"/>
                  </a:cubicBezTo>
                  <a:cubicBezTo>
                    <a:pt x="2808" y="3898"/>
                    <a:pt x="2798" y="3900"/>
                    <a:pt x="2788" y="3904"/>
                  </a:cubicBezTo>
                  <a:lnTo>
                    <a:pt x="2788" y="3904"/>
                  </a:lnTo>
                  <a:cubicBezTo>
                    <a:pt x="2810" y="3877"/>
                    <a:pt x="2813" y="3836"/>
                    <a:pt x="2792" y="3807"/>
                  </a:cubicBezTo>
                  <a:lnTo>
                    <a:pt x="2748" y="3744"/>
                  </a:lnTo>
                  <a:cubicBezTo>
                    <a:pt x="2734" y="3721"/>
                    <a:pt x="2710" y="3710"/>
                    <a:pt x="2684" y="3710"/>
                  </a:cubicBezTo>
                  <a:close/>
                  <a:moveTo>
                    <a:pt x="3271" y="4548"/>
                  </a:moveTo>
                  <a:cubicBezTo>
                    <a:pt x="3255" y="4548"/>
                    <a:pt x="3240" y="4553"/>
                    <a:pt x="3226" y="4562"/>
                  </a:cubicBezTo>
                  <a:cubicBezTo>
                    <a:pt x="3189" y="4584"/>
                    <a:pt x="3182" y="4635"/>
                    <a:pt x="3204" y="4673"/>
                  </a:cubicBezTo>
                  <a:lnTo>
                    <a:pt x="3248" y="4735"/>
                  </a:lnTo>
                  <a:cubicBezTo>
                    <a:pt x="3261" y="4757"/>
                    <a:pt x="3289" y="4770"/>
                    <a:pt x="3311" y="4770"/>
                  </a:cubicBezTo>
                  <a:cubicBezTo>
                    <a:pt x="3327" y="4770"/>
                    <a:pt x="3343" y="4767"/>
                    <a:pt x="3359" y="4754"/>
                  </a:cubicBezTo>
                  <a:cubicBezTo>
                    <a:pt x="3393" y="4729"/>
                    <a:pt x="3403" y="4679"/>
                    <a:pt x="3377" y="4644"/>
                  </a:cubicBezTo>
                  <a:lnTo>
                    <a:pt x="3337" y="4581"/>
                  </a:lnTo>
                  <a:cubicBezTo>
                    <a:pt x="3321" y="4560"/>
                    <a:pt x="3296" y="4548"/>
                    <a:pt x="3271" y="4548"/>
                  </a:cubicBezTo>
                  <a:close/>
                  <a:moveTo>
                    <a:pt x="3409" y="4737"/>
                  </a:moveTo>
                  <a:cubicBezTo>
                    <a:pt x="3394" y="4737"/>
                    <a:pt x="3378" y="4742"/>
                    <a:pt x="3365" y="4751"/>
                  </a:cubicBezTo>
                  <a:cubicBezTo>
                    <a:pt x="3327" y="4773"/>
                    <a:pt x="3321" y="4824"/>
                    <a:pt x="3343" y="4861"/>
                  </a:cubicBezTo>
                  <a:lnTo>
                    <a:pt x="3658" y="5311"/>
                  </a:lnTo>
                  <a:cubicBezTo>
                    <a:pt x="3670" y="5337"/>
                    <a:pt x="3698" y="5349"/>
                    <a:pt x="3720" y="5349"/>
                  </a:cubicBezTo>
                  <a:cubicBezTo>
                    <a:pt x="3733" y="5349"/>
                    <a:pt x="3749" y="5343"/>
                    <a:pt x="3768" y="5333"/>
                  </a:cubicBezTo>
                  <a:cubicBezTo>
                    <a:pt x="3805" y="5308"/>
                    <a:pt x="3812" y="5258"/>
                    <a:pt x="3790" y="5223"/>
                  </a:cubicBezTo>
                  <a:lnTo>
                    <a:pt x="3475" y="4770"/>
                  </a:lnTo>
                  <a:cubicBezTo>
                    <a:pt x="3460" y="4749"/>
                    <a:pt x="3434" y="4737"/>
                    <a:pt x="3409" y="4737"/>
                  </a:cubicBezTo>
                  <a:close/>
                  <a:moveTo>
                    <a:pt x="3856" y="5385"/>
                  </a:moveTo>
                  <a:cubicBezTo>
                    <a:pt x="3841" y="5385"/>
                    <a:pt x="3825" y="5390"/>
                    <a:pt x="3812" y="5399"/>
                  </a:cubicBezTo>
                  <a:cubicBezTo>
                    <a:pt x="3777" y="5421"/>
                    <a:pt x="3768" y="5475"/>
                    <a:pt x="3793" y="5510"/>
                  </a:cubicBezTo>
                  <a:lnTo>
                    <a:pt x="3837" y="5573"/>
                  </a:lnTo>
                  <a:cubicBezTo>
                    <a:pt x="3846" y="5595"/>
                    <a:pt x="3875" y="5607"/>
                    <a:pt x="3900" y="5607"/>
                  </a:cubicBezTo>
                  <a:cubicBezTo>
                    <a:pt x="3914" y="5607"/>
                    <a:pt x="3926" y="5605"/>
                    <a:pt x="3941" y="5595"/>
                  </a:cubicBezTo>
                  <a:lnTo>
                    <a:pt x="3941" y="5595"/>
                  </a:lnTo>
                  <a:cubicBezTo>
                    <a:pt x="3914" y="5620"/>
                    <a:pt x="3908" y="5667"/>
                    <a:pt x="3928" y="5698"/>
                  </a:cubicBezTo>
                  <a:lnTo>
                    <a:pt x="4243" y="6152"/>
                  </a:lnTo>
                  <a:cubicBezTo>
                    <a:pt x="4255" y="6174"/>
                    <a:pt x="4284" y="6186"/>
                    <a:pt x="4309" y="6186"/>
                  </a:cubicBezTo>
                  <a:cubicBezTo>
                    <a:pt x="4322" y="6186"/>
                    <a:pt x="4340" y="6183"/>
                    <a:pt x="4356" y="6170"/>
                  </a:cubicBezTo>
                  <a:cubicBezTo>
                    <a:pt x="4391" y="6145"/>
                    <a:pt x="4397" y="6095"/>
                    <a:pt x="4375" y="6060"/>
                  </a:cubicBezTo>
                  <a:lnTo>
                    <a:pt x="4060" y="5607"/>
                  </a:lnTo>
                  <a:cubicBezTo>
                    <a:pt x="4045" y="5586"/>
                    <a:pt x="4020" y="5574"/>
                    <a:pt x="3995" y="5574"/>
                  </a:cubicBezTo>
                  <a:cubicBezTo>
                    <a:pt x="3981" y="5574"/>
                    <a:pt x="3968" y="5577"/>
                    <a:pt x="3956" y="5584"/>
                  </a:cubicBezTo>
                  <a:lnTo>
                    <a:pt x="3956" y="5584"/>
                  </a:lnTo>
                  <a:cubicBezTo>
                    <a:pt x="3983" y="5560"/>
                    <a:pt x="3986" y="5513"/>
                    <a:pt x="3966" y="5481"/>
                  </a:cubicBezTo>
                  <a:lnTo>
                    <a:pt x="3922" y="5418"/>
                  </a:lnTo>
                  <a:cubicBezTo>
                    <a:pt x="3906" y="5397"/>
                    <a:pt x="3881" y="5385"/>
                    <a:pt x="3856" y="53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1020427" y="606863"/>
              <a:ext cx="456696" cy="392315"/>
            </a:xfrm>
            <a:custGeom>
              <a:avLst/>
              <a:gdLst/>
              <a:ahLst/>
              <a:cxnLst/>
              <a:rect l="l" t="t" r="r" b="b"/>
              <a:pathLst>
                <a:path w="5760" h="4948" extrusionOk="0">
                  <a:moveTo>
                    <a:pt x="86" y="0"/>
                  </a:moveTo>
                  <a:cubicBezTo>
                    <a:pt x="64" y="0"/>
                    <a:pt x="42" y="9"/>
                    <a:pt x="29" y="26"/>
                  </a:cubicBezTo>
                  <a:cubicBezTo>
                    <a:pt x="1" y="57"/>
                    <a:pt x="4" y="108"/>
                    <a:pt x="35" y="136"/>
                  </a:cubicBezTo>
                  <a:lnTo>
                    <a:pt x="186" y="265"/>
                  </a:lnTo>
                  <a:cubicBezTo>
                    <a:pt x="202" y="278"/>
                    <a:pt x="218" y="287"/>
                    <a:pt x="237" y="287"/>
                  </a:cubicBezTo>
                  <a:cubicBezTo>
                    <a:pt x="262" y="287"/>
                    <a:pt x="284" y="278"/>
                    <a:pt x="296" y="259"/>
                  </a:cubicBezTo>
                  <a:cubicBezTo>
                    <a:pt x="325" y="227"/>
                    <a:pt x="318" y="177"/>
                    <a:pt x="287" y="149"/>
                  </a:cubicBezTo>
                  <a:lnTo>
                    <a:pt x="139" y="20"/>
                  </a:lnTo>
                  <a:cubicBezTo>
                    <a:pt x="125" y="7"/>
                    <a:pt x="105" y="0"/>
                    <a:pt x="86" y="0"/>
                  </a:cubicBezTo>
                  <a:close/>
                  <a:moveTo>
                    <a:pt x="418" y="284"/>
                  </a:moveTo>
                  <a:cubicBezTo>
                    <a:pt x="396" y="284"/>
                    <a:pt x="375" y="292"/>
                    <a:pt x="359" y="309"/>
                  </a:cubicBezTo>
                  <a:cubicBezTo>
                    <a:pt x="331" y="341"/>
                    <a:pt x="334" y="391"/>
                    <a:pt x="366" y="419"/>
                  </a:cubicBezTo>
                  <a:lnTo>
                    <a:pt x="425" y="470"/>
                  </a:lnTo>
                  <a:cubicBezTo>
                    <a:pt x="441" y="482"/>
                    <a:pt x="457" y="492"/>
                    <a:pt x="476" y="492"/>
                  </a:cubicBezTo>
                  <a:cubicBezTo>
                    <a:pt x="501" y="492"/>
                    <a:pt x="520" y="482"/>
                    <a:pt x="536" y="463"/>
                  </a:cubicBezTo>
                  <a:cubicBezTo>
                    <a:pt x="564" y="432"/>
                    <a:pt x="561" y="382"/>
                    <a:pt x="529" y="353"/>
                  </a:cubicBezTo>
                  <a:lnTo>
                    <a:pt x="469" y="303"/>
                  </a:lnTo>
                  <a:cubicBezTo>
                    <a:pt x="455" y="290"/>
                    <a:pt x="436" y="284"/>
                    <a:pt x="418" y="284"/>
                  </a:cubicBezTo>
                  <a:close/>
                  <a:moveTo>
                    <a:pt x="597" y="441"/>
                  </a:moveTo>
                  <a:cubicBezTo>
                    <a:pt x="576" y="441"/>
                    <a:pt x="554" y="450"/>
                    <a:pt x="539" y="467"/>
                  </a:cubicBezTo>
                  <a:cubicBezTo>
                    <a:pt x="514" y="498"/>
                    <a:pt x="517" y="548"/>
                    <a:pt x="548" y="577"/>
                  </a:cubicBezTo>
                  <a:lnTo>
                    <a:pt x="964" y="935"/>
                  </a:lnTo>
                  <a:cubicBezTo>
                    <a:pt x="979" y="948"/>
                    <a:pt x="995" y="954"/>
                    <a:pt x="1017" y="954"/>
                  </a:cubicBezTo>
                  <a:cubicBezTo>
                    <a:pt x="1036" y="954"/>
                    <a:pt x="1058" y="942"/>
                    <a:pt x="1074" y="926"/>
                  </a:cubicBezTo>
                  <a:cubicBezTo>
                    <a:pt x="1102" y="895"/>
                    <a:pt x="1099" y="844"/>
                    <a:pt x="1067" y="816"/>
                  </a:cubicBezTo>
                  <a:lnTo>
                    <a:pt x="649" y="460"/>
                  </a:lnTo>
                  <a:cubicBezTo>
                    <a:pt x="634" y="447"/>
                    <a:pt x="616" y="441"/>
                    <a:pt x="597" y="441"/>
                  </a:cubicBezTo>
                  <a:close/>
                  <a:moveTo>
                    <a:pt x="1198" y="952"/>
                  </a:moveTo>
                  <a:cubicBezTo>
                    <a:pt x="1176" y="952"/>
                    <a:pt x="1153" y="962"/>
                    <a:pt x="1137" y="979"/>
                  </a:cubicBezTo>
                  <a:cubicBezTo>
                    <a:pt x="1111" y="1011"/>
                    <a:pt x="1115" y="1061"/>
                    <a:pt x="1146" y="1090"/>
                  </a:cubicBezTo>
                  <a:lnTo>
                    <a:pt x="1203" y="1140"/>
                  </a:lnTo>
                  <a:cubicBezTo>
                    <a:pt x="1216" y="1152"/>
                    <a:pt x="1234" y="1158"/>
                    <a:pt x="1252" y="1158"/>
                  </a:cubicBezTo>
                  <a:cubicBezTo>
                    <a:pt x="1275" y="1158"/>
                    <a:pt x="1299" y="1148"/>
                    <a:pt x="1313" y="1131"/>
                  </a:cubicBezTo>
                  <a:lnTo>
                    <a:pt x="1313" y="1131"/>
                  </a:lnTo>
                  <a:cubicBezTo>
                    <a:pt x="1288" y="1162"/>
                    <a:pt x="1291" y="1216"/>
                    <a:pt x="1322" y="1241"/>
                  </a:cubicBezTo>
                  <a:lnTo>
                    <a:pt x="1741" y="1599"/>
                  </a:lnTo>
                  <a:cubicBezTo>
                    <a:pt x="1757" y="1612"/>
                    <a:pt x="1772" y="1618"/>
                    <a:pt x="1791" y="1618"/>
                  </a:cubicBezTo>
                  <a:cubicBezTo>
                    <a:pt x="1813" y="1618"/>
                    <a:pt x="1835" y="1606"/>
                    <a:pt x="1851" y="1593"/>
                  </a:cubicBezTo>
                  <a:cubicBezTo>
                    <a:pt x="1876" y="1562"/>
                    <a:pt x="1873" y="1508"/>
                    <a:pt x="1841" y="1483"/>
                  </a:cubicBezTo>
                  <a:lnTo>
                    <a:pt x="1426" y="1124"/>
                  </a:lnTo>
                  <a:cubicBezTo>
                    <a:pt x="1410" y="1111"/>
                    <a:pt x="1391" y="1105"/>
                    <a:pt x="1372" y="1105"/>
                  </a:cubicBezTo>
                  <a:cubicBezTo>
                    <a:pt x="1350" y="1105"/>
                    <a:pt x="1328" y="1114"/>
                    <a:pt x="1313" y="1131"/>
                  </a:cubicBezTo>
                  <a:cubicBezTo>
                    <a:pt x="1341" y="1099"/>
                    <a:pt x="1338" y="1049"/>
                    <a:pt x="1307" y="1020"/>
                  </a:cubicBezTo>
                  <a:lnTo>
                    <a:pt x="1247" y="970"/>
                  </a:lnTo>
                  <a:cubicBezTo>
                    <a:pt x="1233" y="958"/>
                    <a:pt x="1216" y="952"/>
                    <a:pt x="1198" y="952"/>
                  </a:cubicBezTo>
                  <a:close/>
                  <a:moveTo>
                    <a:pt x="1971" y="1617"/>
                  </a:moveTo>
                  <a:cubicBezTo>
                    <a:pt x="1949" y="1617"/>
                    <a:pt x="1926" y="1626"/>
                    <a:pt x="1911" y="1643"/>
                  </a:cubicBezTo>
                  <a:cubicBezTo>
                    <a:pt x="1886" y="1675"/>
                    <a:pt x="1889" y="1725"/>
                    <a:pt x="1920" y="1754"/>
                  </a:cubicBezTo>
                  <a:lnTo>
                    <a:pt x="1980" y="1804"/>
                  </a:lnTo>
                  <a:cubicBezTo>
                    <a:pt x="1994" y="1817"/>
                    <a:pt x="2013" y="1823"/>
                    <a:pt x="2031" y="1823"/>
                  </a:cubicBezTo>
                  <a:cubicBezTo>
                    <a:pt x="2053" y="1823"/>
                    <a:pt x="2075" y="1815"/>
                    <a:pt x="2090" y="1798"/>
                  </a:cubicBezTo>
                  <a:lnTo>
                    <a:pt x="2090" y="1798"/>
                  </a:lnTo>
                  <a:cubicBezTo>
                    <a:pt x="2062" y="1829"/>
                    <a:pt x="2065" y="1879"/>
                    <a:pt x="2096" y="1908"/>
                  </a:cubicBezTo>
                  <a:lnTo>
                    <a:pt x="2515" y="2263"/>
                  </a:lnTo>
                  <a:cubicBezTo>
                    <a:pt x="2531" y="2276"/>
                    <a:pt x="2546" y="2285"/>
                    <a:pt x="2565" y="2285"/>
                  </a:cubicBezTo>
                  <a:cubicBezTo>
                    <a:pt x="2590" y="2285"/>
                    <a:pt x="2612" y="2276"/>
                    <a:pt x="2625" y="2257"/>
                  </a:cubicBezTo>
                  <a:cubicBezTo>
                    <a:pt x="2650" y="2226"/>
                    <a:pt x="2647" y="2175"/>
                    <a:pt x="2616" y="2147"/>
                  </a:cubicBezTo>
                  <a:lnTo>
                    <a:pt x="2200" y="1788"/>
                  </a:lnTo>
                  <a:cubicBezTo>
                    <a:pt x="2187" y="1776"/>
                    <a:pt x="2169" y="1770"/>
                    <a:pt x="2151" y="1770"/>
                  </a:cubicBezTo>
                  <a:cubicBezTo>
                    <a:pt x="2128" y="1770"/>
                    <a:pt x="2104" y="1780"/>
                    <a:pt x="2090" y="1798"/>
                  </a:cubicBezTo>
                  <a:cubicBezTo>
                    <a:pt x="2115" y="1766"/>
                    <a:pt x="2112" y="1713"/>
                    <a:pt x="2081" y="1688"/>
                  </a:cubicBezTo>
                  <a:lnTo>
                    <a:pt x="2021" y="1634"/>
                  </a:lnTo>
                  <a:cubicBezTo>
                    <a:pt x="2007" y="1623"/>
                    <a:pt x="1989" y="1617"/>
                    <a:pt x="1971" y="1617"/>
                  </a:cubicBezTo>
                  <a:close/>
                  <a:moveTo>
                    <a:pt x="2750" y="2282"/>
                  </a:moveTo>
                  <a:cubicBezTo>
                    <a:pt x="2728" y="2282"/>
                    <a:pt x="2706" y="2290"/>
                    <a:pt x="2691" y="2307"/>
                  </a:cubicBezTo>
                  <a:cubicBezTo>
                    <a:pt x="2663" y="2339"/>
                    <a:pt x="2666" y="2389"/>
                    <a:pt x="2697" y="2418"/>
                  </a:cubicBezTo>
                  <a:lnTo>
                    <a:pt x="2757" y="2468"/>
                  </a:lnTo>
                  <a:cubicBezTo>
                    <a:pt x="2772" y="2481"/>
                    <a:pt x="2791" y="2487"/>
                    <a:pt x="2810" y="2487"/>
                  </a:cubicBezTo>
                  <a:cubicBezTo>
                    <a:pt x="2832" y="2487"/>
                    <a:pt x="2854" y="2479"/>
                    <a:pt x="2867" y="2462"/>
                  </a:cubicBezTo>
                  <a:lnTo>
                    <a:pt x="2867" y="2462"/>
                  </a:lnTo>
                  <a:cubicBezTo>
                    <a:pt x="2842" y="2493"/>
                    <a:pt x="2845" y="2543"/>
                    <a:pt x="2877" y="2572"/>
                  </a:cubicBezTo>
                  <a:lnTo>
                    <a:pt x="3292" y="2931"/>
                  </a:lnTo>
                  <a:cubicBezTo>
                    <a:pt x="3308" y="2940"/>
                    <a:pt x="3324" y="2949"/>
                    <a:pt x="3346" y="2949"/>
                  </a:cubicBezTo>
                  <a:cubicBezTo>
                    <a:pt x="3365" y="2949"/>
                    <a:pt x="3387" y="2940"/>
                    <a:pt x="3402" y="2921"/>
                  </a:cubicBezTo>
                  <a:cubicBezTo>
                    <a:pt x="3431" y="2890"/>
                    <a:pt x="3427" y="2839"/>
                    <a:pt x="3396" y="2811"/>
                  </a:cubicBezTo>
                  <a:lnTo>
                    <a:pt x="2977" y="2452"/>
                  </a:lnTo>
                  <a:cubicBezTo>
                    <a:pt x="2964" y="2441"/>
                    <a:pt x="2946" y="2435"/>
                    <a:pt x="2928" y="2435"/>
                  </a:cubicBezTo>
                  <a:cubicBezTo>
                    <a:pt x="2906" y="2435"/>
                    <a:pt x="2883" y="2444"/>
                    <a:pt x="2867" y="2462"/>
                  </a:cubicBezTo>
                  <a:cubicBezTo>
                    <a:pt x="2896" y="2430"/>
                    <a:pt x="2893" y="2380"/>
                    <a:pt x="2861" y="2352"/>
                  </a:cubicBezTo>
                  <a:lnTo>
                    <a:pt x="2801" y="2301"/>
                  </a:lnTo>
                  <a:cubicBezTo>
                    <a:pt x="2787" y="2288"/>
                    <a:pt x="2768" y="2282"/>
                    <a:pt x="2750" y="2282"/>
                  </a:cubicBezTo>
                  <a:close/>
                  <a:moveTo>
                    <a:pt x="3527" y="2950"/>
                  </a:moveTo>
                  <a:cubicBezTo>
                    <a:pt x="3504" y="2950"/>
                    <a:pt x="3481" y="2960"/>
                    <a:pt x="3465" y="2978"/>
                  </a:cubicBezTo>
                  <a:cubicBezTo>
                    <a:pt x="3437" y="3009"/>
                    <a:pt x="3443" y="3060"/>
                    <a:pt x="3475" y="3088"/>
                  </a:cubicBezTo>
                  <a:lnTo>
                    <a:pt x="3531" y="3138"/>
                  </a:lnTo>
                  <a:cubicBezTo>
                    <a:pt x="3545" y="3151"/>
                    <a:pt x="3563" y="3156"/>
                    <a:pt x="3581" y="3156"/>
                  </a:cubicBezTo>
                  <a:cubicBezTo>
                    <a:pt x="3604" y="3156"/>
                    <a:pt x="3627" y="3147"/>
                    <a:pt x="3641" y="3129"/>
                  </a:cubicBezTo>
                  <a:lnTo>
                    <a:pt x="3641" y="3129"/>
                  </a:lnTo>
                  <a:cubicBezTo>
                    <a:pt x="3616" y="3160"/>
                    <a:pt x="3619" y="3214"/>
                    <a:pt x="3651" y="3239"/>
                  </a:cubicBezTo>
                  <a:lnTo>
                    <a:pt x="4066" y="3598"/>
                  </a:lnTo>
                  <a:cubicBezTo>
                    <a:pt x="4085" y="3610"/>
                    <a:pt x="4101" y="3617"/>
                    <a:pt x="4120" y="3617"/>
                  </a:cubicBezTo>
                  <a:cubicBezTo>
                    <a:pt x="4142" y="3617"/>
                    <a:pt x="4164" y="3607"/>
                    <a:pt x="4180" y="3591"/>
                  </a:cubicBezTo>
                  <a:cubicBezTo>
                    <a:pt x="4205" y="3560"/>
                    <a:pt x="4202" y="3506"/>
                    <a:pt x="4170" y="3481"/>
                  </a:cubicBezTo>
                  <a:lnTo>
                    <a:pt x="3752" y="3122"/>
                  </a:lnTo>
                  <a:cubicBezTo>
                    <a:pt x="3737" y="3109"/>
                    <a:pt x="3719" y="3103"/>
                    <a:pt x="3700" y="3103"/>
                  </a:cubicBezTo>
                  <a:cubicBezTo>
                    <a:pt x="3678" y="3103"/>
                    <a:pt x="3657" y="3112"/>
                    <a:pt x="3641" y="3129"/>
                  </a:cubicBezTo>
                  <a:cubicBezTo>
                    <a:pt x="3670" y="3097"/>
                    <a:pt x="3667" y="3047"/>
                    <a:pt x="3635" y="3019"/>
                  </a:cubicBezTo>
                  <a:lnTo>
                    <a:pt x="3575" y="2968"/>
                  </a:lnTo>
                  <a:cubicBezTo>
                    <a:pt x="3562" y="2956"/>
                    <a:pt x="3544" y="2950"/>
                    <a:pt x="3527" y="2950"/>
                  </a:cubicBezTo>
                  <a:close/>
                  <a:moveTo>
                    <a:pt x="4300" y="3615"/>
                  </a:moveTo>
                  <a:cubicBezTo>
                    <a:pt x="4278" y="3615"/>
                    <a:pt x="4255" y="3624"/>
                    <a:pt x="4239" y="3642"/>
                  </a:cubicBezTo>
                  <a:cubicBezTo>
                    <a:pt x="4214" y="3673"/>
                    <a:pt x="4217" y="3724"/>
                    <a:pt x="4249" y="3752"/>
                  </a:cubicBezTo>
                  <a:lnTo>
                    <a:pt x="4309" y="3802"/>
                  </a:lnTo>
                  <a:cubicBezTo>
                    <a:pt x="4323" y="3815"/>
                    <a:pt x="4342" y="3822"/>
                    <a:pt x="4360" y="3822"/>
                  </a:cubicBezTo>
                  <a:cubicBezTo>
                    <a:pt x="4382" y="3822"/>
                    <a:pt x="4403" y="3813"/>
                    <a:pt x="4419" y="3796"/>
                  </a:cubicBezTo>
                  <a:lnTo>
                    <a:pt x="4419" y="3796"/>
                  </a:lnTo>
                  <a:cubicBezTo>
                    <a:pt x="4390" y="3827"/>
                    <a:pt x="4394" y="3878"/>
                    <a:pt x="4425" y="3906"/>
                  </a:cubicBezTo>
                  <a:lnTo>
                    <a:pt x="4844" y="4262"/>
                  </a:lnTo>
                  <a:cubicBezTo>
                    <a:pt x="4859" y="4274"/>
                    <a:pt x="4875" y="4284"/>
                    <a:pt x="4894" y="4284"/>
                  </a:cubicBezTo>
                  <a:cubicBezTo>
                    <a:pt x="4919" y="4284"/>
                    <a:pt x="4941" y="4274"/>
                    <a:pt x="4954" y="4255"/>
                  </a:cubicBezTo>
                  <a:cubicBezTo>
                    <a:pt x="4979" y="4224"/>
                    <a:pt x="4976" y="4174"/>
                    <a:pt x="4944" y="4145"/>
                  </a:cubicBezTo>
                  <a:lnTo>
                    <a:pt x="4529" y="3786"/>
                  </a:lnTo>
                  <a:cubicBezTo>
                    <a:pt x="4515" y="3774"/>
                    <a:pt x="4497" y="3768"/>
                    <a:pt x="4479" y="3768"/>
                  </a:cubicBezTo>
                  <a:cubicBezTo>
                    <a:pt x="4456" y="3768"/>
                    <a:pt x="4433" y="3778"/>
                    <a:pt x="4419" y="3796"/>
                  </a:cubicBezTo>
                  <a:cubicBezTo>
                    <a:pt x="4444" y="3764"/>
                    <a:pt x="4441" y="3711"/>
                    <a:pt x="4409" y="3686"/>
                  </a:cubicBezTo>
                  <a:lnTo>
                    <a:pt x="4350" y="3632"/>
                  </a:lnTo>
                  <a:cubicBezTo>
                    <a:pt x="4336" y="3621"/>
                    <a:pt x="4318" y="3615"/>
                    <a:pt x="4300" y="3615"/>
                  </a:cubicBezTo>
                  <a:close/>
                  <a:moveTo>
                    <a:pt x="5078" y="4280"/>
                  </a:moveTo>
                  <a:cubicBezTo>
                    <a:pt x="5057" y="4280"/>
                    <a:pt x="5035" y="4289"/>
                    <a:pt x="5020" y="4306"/>
                  </a:cubicBezTo>
                  <a:cubicBezTo>
                    <a:pt x="4991" y="4337"/>
                    <a:pt x="4995" y="4388"/>
                    <a:pt x="5026" y="4416"/>
                  </a:cubicBezTo>
                  <a:lnTo>
                    <a:pt x="5086" y="4466"/>
                  </a:lnTo>
                  <a:cubicBezTo>
                    <a:pt x="5100" y="4479"/>
                    <a:pt x="5119" y="4486"/>
                    <a:pt x="5137" y="4486"/>
                  </a:cubicBezTo>
                  <a:cubicBezTo>
                    <a:pt x="5159" y="4486"/>
                    <a:pt x="5181" y="4477"/>
                    <a:pt x="5196" y="4460"/>
                  </a:cubicBezTo>
                  <a:lnTo>
                    <a:pt x="5196" y="4460"/>
                  </a:lnTo>
                  <a:cubicBezTo>
                    <a:pt x="5168" y="4491"/>
                    <a:pt x="5174" y="4542"/>
                    <a:pt x="5205" y="4570"/>
                  </a:cubicBezTo>
                  <a:lnTo>
                    <a:pt x="5621" y="4929"/>
                  </a:lnTo>
                  <a:cubicBezTo>
                    <a:pt x="5637" y="4938"/>
                    <a:pt x="5652" y="4948"/>
                    <a:pt x="5674" y="4948"/>
                  </a:cubicBezTo>
                  <a:cubicBezTo>
                    <a:pt x="5693" y="4948"/>
                    <a:pt x="5715" y="4938"/>
                    <a:pt x="5731" y="4919"/>
                  </a:cubicBezTo>
                  <a:cubicBezTo>
                    <a:pt x="5759" y="4888"/>
                    <a:pt x="5756" y="4838"/>
                    <a:pt x="5725" y="4809"/>
                  </a:cubicBezTo>
                  <a:lnTo>
                    <a:pt x="5306" y="4450"/>
                  </a:lnTo>
                  <a:cubicBezTo>
                    <a:pt x="5292" y="4439"/>
                    <a:pt x="5274" y="4434"/>
                    <a:pt x="5257" y="4434"/>
                  </a:cubicBezTo>
                  <a:cubicBezTo>
                    <a:pt x="5234" y="4434"/>
                    <a:pt x="5212" y="4442"/>
                    <a:pt x="5196" y="4460"/>
                  </a:cubicBezTo>
                  <a:cubicBezTo>
                    <a:pt x="5224" y="4428"/>
                    <a:pt x="5221" y="4378"/>
                    <a:pt x="5190" y="4350"/>
                  </a:cubicBezTo>
                  <a:lnTo>
                    <a:pt x="5130" y="4299"/>
                  </a:lnTo>
                  <a:cubicBezTo>
                    <a:pt x="5115" y="4286"/>
                    <a:pt x="5097" y="4280"/>
                    <a:pt x="5078" y="4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 rot="-2700000">
              <a:off x="621320" y="1141683"/>
              <a:ext cx="200915" cy="294396"/>
            </a:xfrm>
            <a:custGeom>
              <a:avLst/>
              <a:gdLst/>
              <a:ahLst/>
              <a:cxnLst/>
              <a:rect l="l" t="t" r="r" b="b"/>
              <a:pathLst>
                <a:path w="2534" h="3713" extrusionOk="0">
                  <a:moveTo>
                    <a:pt x="91" y="1"/>
                  </a:moveTo>
                  <a:cubicBezTo>
                    <a:pt x="76" y="1"/>
                    <a:pt x="60" y="5"/>
                    <a:pt x="47" y="15"/>
                  </a:cubicBezTo>
                  <a:cubicBezTo>
                    <a:pt x="6" y="37"/>
                    <a:pt x="0" y="90"/>
                    <a:pt x="22" y="125"/>
                  </a:cubicBezTo>
                  <a:lnTo>
                    <a:pt x="116" y="266"/>
                  </a:lnTo>
                  <a:cubicBezTo>
                    <a:pt x="132" y="288"/>
                    <a:pt x="161" y="301"/>
                    <a:pt x="186" y="301"/>
                  </a:cubicBezTo>
                  <a:cubicBezTo>
                    <a:pt x="201" y="301"/>
                    <a:pt x="214" y="295"/>
                    <a:pt x="227" y="288"/>
                  </a:cubicBezTo>
                  <a:cubicBezTo>
                    <a:pt x="268" y="266"/>
                    <a:pt x="274" y="216"/>
                    <a:pt x="252" y="178"/>
                  </a:cubicBezTo>
                  <a:lnTo>
                    <a:pt x="157" y="37"/>
                  </a:lnTo>
                  <a:cubicBezTo>
                    <a:pt x="142" y="13"/>
                    <a:pt x="116" y="1"/>
                    <a:pt x="91" y="1"/>
                  </a:cubicBezTo>
                  <a:close/>
                  <a:moveTo>
                    <a:pt x="316" y="336"/>
                  </a:moveTo>
                  <a:cubicBezTo>
                    <a:pt x="300" y="336"/>
                    <a:pt x="284" y="340"/>
                    <a:pt x="271" y="348"/>
                  </a:cubicBezTo>
                  <a:cubicBezTo>
                    <a:pt x="233" y="370"/>
                    <a:pt x="223" y="424"/>
                    <a:pt x="249" y="458"/>
                  </a:cubicBezTo>
                  <a:lnTo>
                    <a:pt x="290" y="524"/>
                  </a:lnTo>
                  <a:cubicBezTo>
                    <a:pt x="305" y="550"/>
                    <a:pt x="334" y="562"/>
                    <a:pt x="359" y="562"/>
                  </a:cubicBezTo>
                  <a:cubicBezTo>
                    <a:pt x="366" y="562"/>
                    <a:pt x="375" y="560"/>
                    <a:pt x="384" y="557"/>
                  </a:cubicBezTo>
                  <a:lnTo>
                    <a:pt x="384" y="557"/>
                  </a:lnTo>
                  <a:cubicBezTo>
                    <a:pt x="360" y="584"/>
                    <a:pt x="356" y="624"/>
                    <a:pt x="378" y="653"/>
                  </a:cubicBezTo>
                  <a:lnTo>
                    <a:pt x="680" y="1116"/>
                  </a:lnTo>
                  <a:cubicBezTo>
                    <a:pt x="695" y="1138"/>
                    <a:pt x="724" y="1151"/>
                    <a:pt x="746" y="1151"/>
                  </a:cubicBezTo>
                  <a:cubicBezTo>
                    <a:pt x="762" y="1151"/>
                    <a:pt x="777" y="1148"/>
                    <a:pt x="790" y="1138"/>
                  </a:cubicBezTo>
                  <a:cubicBezTo>
                    <a:pt x="831" y="1116"/>
                    <a:pt x="837" y="1066"/>
                    <a:pt x="815" y="1028"/>
                  </a:cubicBezTo>
                  <a:lnTo>
                    <a:pt x="510" y="568"/>
                  </a:lnTo>
                  <a:cubicBezTo>
                    <a:pt x="496" y="543"/>
                    <a:pt x="471" y="531"/>
                    <a:pt x="445" y="531"/>
                  </a:cubicBezTo>
                  <a:cubicBezTo>
                    <a:pt x="436" y="531"/>
                    <a:pt x="426" y="532"/>
                    <a:pt x="417" y="535"/>
                  </a:cubicBezTo>
                  <a:lnTo>
                    <a:pt x="417" y="535"/>
                  </a:lnTo>
                  <a:cubicBezTo>
                    <a:pt x="442" y="508"/>
                    <a:pt x="443" y="468"/>
                    <a:pt x="425" y="439"/>
                  </a:cubicBezTo>
                  <a:lnTo>
                    <a:pt x="381" y="370"/>
                  </a:lnTo>
                  <a:cubicBezTo>
                    <a:pt x="367" y="347"/>
                    <a:pt x="341" y="336"/>
                    <a:pt x="316" y="336"/>
                  </a:cubicBezTo>
                  <a:close/>
                  <a:moveTo>
                    <a:pt x="877" y="1185"/>
                  </a:moveTo>
                  <a:cubicBezTo>
                    <a:pt x="862" y="1185"/>
                    <a:pt x="847" y="1190"/>
                    <a:pt x="834" y="1198"/>
                  </a:cubicBezTo>
                  <a:cubicBezTo>
                    <a:pt x="793" y="1223"/>
                    <a:pt x="787" y="1273"/>
                    <a:pt x="809" y="1308"/>
                  </a:cubicBezTo>
                  <a:lnTo>
                    <a:pt x="853" y="1374"/>
                  </a:lnTo>
                  <a:cubicBezTo>
                    <a:pt x="872" y="1397"/>
                    <a:pt x="899" y="1410"/>
                    <a:pt x="925" y="1410"/>
                  </a:cubicBezTo>
                  <a:cubicBezTo>
                    <a:pt x="938" y="1410"/>
                    <a:pt x="951" y="1407"/>
                    <a:pt x="963" y="1399"/>
                  </a:cubicBezTo>
                  <a:lnTo>
                    <a:pt x="963" y="1399"/>
                  </a:lnTo>
                  <a:cubicBezTo>
                    <a:pt x="928" y="1428"/>
                    <a:pt x="919" y="1472"/>
                    <a:pt x="944" y="1509"/>
                  </a:cubicBezTo>
                  <a:lnTo>
                    <a:pt x="1246" y="1969"/>
                  </a:lnTo>
                  <a:cubicBezTo>
                    <a:pt x="1262" y="1994"/>
                    <a:pt x="1290" y="2003"/>
                    <a:pt x="1312" y="2003"/>
                  </a:cubicBezTo>
                  <a:cubicBezTo>
                    <a:pt x="1328" y="2003"/>
                    <a:pt x="1344" y="2000"/>
                    <a:pt x="1353" y="1991"/>
                  </a:cubicBezTo>
                  <a:cubicBezTo>
                    <a:pt x="1391" y="1969"/>
                    <a:pt x="1400" y="1918"/>
                    <a:pt x="1375" y="1881"/>
                  </a:cubicBezTo>
                  <a:lnTo>
                    <a:pt x="1073" y="1421"/>
                  </a:lnTo>
                  <a:cubicBezTo>
                    <a:pt x="1059" y="1399"/>
                    <a:pt x="1035" y="1386"/>
                    <a:pt x="1009" y="1386"/>
                  </a:cubicBezTo>
                  <a:cubicBezTo>
                    <a:pt x="995" y="1386"/>
                    <a:pt x="980" y="1390"/>
                    <a:pt x="966" y="1399"/>
                  </a:cubicBezTo>
                  <a:cubicBezTo>
                    <a:pt x="1004" y="1371"/>
                    <a:pt x="1010" y="1324"/>
                    <a:pt x="988" y="1289"/>
                  </a:cubicBezTo>
                  <a:lnTo>
                    <a:pt x="944" y="1223"/>
                  </a:lnTo>
                  <a:cubicBezTo>
                    <a:pt x="928" y="1197"/>
                    <a:pt x="903" y="1185"/>
                    <a:pt x="877" y="1185"/>
                  </a:cubicBezTo>
                  <a:close/>
                  <a:moveTo>
                    <a:pt x="1440" y="2038"/>
                  </a:moveTo>
                  <a:cubicBezTo>
                    <a:pt x="1425" y="2038"/>
                    <a:pt x="1410" y="2042"/>
                    <a:pt x="1397" y="2051"/>
                  </a:cubicBezTo>
                  <a:cubicBezTo>
                    <a:pt x="1356" y="2076"/>
                    <a:pt x="1350" y="2126"/>
                    <a:pt x="1372" y="2161"/>
                  </a:cubicBezTo>
                  <a:lnTo>
                    <a:pt x="1416" y="2230"/>
                  </a:lnTo>
                  <a:cubicBezTo>
                    <a:pt x="1434" y="2252"/>
                    <a:pt x="1460" y="2264"/>
                    <a:pt x="1485" y="2264"/>
                  </a:cubicBezTo>
                  <a:cubicBezTo>
                    <a:pt x="1499" y="2264"/>
                    <a:pt x="1514" y="2260"/>
                    <a:pt x="1526" y="2252"/>
                  </a:cubicBezTo>
                  <a:lnTo>
                    <a:pt x="1526" y="2252"/>
                  </a:lnTo>
                  <a:cubicBezTo>
                    <a:pt x="1492" y="2280"/>
                    <a:pt x="1482" y="2328"/>
                    <a:pt x="1507" y="2362"/>
                  </a:cubicBezTo>
                  <a:lnTo>
                    <a:pt x="1809" y="2822"/>
                  </a:lnTo>
                  <a:cubicBezTo>
                    <a:pt x="1825" y="2847"/>
                    <a:pt x="1854" y="2859"/>
                    <a:pt x="1876" y="2859"/>
                  </a:cubicBezTo>
                  <a:cubicBezTo>
                    <a:pt x="1891" y="2859"/>
                    <a:pt x="1907" y="2853"/>
                    <a:pt x="1920" y="2847"/>
                  </a:cubicBezTo>
                  <a:cubicBezTo>
                    <a:pt x="1957" y="2822"/>
                    <a:pt x="1967" y="2771"/>
                    <a:pt x="1942" y="2737"/>
                  </a:cubicBezTo>
                  <a:lnTo>
                    <a:pt x="1640" y="2274"/>
                  </a:lnTo>
                  <a:cubicBezTo>
                    <a:pt x="1622" y="2252"/>
                    <a:pt x="1596" y="2240"/>
                    <a:pt x="1571" y="2240"/>
                  </a:cubicBezTo>
                  <a:cubicBezTo>
                    <a:pt x="1556" y="2240"/>
                    <a:pt x="1542" y="2244"/>
                    <a:pt x="1529" y="2252"/>
                  </a:cubicBezTo>
                  <a:cubicBezTo>
                    <a:pt x="1564" y="2224"/>
                    <a:pt x="1573" y="2177"/>
                    <a:pt x="1548" y="2142"/>
                  </a:cubicBezTo>
                  <a:lnTo>
                    <a:pt x="1507" y="2076"/>
                  </a:lnTo>
                  <a:cubicBezTo>
                    <a:pt x="1492" y="2050"/>
                    <a:pt x="1466" y="2038"/>
                    <a:pt x="1440" y="2038"/>
                  </a:cubicBezTo>
                  <a:close/>
                  <a:moveTo>
                    <a:pt x="2010" y="2896"/>
                  </a:moveTo>
                  <a:cubicBezTo>
                    <a:pt x="1995" y="2896"/>
                    <a:pt x="1980" y="2900"/>
                    <a:pt x="1967" y="2910"/>
                  </a:cubicBezTo>
                  <a:cubicBezTo>
                    <a:pt x="1926" y="2932"/>
                    <a:pt x="1920" y="2982"/>
                    <a:pt x="1942" y="3020"/>
                  </a:cubicBezTo>
                  <a:lnTo>
                    <a:pt x="1986" y="3086"/>
                  </a:lnTo>
                  <a:cubicBezTo>
                    <a:pt x="2001" y="3111"/>
                    <a:pt x="2030" y="3121"/>
                    <a:pt x="2052" y="3121"/>
                  </a:cubicBezTo>
                  <a:cubicBezTo>
                    <a:pt x="2061" y="3121"/>
                    <a:pt x="2072" y="3119"/>
                    <a:pt x="2083" y="3116"/>
                  </a:cubicBezTo>
                  <a:lnTo>
                    <a:pt x="2083" y="3116"/>
                  </a:lnTo>
                  <a:cubicBezTo>
                    <a:pt x="2056" y="3143"/>
                    <a:pt x="2052" y="3185"/>
                    <a:pt x="2074" y="3215"/>
                  </a:cubicBezTo>
                  <a:lnTo>
                    <a:pt x="2376" y="3678"/>
                  </a:lnTo>
                  <a:cubicBezTo>
                    <a:pt x="2392" y="3700"/>
                    <a:pt x="2417" y="3712"/>
                    <a:pt x="2442" y="3712"/>
                  </a:cubicBezTo>
                  <a:cubicBezTo>
                    <a:pt x="2458" y="3712"/>
                    <a:pt x="2473" y="3709"/>
                    <a:pt x="2486" y="3700"/>
                  </a:cubicBezTo>
                  <a:cubicBezTo>
                    <a:pt x="2524" y="3678"/>
                    <a:pt x="2533" y="3624"/>
                    <a:pt x="2508" y="3589"/>
                  </a:cubicBezTo>
                  <a:lnTo>
                    <a:pt x="2206" y="3130"/>
                  </a:lnTo>
                  <a:cubicBezTo>
                    <a:pt x="2192" y="3104"/>
                    <a:pt x="2166" y="3092"/>
                    <a:pt x="2140" y="3092"/>
                  </a:cubicBezTo>
                  <a:cubicBezTo>
                    <a:pt x="2131" y="3092"/>
                    <a:pt x="2122" y="3094"/>
                    <a:pt x="2114" y="3097"/>
                  </a:cubicBezTo>
                  <a:lnTo>
                    <a:pt x="2114" y="3097"/>
                  </a:lnTo>
                  <a:cubicBezTo>
                    <a:pt x="2138" y="3069"/>
                    <a:pt x="2139" y="3030"/>
                    <a:pt x="2121" y="3001"/>
                  </a:cubicBezTo>
                  <a:lnTo>
                    <a:pt x="2077" y="2932"/>
                  </a:lnTo>
                  <a:cubicBezTo>
                    <a:pt x="2061" y="2908"/>
                    <a:pt x="2036" y="2896"/>
                    <a:pt x="2010" y="28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 rot="-2700000">
              <a:off x="440204" y="1255078"/>
              <a:ext cx="358064" cy="365755"/>
            </a:xfrm>
            <a:custGeom>
              <a:avLst/>
              <a:gdLst/>
              <a:ahLst/>
              <a:cxnLst/>
              <a:rect l="l" t="t" r="r" b="b"/>
              <a:pathLst>
                <a:path w="4516" h="4613" extrusionOk="0">
                  <a:moveTo>
                    <a:pt x="89" y="1"/>
                  </a:moveTo>
                  <a:cubicBezTo>
                    <a:pt x="69" y="1"/>
                    <a:pt x="47" y="9"/>
                    <a:pt x="32" y="24"/>
                  </a:cubicBezTo>
                  <a:cubicBezTo>
                    <a:pt x="0" y="53"/>
                    <a:pt x="0" y="103"/>
                    <a:pt x="32" y="135"/>
                  </a:cubicBezTo>
                  <a:lnTo>
                    <a:pt x="91" y="194"/>
                  </a:lnTo>
                  <a:cubicBezTo>
                    <a:pt x="107" y="210"/>
                    <a:pt x="126" y="220"/>
                    <a:pt x="145" y="220"/>
                  </a:cubicBezTo>
                  <a:cubicBezTo>
                    <a:pt x="167" y="220"/>
                    <a:pt x="186" y="210"/>
                    <a:pt x="201" y="194"/>
                  </a:cubicBezTo>
                  <a:cubicBezTo>
                    <a:pt x="233" y="166"/>
                    <a:pt x="233" y="116"/>
                    <a:pt x="201" y="84"/>
                  </a:cubicBezTo>
                  <a:lnTo>
                    <a:pt x="142" y="24"/>
                  </a:lnTo>
                  <a:cubicBezTo>
                    <a:pt x="129" y="9"/>
                    <a:pt x="109" y="1"/>
                    <a:pt x="89" y="1"/>
                  </a:cubicBezTo>
                  <a:close/>
                  <a:moveTo>
                    <a:pt x="309" y="234"/>
                  </a:moveTo>
                  <a:cubicBezTo>
                    <a:pt x="289" y="234"/>
                    <a:pt x="268" y="242"/>
                    <a:pt x="252" y="257"/>
                  </a:cubicBezTo>
                  <a:cubicBezTo>
                    <a:pt x="220" y="286"/>
                    <a:pt x="220" y="336"/>
                    <a:pt x="252" y="367"/>
                  </a:cubicBezTo>
                  <a:lnTo>
                    <a:pt x="308" y="424"/>
                  </a:lnTo>
                  <a:cubicBezTo>
                    <a:pt x="325" y="437"/>
                    <a:pt x="346" y="445"/>
                    <a:pt x="367" y="445"/>
                  </a:cubicBezTo>
                  <a:cubicBezTo>
                    <a:pt x="385" y="445"/>
                    <a:pt x="404" y="439"/>
                    <a:pt x="419" y="424"/>
                  </a:cubicBezTo>
                  <a:lnTo>
                    <a:pt x="419" y="424"/>
                  </a:lnTo>
                  <a:cubicBezTo>
                    <a:pt x="387" y="456"/>
                    <a:pt x="387" y="503"/>
                    <a:pt x="419" y="534"/>
                  </a:cubicBezTo>
                  <a:lnTo>
                    <a:pt x="803" y="928"/>
                  </a:lnTo>
                  <a:cubicBezTo>
                    <a:pt x="818" y="943"/>
                    <a:pt x="840" y="950"/>
                    <a:pt x="859" y="950"/>
                  </a:cubicBezTo>
                  <a:cubicBezTo>
                    <a:pt x="878" y="950"/>
                    <a:pt x="897" y="943"/>
                    <a:pt x="913" y="928"/>
                  </a:cubicBezTo>
                  <a:cubicBezTo>
                    <a:pt x="944" y="899"/>
                    <a:pt x="944" y="849"/>
                    <a:pt x="913" y="817"/>
                  </a:cubicBezTo>
                  <a:lnTo>
                    <a:pt x="529" y="424"/>
                  </a:lnTo>
                  <a:cubicBezTo>
                    <a:pt x="513" y="410"/>
                    <a:pt x="492" y="402"/>
                    <a:pt x="472" y="402"/>
                  </a:cubicBezTo>
                  <a:cubicBezTo>
                    <a:pt x="453" y="402"/>
                    <a:pt x="434" y="409"/>
                    <a:pt x="419" y="424"/>
                  </a:cubicBezTo>
                  <a:cubicBezTo>
                    <a:pt x="450" y="393"/>
                    <a:pt x="450" y="345"/>
                    <a:pt x="419" y="314"/>
                  </a:cubicBezTo>
                  <a:lnTo>
                    <a:pt x="362" y="257"/>
                  </a:lnTo>
                  <a:cubicBezTo>
                    <a:pt x="349" y="242"/>
                    <a:pt x="330" y="234"/>
                    <a:pt x="309" y="234"/>
                  </a:cubicBezTo>
                  <a:close/>
                  <a:moveTo>
                    <a:pt x="1026" y="967"/>
                  </a:moveTo>
                  <a:cubicBezTo>
                    <a:pt x="1005" y="967"/>
                    <a:pt x="985" y="975"/>
                    <a:pt x="969" y="991"/>
                  </a:cubicBezTo>
                  <a:cubicBezTo>
                    <a:pt x="938" y="1016"/>
                    <a:pt x="938" y="1069"/>
                    <a:pt x="969" y="1101"/>
                  </a:cubicBezTo>
                  <a:lnTo>
                    <a:pt x="1023" y="1154"/>
                  </a:lnTo>
                  <a:cubicBezTo>
                    <a:pt x="1039" y="1170"/>
                    <a:pt x="1061" y="1179"/>
                    <a:pt x="1079" y="1179"/>
                  </a:cubicBezTo>
                  <a:cubicBezTo>
                    <a:pt x="1097" y="1179"/>
                    <a:pt x="1115" y="1171"/>
                    <a:pt x="1130" y="1157"/>
                  </a:cubicBezTo>
                  <a:lnTo>
                    <a:pt x="1130" y="1157"/>
                  </a:lnTo>
                  <a:cubicBezTo>
                    <a:pt x="1102" y="1186"/>
                    <a:pt x="1103" y="1234"/>
                    <a:pt x="1133" y="1264"/>
                  </a:cubicBezTo>
                  <a:lnTo>
                    <a:pt x="1520" y="1658"/>
                  </a:lnTo>
                  <a:cubicBezTo>
                    <a:pt x="1536" y="1673"/>
                    <a:pt x="1555" y="1683"/>
                    <a:pt x="1573" y="1683"/>
                  </a:cubicBezTo>
                  <a:cubicBezTo>
                    <a:pt x="1596" y="1683"/>
                    <a:pt x="1614" y="1673"/>
                    <a:pt x="1630" y="1658"/>
                  </a:cubicBezTo>
                  <a:cubicBezTo>
                    <a:pt x="1662" y="1629"/>
                    <a:pt x="1662" y="1579"/>
                    <a:pt x="1630" y="1548"/>
                  </a:cubicBezTo>
                  <a:lnTo>
                    <a:pt x="1243" y="1154"/>
                  </a:lnTo>
                  <a:cubicBezTo>
                    <a:pt x="1230" y="1138"/>
                    <a:pt x="1211" y="1131"/>
                    <a:pt x="1190" y="1131"/>
                  </a:cubicBezTo>
                  <a:cubicBezTo>
                    <a:pt x="1171" y="1131"/>
                    <a:pt x="1151" y="1138"/>
                    <a:pt x="1136" y="1151"/>
                  </a:cubicBezTo>
                  <a:lnTo>
                    <a:pt x="1136" y="1151"/>
                  </a:lnTo>
                  <a:cubicBezTo>
                    <a:pt x="1164" y="1123"/>
                    <a:pt x="1163" y="1075"/>
                    <a:pt x="1133" y="1044"/>
                  </a:cubicBezTo>
                  <a:lnTo>
                    <a:pt x="1079" y="991"/>
                  </a:lnTo>
                  <a:cubicBezTo>
                    <a:pt x="1065" y="975"/>
                    <a:pt x="1046" y="967"/>
                    <a:pt x="1026" y="967"/>
                  </a:cubicBezTo>
                  <a:close/>
                  <a:moveTo>
                    <a:pt x="1737" y="1697"/>
                  </a:moveTo>
                  <a:cubicBezTo>
                    <a:pt x="1717" y="1697"/>
                    <a:pt x="1696" y="1705"/>
                    <a:pt x="1680" y="1721"/>
                  </a:cubicBezTo>
                  <a:cubicBezTo>
                    <a:pt x="1649" y="1749"/>
                    <a:pt x="1649" y="1799"/>
                    <a:pt x="1680" y="1831"/>
                  </a:cubicBezTo>
                  <a:lnTo>
                    <a:pt x="1737" y="1887"/>
                  </a:lnTo>
                  <a:cubicBezTo>
                    <a:pt x="1754" y="1901"/>
                    <a:pt x="1775" y="1909"/>
                    <a:pt x="1795" y="1909"/>
                  </a:cubicBezTo>
                  <a:cubicBezTo>
                    <a:pt x="1814" y="1909"/>
                    <a:pt x="1832" y="1902"/>
                    <a:pt x="1847" y="1887"/>
                  </a:cubicBezTo>
                  <a:lnTo>
                    <a:pt x="1847" y="1887"/>
                  </a:lnTo>
                  <a:cubicBezTo>
                    <a:pt x="1816" y="1919"/>
                    <a:pt x="1816" y="1966"/>
                    <a:pt x="1847" y="1998"/>
                  </a:cubicBezTo>
                  <a:lnTo>
                    <a:pt x="2231" y="2391"/>
                  </a:lnTo>
                  <a:cubicBezTo>
                    <a:pt x="2247" y="2407"/>
                    <a:pt x="2266" y="2413"/>
                    <a:pt x="2288" y="2413"/>
                  </a:cubicBezTo>
                  <a:cubicBezTo>
                    <a:pt x="2307" y="2413"/>
                    <a:pt x="2326" y="2410"/>
                    <a:pt x="2341" y="2391"/>
                  </a:cubicBezTo>
                  <a:cubicBezTo>
                    <a:pt x="2373" y="2363"/>
                    <a:pt x="2373" y="2312"/>
                    <a:pt x="2341" y="2281"/>
                  </a:cubicBezTo>
                  <a:lnTo>
                    <a:pt x="1957" y="1887"/>
                  </a:lnTo>
                  <a:cubicBezTo>
                    <a:pt x="1941" y="1873"/>
                    <a:pt x="1921" y="1865"/>
                    <a:pt x="1901" y="1865"/>
                  </a:cubicBezTo>
                  <a:cubicBezTo>
                    <a:pt x="1882" y="1865"/>
                    <a:pt x="1863" y="1872"/>
                    <a:pt x="1847" y="1887"/>
                  </a:cubicBezTo>
                  <a:cubicBezTo>
                    <a:pt x="1879" y="1856"/>
                    <a:pt x="1879" y="1809"/>
                    <a:pt x="1847" y="1777"/>
                  </a:cubicBezTo>
                  <a:lnTo>
                    <a:pt x="1791" y="1721"/>
                  </a:lnTo>
                  <a:cubicBezTo>
                    <a:pt x="1776" y="1705"/>
                    <a:pt x="1757" y="1697"/>
                    <a:pt x="1737" y="1697"/>
                  </a:cubicBezTo>
                  <a:close/>
                  <a:moveTo>
                    <a:pt x="2454" y="2430"/>
                  </a:moveTo>
                  <a:cubicBezTo>
                    <a:pt x="2434" y="2430"/>
                    <a:pt x="2414" y="2438"/>
                    <a:pt x="2398" y="2454"/>
                  </a:cubicBezTo>
                  <a:cubicBezTo>
                    <a:pt x="2366" y="2479"/>
                    <a:pt x="2366" y="2533"/>
                    <a:pt x="2398" y="2564"/>
                  </a:cubicBezTo>
                  <a:lnTo>
                    <a:pt x="2451" y="2617"/>
                  </a:lnTo>
                  <a:cubicBezTo>
                    <a:pt x="2467" y="2633"/>
                    <a:pt x="2486" y="2643"/>
                    <a:pt x="2505" y="2643"/>
                  </a:cubicBezTo>
                  <a:cubicBezTo>
                    <a:pt x="2525" y="2643"/>
                    <a:pt x="2543" y="2634"/>
                    <a:pt x="2558" y="2621"/>
                  </a:cubicBezTo>
                  <a:lnTo>
                    <a:pt x="2558" y="2621"/>
                  </a:lnTo>
                  <a:cubicBezTo>
                    <a:pt x="2530" y="2649"/>
                    <a:pt x="2531" y="2697"/>
                    <a:pt x="2562" y="2728"/>
                  </a:cubicBezTo>
                  <a:lnTo>
                    <a:pt x="2949" y="3121"/>
                  </a:lnTo>
                  <a:cubicBezTo>
                    <a:pt x="2964" y="3137"/>
                    <a:pt x="2983" y="3146"/>
                    <a:pt x="3002" y="3146"/>
                  </a:cubicBezTo>
                  <a:cubicBezTo>
                    <a:pt x="3021" y="3146"/>
                    <a:pt x="3043" y="3140"/>
                    <a:pt x="3059" y="3121"/>
                  </a:cubicBezTo>
                  <a:cubicBezTo>
                    <a:pt x="3090" y="3093"/>
                    <a:pt x="3090" y="3042"/>
                    <a:pt x="3059" y="3011"/>
                  </a:cubicBezTo>
                  <a:lnTo>
                    <a:pt x="2672" y="2617"/>
                  </a:lnTo>
                  <a:cubicBezTo>
                    <a:pt x="2658" y="2602"/>
                    <a:pt x="2638" y="2594"/>
                    <a:pt x="2618" y="2594"/>
                  </a:cubicBezTo>
                  <a:cubicBezTo>
                    <a:pt x="2599" y="2594"/>
                    <a:pt x="2580" y="2601"/>
                    <a:pt x="2565" y="2615"/>
                  </a:cubicBezTo>
                  <a:lnTo>
                    <a:pt x="2565" y="2615"/>
                  </a:lnTo>
                  <a:cubicBezTo>
                    <a:pt x="2593" y="2586"/>
                    <a:pt x="2592" y="2538"/>
                    <a:pt x="2562" y="2507"/>
                  </a:cubicBezTo>
                  <a:lnTo>
                    <a:pt x="2508" y="2454"/>
                  </a:lnTo>
                  <a:cubicBezTo>
                    <a:pt x="2494" y="2438"/>
                    <a:pt x="2474" y="2430"/>
                    <a:pt x="2454" y="2430"/>
                  </a:cubicBezTo>
                  <a:close/>
                  <a:moveTo>
                    <a:pt x="3169" y="3160"/>
                  </a:moveTo>
                  <a:cubicBezTo>
                    <a:pt x="3148" y="3160"/>
                    <a:pt x="3128" y="3168"/>
                    <a:pt x="3112" y="3184"/>
                  </a:cubicBezTo>
                  <a:cubicBezTo>
                    <a:pt x="3081" y="3212"/>
                    <a:pt x="3081" y="3263"/>
                    <a:pt x="3112" y="3294"/>
                  </a:cubicBezTo>
                  <a:lnTo>
                    <a:pt x="3169" y="3351"/>
                  </a:lnTo>
                  <a:cubicBezTo>
                    <a:pt x="3185" y="3366"/>
                    <a:pt x="3204" y="3373"/>
                    <a:pt x="3222" y="3373"/>
                  </a:cubicBezTo>
                  <a:cubicBezTo>
                    <a:pt x="3241" y="3373"/>
                    <a:pt x="3263" y="3366"/>
                    <a:pt x="3279" y="3351"/>
                  </a:cubicBezTo>
                  <a:cubicBezTo>
                    <a:pt x="3311" y="3322"/>
                    <a:pt x="3311" y="3272"/>
                    <a:pt x="3279" y="3241"/>
                  </a:cubicBezTo>
                  <a:lnTo>
                    <a:pt x="3222" y="3184"/>
                  </a:lnTo>
                  <a:cubicBezTo>
                    <a:pt x="3208" y="3168"/>
                    <a:pt x="3189" y="3160"/>
                    <a:pt x="3169" y="3160"/>
                  </a:cubicBezTo>
                  <a:close/>
                  <a:moveTo>
                    <a:pt x="3335" y="3330"/>
                  </a:moveTo>
                  <a:cubicBezTo>
                    <a:pt x="3315" y="3330"/>
                    <a:pt x="3295" y="3338"/>
                    <a:pt x="3279" y="3354"/>
                  </a:cubicBezTo>
                  <a:cubicBezTo>
                    <a:pt x="3248" y="3382"/>
                    <a:pt x="3248" y="3432"/>
                    <a:pt x="3279" y="3464"/>
                  </a:cubicBezTo>
                  <a:lnTo>
                    <a:pt x="3663" y="3857"/>
                  </a:lnTo>
                  <a:cubicBezTo>
                    <a:pt x="3679" y="3873"/>
                    <a:pt x="3698" y="3879"/>
                    <a:pt x="3720" y="3879"/>
                  </a:cubicBezTo>
                  <a:cubicBezTo>
                    <a:pt x="3739" y="3879"/>
                    <a:pt x="3757" y="3873"/>
                    <a:pt x="3773" y="3857"/>
                  </a:cubicBezTo>
                  <a:cubicBezTo>
                    <a:pt x="3805" y="3829"/>
                    <a:pt x="3805" y="3779"/>
                    <a:pt x="3773" y="3747"/>
                  </a:cubicBezTo>
                  <a:lnTo>
                    <a:pt x="3389" y="3354"/>
                  </a:lnTo>
                  <a:cubicBezTo>
                    <a:pt x="3375" y="3338"/>
                    <a:pt x="3355" y="3330"/>
                    <a:pt x="3335" y="3330"/>
                  </a:cubicBezTo>
                  <a:close/>
                  <a:moveTo>
                    <a:pt x="3883" y="3898"/>
                  </a:moveTo>
                  <a:cubicBezTo>
                    <a:pt x="3862" y="3898"/>
                    <a:pt x="3840" y="3906"/>
                    <a:pt x="3823" y="3920"/>
                  </a:cubicBezTo>
                  <a:cubicBezTo>
                    <a:pt x="3792" y="3949"/>
                    <a:pt x="3792" y="3999"/>
                    <a:pt x="3823" y="4030"/>
                  </a:cubicBezTo>
                  <a:lnTo>
                    <a:pt x="3880" y="4084"/>
                  </a:lnTo>
                  <a:cubicBezTo>
                    <a:pt x="3896" y="4098"/>
                    <a:pt x="3917" y="4106"/>
                    <a:pt x="3937" y="4106"/>
                  </a:cubicBezTo>
                  <a:cubicBezTo>
                    <a:pt x="3956" y="4106"/>
                    <a:pt x="3975" y="4099"/>
                    <a:pt x="3990" y="4084"/>
                  </a:cubicBezTo>
                  <a:lnTo>
                    <a:pt x="3990" y="4084"/>
                  </a:lnTo>
                  <a:cubicBezTo>
                    <a:pt x="3959" y="4115"/>
                    <a:pt x="3959" y="4163"/>
                    <a:pt x="3990" y="4194"/>
                  </a:cubicBezTo>
                  <a:lnTo>
                    <a:pt x="4374" y="4587"/>
                  </a:lnTo>
                  <a:cubicBezTo>
                    <a:pt x="4390" y="4603"/>
                    <a:pt x="4412" y="4613"/>
                    <a:pt x="4431" y="4613"/>
                  </a:cubicBezTo>
                  <a:cubicBezTo>
                    <a:pt x="4450" y="4613"/>
                    <a:pt x="4469" y="4603"/>
                    <a:pt x="4484" y="4587"/>
                  </a:cubicBezTo>
                  <a:cubicBezTo>
                    <a:pt x="4516" y="4562"/>
                    <a:pt x="4516" y="4509"/>
                    <a:pt x="4484" y="4477"/>
                  </a:cubicBezTo>
                  <a:lnTo>
                    <a:pt x="4100" y="4084"/>
                  </a:lnTo>
                  <a:cubicBezTo>
                    <a:pt x="4084" y="4071"/>
                    <a:pt x="4063" y="4063"/>
                    <a:pt x="4042" y="4063"/>
                  </a:cubicBezTo>
                  <a:cubicBezTo>
                    <a:pt x="4024" y="4063"/>
                    <a:pt x="4005" y="4069"/>
                    <a:pt x="3990" y="4084"/>
                  </a:cubicBezTo>
                  <a:cubicBezTo>
                    <a:pt x="4022" y="4052"/>
                    <a:pt x="4022" y="4005"/>
                    <a:pt x="3990" y="3974"/>
                  </a:cubicBezTo>
                  <a:lnTo>
                    <a:pt x="3934" y="3920"/>
                  </a:lnTo>
                  <a:cubicBezTo>
                    <a:pt x="3921" y="3905"/>
                    <a:pt x="3902" y="3898"/>
                    <a:pt x="3883" y="3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 rot="-2700000">
              <a:off x="609843" y="1527270"/>
              <a:ext cx="243097" cy="167456"/>
            </a:xfrm>
            <a:custGeom>
              <a:avLst/>
              <a:gdLst/>
              <a:ahLst/>
              <a:cxnLst/>
              <a:rect l="l" t="t" r="r" b="b"/>
              <a:pathLst>
                <a:path w="3066" h="2112" extrusionOk="0">
                  <a:moveTo>
                    <a:pt x="92" y="1"/>
                  </a:moveTo>
                  <a:cubicBezTo>
                    <a:pt x="67" y="1"/>
                    <a:pt x="41" y="14"/>
                    <a:pt x="26" y="35"/>
                  </a:cubicBezTo>
                  <a:cubicBezTo>
                    <a:pt x="1" y="70"/>
                    <a:pt x="10" y="123"/>
                    <a:pt x="48" y="145"/>
                  </a:cubicBezTo>
                  <a:lnTo>
                    <a:pt x="384" y="378"/>
                  </a:lnTo>
                  <a:cubicBezTo>
                    <a:pt x="397" y="384"/>
                    <a:pt x="413" y="391"/>
                    <a:pt x="429" y="391"/>
                  </a:cubicBezTo>
                  <a:cubicBezTo>
                    <a:pt x="457" y="391"/>
                    <a:pt x="479" y="378"/>
                    <a:pt x="495" y="359"/>
                  </a:cubicBezTo>
                  <a:cubicBezTo>
                    <a:pt x="523" y="321"/>
                    <a:pt x="510" y="271"/>
                    <a:pt x="476" y="249"/>
                  </a:cubicBezTo>
                  <a:lnTo>
                    <a:pt x="136" y="16"/>
                  </a:lnTo>
                  <a:cubicBezTo>
                    <a:pt x="123" y="5"/>
                    <a:pt x="107" y="1"/>
                    <a:pt x="92" y="1"/>
                  </a:cubicBezTo>
                  <a:close/>
                  <a:moveTo>
                    <a:pt x="624" y="366"/>
                  </a:moveTo>
                  <a:cubicBezTo>
                    <a:pt x="599" y="366"/>
                    <a:pt x="573" y="379"/>
                    <a:pt x="558" y="400"/>
                  </a:cubicBezTo>
                  <a:cubicBezTo>
                    <a:pt x="532" y="438"/>
                    <a:pt x="542" y="488"/>
                    <a:pt x="580" y="510"/>
                  </a:cubicBezTo>
                  <a:lnTo>
                    <a:pt x="646" y="554"/>
                  </a:lnTo>
                  <a:cubicBezTo>
                    <a:pt x="658" y="564"/>
                    <a:pt x="674" y="567"/>
                    <a:pt x="690" y="567"/>
                  </a:cubicBezTo>
                  <a:cubicBezTo>
                    <a:pt x="711" y="567"/>
                    <a:pt x="733" y="558"/>
                    <a:pt x="749" y="543"/>
                  </a:cubicBezTo>
                  <a:lnTo>
                    <a:pt x="749" y="543"/>
                  </a:lnTo>
                  <a:cubicBezTo>
                    <a:pt x="730" y="577"/>
                    <a:pt x="744" y="620"/>
                    <a:pt x="775" y="642"/>
                  </a:cubicBezTo>
                  <a:lnTo>
                    <a:pt x="1231" y="951"/>
                  </a:lnTo>
                  <a:cubicBezTo>
                    <a:pt x="1244" y="960"/>
                    <a:pt x="1259" y="963"/>
                    <a:pt x="1275" y="963"/>
                  </a:cubicBezTo>
                  <a:cubicBezTo>
                    <a:pt x="1300" y="963"/>
                    <a:pt x="1325" y="951"/>
                    <a:pt x="1341" y="932"/>
                  </a:cubicBezTo>
                  <a:cubicBezTo>
                    <a:pt x="1369" y="897"/>
                    <a:pt x="1357" y="847"/>
                    <a:pt x="1322" y="822"/>
                  </a:cubicBezTo>
                  <a:lnTo>
                    <a:pt x="866" y="510"/>
                  </a:lnTo>
                  <a:cubicBezTo>
                    <a:pt x="852" y="501"/>
                    <a:pt x="836" y="496"/>
                    <a:pt x="820" y="496"/>
                  </a:cubicBezTo>
                  <a:cubicBezTo>
                    <a:pt x="800" y="496"/>
                    <a:pt x="780" y="504"/>
                    <a:pt x="766" y="519"/>
                  </a:cubicBezTo>
                  <a:lnTo>
                    <a:pt x="766" y="519"/>
                  </a:lnTo>
                  <a:cubicBezTo>
                    <a:pt x="780" y="486"/>
                    <a:pt x="766" y="444"/>
                    <a:pt x="737" y="425"/>
                  </a:cubicBezTo>
                  <a:lnTo>
                    <a:pt x="668" y="381"/>
                  </a:lnTo>
                  <a:cubicBezTo>
                    <a:pt x="655" y="370"/>
                    <a:pt x="639" y="366"/>
                    <a:pt x="624" y="366"/>
                  </a:cubicBezTo>
                  <a:close/>
                  <a:moveTo>
                    <a:pt x="1473" y="941"/>
                  </a:moveTo>
                  <a:cubicBezTo>
                    <a:pt x="1448" y="941"/>
                    <a:pt x="1423" y="954"/>
                    <a:pt x="1407" y="976"/>
                  </a:cubicBezTo>
                  <a:cubicBezTo>
                    <a:pt x="1379" y="1011"/>
                    <a:pt x="1391" y="1061"/>
                    <a:pt x="1426" y="1086"/>
                  </a:cubicBezTo>
                  <a:lnTo>
                    <a:pt x="1495" y="1130"/>
                  </a:lnTo>
                  <a:cubicBezTo>
                    <a:pt x="1505" y="1136"/>
                    <a:pt x="1524" y="1140"/>
                    <a:pt x="1536" y="1140"/>
                  </a:cubicBezTo>
                  <a:cubicBezTo>
                    <a:pt x="1558" y="1140"/>
                    <a:pt x="1580" y="1132"/>
                    <a:pt x="1598" y="1116"/>
                  </a:cubicBezTo>
                  <a:lnTo>
                    <a:pt x="1598" y="1116"/>
                  </a:lnTo>
                  <a:cubicBezTo>
                    <a:pt x="1580" y="1150"/>
                    <a:pt x="1593" y="1195"/>
                    <a:pt x="1624" y="1215"/>
                  </a:cubicBezTo>
                  <a:lnTo>
                    <a:pt x="2081" y="1527"/>
                  </a:lnTo>
                  <a:cubicBezTo>
                    <a:pt x="2093" y="1533"/>
                    <a:pt x="2109" y="1539"/>
                    <a:pt x="2125" y="1539"/>
                  </a:cubicBezTo>
                  <a:cubicBezTo>
                    <a:pt x="2147" y="1539"/>
                    <a:pt x="2172" y="1527"/>
                    <a:pt x="2191" y="1508"/>
                  </a:cubicBezTo>
                  <a:cubicBezTo>
                    <a:pt x="2219" y="1470"/>
                    <a:pt x="2207" y="1420"/>
                    <a:pt x="2172" y="1398"/>
                  </a:cubicBezTo>
                  <a:lnTo>
                    <a:pt x="1716" y="1086"/>
                  </a:lnTo>
                  <a:cubicBezTo>
                    <a:pt x="1701" y="1075"/>
                    <a:pt x="1685" y="1070"/>
                    <a:pt x="1669" y="1070"/>
                  </a:cubicBezTo>
                  <a:cubicBezTo>
                    <a:pt x="1648" y="1070"/>
                    <a:pt x="1627" y="1080"/>
                    <a:pt x="1613" y="1095"/>
                  </a:cubicBezTo>
                  <a:lnTo>
                    <a:pt x="1613" y="1095"/>
                  </a:lnTo>
                  <a:cubicBezTo>
                    <a:pt x="1628" y="1062"/>
                    <a:pt x="1617" y="1020"/>
                    <a:pt x="1583" y="998"/>
                  </a:cubicBezTo>
                  <a:lnTo>
                    <a:pt x="1517" y="957"/>
                  </a:lnTo>
                  <a:cubicBezTo>
                    <a:pt x="1504" y="946"/>
                    <a:pt x="1489" y="941"/>
                    <a:pt x="1473" y="941"/>
                  </a:cubicBezTo>
                  <a:close/>
                  <a:moveTo>
                    <a:pt x="2321" y="1514"/>
                  </a:moveTo>
                  <a:cubicBezTo>
                    <a:pt x="2296" y="1514"/>
                    <a:pt x="2271" y="1527"/>
                    <a:pt x="2254" y="1549"/>
                  </a:cubicBezTo>
                  <a:cubicBezTo>
                    <a:pt x="2225" y="1586"/>
                    <a:pt x="2238" y="1637"/>
                    <a:pt x="2273" y="1659"/>
                  </a:cubicBezTo>
                  <a:lnTo>
                    <a:pt x="2339" y="1703"/>
                  </a:lnTo>
                  <a:cubicBezTo>
                    <a:pt x="2351" y="1712"/>
                    <a:pt x="2367" y="1715"/>
                    <a:pt x="2383" y="1715"/>
                  </a:cubicBezTo>
                  <a:cubicBezTo>
                    <a:pt x="2404" y="1715"/>
                    <a:pt x="2428" y="1706"/>
                    <a:pt x="2442" y="1692"/>
                  </a:cubicBezTo>
                  <a:lnTo>
                    <a:pt x="2442" y="1692"/>
                  </a:lnTo>
                  <a:cubicBezTo>
                    <a:pt x="2426" y="1725"/>
                    <a:pt x="2440" y="1768"/>
                    <a:pt x="2471" y="1791"/>
                  </a:cubicBezTo>
                  <a:lnTo>
                    <a:pt x="2927" y="2099"/>
                  </a:lnTo>
                  <a:cubicBezTo>
                    <a:pt x="2940" y="2109"/>
                    <a:pt x="2955" y="2112"/>
                    <a:pt x="2971" y="2112"/>
                  </a:cubicBezTo>
                  <a:cubicBezTo>
                    <a:pt x="2993" y="2112"/>
                    <a:pt x="3018" y="2099"/>
                    <a:pt x="3037" y="2080"/>
                  </a:cubicBezTo>
                  <a:cubicBezTo>
                    <a:pt x="3066" y="2046"/>
                    <a:pt x="3053" y="1995"/>
                    <a:pt x="3018" y="1970"/>
                  </a:cubicBezTo>
                  <a:lnTo>
                    <a:pt x="2559" y="1659"/>
                  </a:lnTo>
                  <a:cubicBezTo>
                    <a:pt x="2546" y="1649"/>
                    <a:pt x="2531" y="1645"/>
                    <a:pt x="2515" y="1645"/>
                  </a:cubicBezTo>
                  <a:cubicBezTo>
                    <a:pt x="2494" y="1645"/>
                    <a:pt x="2473" y="1653"/>
                    <a:pt x="2458" y="1669"/>
                  </a:cubicBezTo>
                  <a:lnTo>
                    <a:pt x="2458" y="1669"/>
                  </a:lnTo>
                  <a:cubicBezTo>
                    <a:pt x="2473" y="1636"/>
                    <a:pt x="2460" y="1593"/>
                    <a:pt x="2430" y="1574"/>
                  </a:cubicBezTo>
                  <a:lnTo>
                    <a:pt x="2364" y="1530"/>
                  </a:lnTo>
                  <a:cubicBezTo>
                    <a:pt x="2351" y="1519"/>
                    <a:pt x="2336" y="1514"/>
                    <a:pt x="2321" y="15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896898" y="850432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7"/>
                  </a:moveTo>
                  <a:cubicBezTo>
                    <a:pt x="992" y="157"/>
                    <a:pt x="1238" y="397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7"/>
                    <a:pt x="696" y="157"/>
                  </a:cubicBezTo>
                  <a:close/>
                  <a:moveTo>
                    <a:pt x="696" y="0"/>
                  </a:moveTo>
                  <a:cubicBezTo>
                    <a:pt x="312" y="0"/>
                    <a:pt x="1" y="309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09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734993" y="615109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40"/>
                  </a:moveTo>
                  <a:lnTo>
                    <a:pt x="1067" y="617"/>
                  </a:lnTo>
                  <a:cubicBezTo>
                    <a:pt x="1077" y="630"/>
                    <a:pt x="1086" y="643"/>
                    <a:pt x="1099" y="649"/>
                  </a:cubicBezTo>
                  <a:lnTo>
                    <a:pt x="1476" y="860"/>
                  </a:lnTo>
                  <a:lnTo>
                    <a:pt x="1099" y="1067"/>
                  </a:lnTo>
                  <a:cubicBezTo>
                    <a:pt x="1086" y="1074"/>
                    <a:pt x="1077" y="1086"/>
                    <a:pt x="1067" y="1099"/>
                  </a:cubicBezTo>
                  <a:lnTo>
                    <a:pt x="860" y="1477"/>
                  </a:lnTo>
                  <a:lnTo>
                    <a:pt x="652" y="1099"/>
                  </a:lnTo>
                  <a:cubicBezTo>
                    <a:pt x="643" y="1086"/>
                    <a:pt x="630" y="1074"/>
                    <a:pt x="621" y="1067"/>
                  </a:cubicBezTo>
                  <a:lnTo>
                    <a:pt x="243" y="860"/>
                  </a:lnTo>
                  <a:lnTo>
                    <a:pt x="621" y="649"/>
                  </a:lnTo>
                  <a:cubicBezTo>
                    <a:pt x="630" y="643"/>
                    <a:pt x="643" y="630"/>
                    <a:pt x="652" y="617"/>
                  </a:cubicBezTo>
                  <a:lnTo>
                    <a:pt x="860" y="240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42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8"/>
                    <a:pt x="1" y="860"/>
                  </a:cubicBezTo>
                  <a:cubicBezTo>
                    <a:pt x="1" y="891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8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8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91"/>
                    <a:pt x="1716" y="860"/>
                  </a:cubicBezTo>
                  <a:cubicBezTo>
                    <a:pt x="1716" y="828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42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700820" y="913307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1"/>
                  </a:cubicBezTo>
                  <a:lnTo>
                    <a:pt x="976" y="611"/>
                  </a:lnTo>
                  <a:lnTo>
                    <a:pt x="759" y="727"/>
                  </a:lnTo>
                  <a:cubicBezTo>
                    <a:pt x="746" y="737"/>
                    <a:pt x="737" y="749"/>
                    <a:pt x="727" y="759"/>
                  </a:cubicBezTo>
                  <a:lnTo>
                    <a:pt x="611" y="976"/>
                  </a:lnTo>
                  <a:lnTo>
                    <a:pt x="491" y="759"/>
                  </a:lnTo>
                  <a:cubicBezTo>
                    <a:pt x="485" y="749"/>
                    <a:pt x="472" y="737"/>
                    <a:pt x="460" y="727"/>
                  </a:cubicBezTo>
                  <a:lnTo>
                    <a:pt x="243" y="611"/>
                  </a:lnTo>
                  <a:lnTo>
                    <a:pt x="460" y="491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4"/>
                    <a:pt x="0" y="579"/>
                    <a:pt x="0" y="611"/>
                  </a:cubicBezTo>
                  <a:cubicBezTo>
                    <a:pt x="0" y="642"/>
                    <a:pt x="16" y="664"/>
                    <a:pt x="38" y="680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0"/>
                  </a:lnTo>
                  <a:cubicBezTo>
                    <a:pt x="1203" y="664"/>
                    <a:pt x="1218" y="642"/>
                    <a:pt x="1218" y="611"/>
                  </a:cubicBezTo>
                  <a:cubicBezTo>
                    <a:pt x="1218" y="579"/>
                    <a:pt x="1203" y="554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945342" y="1057529"/>
              <a:ext cx="52964" cy="52964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947086" y="460420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1" y="1"/>
                    <a:pt x="0" y="111"/>
                    <a:pt x="0" y="249"/>
                  </a:cubicBezTo>
                  <a:cubicBezTo>
                    <a:pt x="0" y="385"/>
                    <a:pt x="111" y="495"/>
                    <a:pt x="249" y="495"/>
                  </a:cubicBezTo>
                  <a:cubicBezTo>
                    <a:pt x="387" y="495"/>
                    <a:pt x="498" y="385"/>
                    <a:pt x="498" y="249"/>
                  </a:cubicBezTo>
                  <a:cubicBezTo>
                    <a:pt x="498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1162430" y="536298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0"/>
                  </a:moveTo>
                  <a:cubicBezTo>
                    <a:pt x="98" y="0"/>
                    <a:pt x="0" y="98"/>
                    <a:pt x="0" y="214"/>
                  </a:cubicBezTo>
                  <a:cubicBezTo>
                    <a:pt x="0" y="334"/>
                    <a:pt x="98" y="431"/>
                    <a:pt x="217" y="431"/>
                  </a:cubicBezTo>
                  <a:cubicBezTo>
                    <a:pt x="334" y="431"/>
                    <a:pt x="431" y="334"/>
                    <a:pt x="431" y="214"/>
                  </a:cubicBezTo>
                  <a:cubicBezTo>
                    <a:pt x="431" y="98"/>
                    <a:pt x="334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1653455" y="436238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3" y="0"/>
                    <a:pt x="0" y="111"/>
                    <a:pt x="0" y="246"/>
                  </a:cubicBezTo>
                  <a:cubicBezTo>
                    <a:pt x="0" y="384"/>
                    <a:pt x="113" y="494"/>
                    <a:pt x="249" y="494"/>
                  </a:cubicBezTo>
                  <a:cubicBezTo>
                    <a:pt x="387" y="494"/>
                    <a:pt x="497" y="384"/>
                    <a:pt x="497" y="246"/>
                  </a:cubicBezTo>
                  <a:cubicBezTo>
                    <a:pt x="497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1135473" y="917509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1857778" y="555406"/>
              <a:ext cx="321432" cy="301451"/>
            </a:xfrm>
            <a:custGeom>
              <a:avLst/>
              <a:gdLst/>
              <a:ahLst/>
              <a:cxnLst/>
              <a:rect l="l" t="t" r="r" b="b"/>
              <a:pathLst>
                <a:path w="4054" h="3802" extrusionOk="0">
                  <a:moveTo>
                    <a:pt x="2165" y="0"/>
                  </a:moveTo>
                  <a:cubicBezTo>
                    <a:pt x="1844" y="0"/>
                    <a:pt x="1518" y="82"/>
                    <a:pt x="1221" y="253"/>
                  </a:cubicBezTo>
                  <a:cubicBezTo>
                    <a:pt x="312" y="779"/>
                    <a:pt x="0" y="1943"/>
                    <a:pt x="526" y="2849"/>
                  </a:cubicBezTo>
                  <a:cubicBezTo>
                    <a:pt x="877" y="3460"/>
                    <a:pt x="1517" y="3801"/>
                    <a:pt x="2175" y="3801"/>
                  </a:cubicBezTo>
                  <a:cubicBezTo>
                    <a:pt x="2497" y="3801"/>
                    <a:pt x="2823" y="3720"/>
                    <a:pt x="3122" y="3548"/>
                  </a:cubicBezTo>
                  <a:cubicBezTo>
                    <a:pt x="3648" y="3243"/>
                    <a:pt x="3975" y="2730"/>
                    <a:pt x="4054" y="2170"/>
                  </a:cubicBezTo>
                  <a:lnTo>
                    <a:pt x="4054" y="2170"/>
                  </a:lnTo>
                  <a:cubicBezTo>
                    <a:pt x="3934" y="2431"/>
                    <a:pt x="3739" y="2648"/>
                    <a:pt x="3475" y="2805"/>
                  </a:cubicBezTo>
                  <a:cubicBezTo>
                    <a:pt x="3247" y="2937"/>
                    <a:pt x="2999" y="3000"/>
                    <a:pt x="2756" y="3000"/>
                  </a:cubicBezTo>
                  <a:cubicBezTo>
                    <a:pt x="2261" y="3000"/>
                    <a:pt x="1783" y="2742"/>
                    <a:pt x="1517" y="2283"/>
                  </a:cubicBezTo>
                  <a:cubicBezTo>
                    <a:pt x="1118" y="1600"/>
                    <a:pt x="1354" y="722"/>
                    <a:pt x="2040" y="326"/>
                  </a:cubicBezTo>
                  <a:cubicBezTo>
                    <a:pt x="2265" y="194"/>
                    <a:pt x="2509" y="131"/>
                    <a:pt x="2751" y="131"/>
                  </a:cubicBezTo>
                  <a:cubicBezTo>
                    <a:pt x="2793" y="131"/>
                    <a:pt x="2835" y="133"/>
                    <a:pt x="2877" y="137"/>
                  </a:cubicBezTo>
                  <a:cubicBezTo>
                    <a:pt x="2651" y="47"/>
                    <a:pt x="240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1648936" y="4151699"/>
              <a:ext cx="164522" cy="415387"/>
            </a:xfrm>
            <a:custGeom>
              <a:avLst/>
              <a:gdLst/>
              <a:ahLst/>
              <a:cxnLst/>
              <a:rect l="l" t="t" r="r" b="b"/>
              <a:pathLst>
                <a:path w="2075" h="5239" extrusionOk="0">
                  <a:moveTo>
                    <a:pt x="1983" y="0"/>
                  </a:moveTo>
                  <a:cubicBezTo>
                    <a:pt x="1950" y="0"/>
                    <a:pt x="1920" y="22"/>
                    <a:pt x="1907" y="52"/>
                  </a:cubicBezTo>
                  <a:lnTo>
                    <a:pt x="1716" y="568"/>
                  </a:lnTo>
                  <a:cubicBezTo>
                    <a:pt x="1700" y="613"/>
                    <a:pt x="1719" y="657"/>
                    <a:pt x="1760" y="672"/>
                  </a:cubicBezTo>
                  <a:cubicBezTo>
                    <a:pt x="1751" y="669"/>
                    <a:pt x="1741" y="667"/>
                    <a:pt x="1732" y="667"/>
                  </a:cubicBezTo>
                  <a:cubicBezTo>
                    <a:pt x="1701" y="667"/>
                    <a:pt x="1671" y="688"/>
                    <a:pt x="1659" y="720"/>
                  </a:cubicBezTo>
                  <a:lnTo>
                    <a:pt x="1634" y="792"/>
                  </a:lnTo>
                  <a:cubicBezTo>
                    <a:pt x="1615" y="836"/>
                    <a:pt x="1640" y="880"/>
                    <a:pt x="1681" y="896"/>
                  </a:cubicBezTo>
                  <a:cubicBezTo>
                    <a:pt x="1687" y="899"/>
                    <a:pt x="1700" y="899"/>
                    <a:pt x="1706" y="899"/>
                  </a:cubicBezTo>
                  <a:cubicBezTo>
                    <a:pt x="1738" y="899"/>
                    <a:pt x="1766" y="880"/>
                    <a:pt x="1782" y="849"/>
                  </a:cubicBezTo>
                  <a:lnTo>
                    <a:pt x="1810" y="773"/>
                  </a:lnTo>
                  <a:cubicBezTo>
                    <a:pt x="1826" y="729"/>
                    <a:pt x="1804" y="688"/>
                    <a:pt x="1766" y="672"/>
                  </a:cubicBezTo>
                  <a:lnTo>
                    <a:pt x="1766" y="672"/>
                  </a:lnTo>
                  <a:cubicBezTo>
                    <a:pt x="1774" y="676"/>
                    <a:pt x="1782" y="677"/>
                    <a:pt x="1790" y="677"/>
                  </a:cubicBezTo>
                  <a:cubicBezTo>
                    <a:pt x="1821" y="677"/>
                    <a:pt x="1851" y="655"/>
                    <a:pt x="1863" y="625"/>
                  </a:cubicBezTo>
                  <a:lnTo>
                    <a:pt x="2055" y="109"/>
                  </a:lnTo>
                  <a:cubicBezTo>
                    <a:pt x="2074" y="65"/>
                    <a:pt x="2049" y="21"/>
                    <a:pt x="2008" y="5"/>
                  </a:cubicBezTo>
                  <a:cubicBezTo>
                    <a:pt x="2000" y="2"/>
                    <a:pt x="1991" y="0"/>
                    <a:pt x="1983" y="0"/>
                  </a:cubicBezTo>
                  <a:close/>
                  <a:moveTo>
                    <a:pt x="1625" y="960"/>
                  </a:moveTo>
                  <a:cubicBezTo>
                    <a:pt x="1592" y="960"/>
                    <a:pt x="1561" y="982"/>
                    <a:pt x="1549" y="1012"/>
                  </a:cubicBezTo>
                  <a:lnTo>
                    <a:pt x="1357" y="1528"/>
                  </a:lnTo>
                  <a:cubicBezTo>
                    <a:pt x="1341" y="1572"/>
                    <a:pt x="1366" y="1616"/>
                    <a:pt x="1404" y="1632"/>
                  </a:cubicBezTo>
                  <a:cubicBezTo>
                    <a:pt x="1394" y="1629"/>
                    <a:pt x="1385" y="1627"/>
                    <a:pt x="1376" y="1627"/>
                  </a:cubicBezTo>
                  <a:cubicBezTo>
                    <a:pt x="1343" y="1627"/>
                    <a:pt x="1316" y="1647"/>
                    <a:pt x="1303" y="1679"/>
                  </a:cubicBezTo>
                  <a:lnTo>
                    <a:pt x="1275" y="1752"/>
                  </a:lnTo>
                  <a:cubicBezTo>
                    <a:pt x="1259" y="1796"/>
                    <a:pt x="1281" y="1840"/>
                    <a:pt x="1322" y="1856"/>
                  </a:cubicBezTo>
                  <a:cubicBezTo>
                    <a:pt x="1328" y="1859"/>
                    <a:pt x="1341" y="1859"/>
                    <a:pt x="1350" y="1859"/>
                  </a:cubicBezTo>
                  <a:cubicBezTo>
                    <a:pt x="1382" y="1859"/>
                    <a:pt x="1410" y="1840"/>
                    <a:pt x="1423" y="1808"/>
                  </a:cubicBezTo>
                  <a:lnTo>
                    <a:pt x="1451" y="1733"/>
                  </a:lnTo>
                  <a:cubicBezTo>
                    <a:pt x="1467" y="1690"/>
                    <a:pt x="1446" y="1649"/>
                    <a:pt x="1406" y="1633"/>
                  </a:cubicBezTo>
                  <a:lnTo>
                    <a:pt x="1406" y="1633"/>
                  </a:lnTo>
                  <a:cubicBezTo>
                    <a:pt x="1413" y="1635"/>
                    <a:pt x="1424" y="1635"/>
                    <a:pt x="1432" y="1635"/>
                  </a:cubicBezTo>
                  <a:cubicBezTo>
                    <a:pt x="1464" y="1635"/>
                    <a:pt x="1495" y="1616"/>
                    <a:pt x="1508" y="1585"/>
                  </a:cubicBezTo>
                  <a:lnTo>
                    <a:pt x="1700" y="1069"/>
                  </a:lnTo>
                  <a:cubicBezTo>
                    <a:pt x="1716" y="1025"/>
                    <a:pt x="1690" y="981"/>
                    <a:pt x="1653" y="965"/>
                  </a:cubicBezTo>
                  <a:cubicBezTo>
                    <a:pt x="1643" y="962"/>
                    <a:pt x="1634" y="960"/>
                    <a:pt x="1625" y="960"/>
                  </a:cubicBezTo>
                  <a:close/>
                  <a:moveTo>
                    <a:pt x="1267" y="1920"/>
                  </a:moveTo>
                  <a:cubicBezTo>
                    <a:pt x="1234" y="1920"/>
                    <a:pt x="1206" y="1942"/>
                    <a:pt x="1193" y="1972"/>
                  </a:cubicBezTo>
                  <a:lnTo>
                    <a:pt x="998" y="2488"/>
                  </a:lnTo>
                  <a:cubicBezTo>
                    <a:pt x="985" y="2524"/>
                    <a:pt x="1000" y="2561"/>
                    <a:pt x="1027" y="2581"/>
                  </a:cubicBezTo>
                  <a:lnTo>
                    <a:pt x="1027" y="2581"/>
                  </a:lnTo>
                  <a:cubicBezTo>
                    <a:pt x="1024" y="2581"/>
                    <a:pt x="1022" y="2581"/>
                    <a:pt x="1020" y="2581"/>
                  </a:cubicBezTo>
                  <a:cubicBezTo>
                    <a:pt x="987" y="2581"/>
                    <a:pt x="957" y="2603"/>
                    <a:pt x="945" y="2633"/>
                  </a:cubicBezTo>
                  <a:lnTo>
                    <a:pt x="916" y="2708"/>
                  </a:lnTo>
                  <a:cubicBezTo>
                    <a:pt x="900" y="2752"/>
                    <a:pt x="926" y="2796"/>
                    <a:pt x="963" y="2812"/>
                  </a:cubicBezTo>
                  <a:cubicBezTo>
                    <a:pt x="973" y="2815"/>
                    <a:pt x="982" y="2815"/>
                    <a:pt x="992" y="2815"/>
                  </a:cubicBezTo>
                  <a:cubicBezTo>
                    <a:pt x="1023" y="2815"/>
                    <a:pt x="1055" y="2796"/>
                    <a:pt x="1067" y="2765"/>
                  </a:cubicBezTo>
                  <a:lnTo>
                    <a:pt x="1092" y="2689"/>
                  </a:lnTo>
                  <a:cubicBezTo>
                    <a:pt x="1106" y="2652"/>
                    <a:pt x="1092" y="2615"/>
                    <a:pt x="1063" y="2595"/>
                  </a:cubicBezTo>
                  <a:lnTo>
                    <a:pt x="1063" y="2595"/>
                  </a:lnTo>
                  <a:cubicBezTo>
                    <a:pt x="1067" y="2595"/>
                    <a:pt x="1071" y="2595"/>
                    <a:pt x="1074" y="2595"/>
                  </a:cubicBezTo>
                  <a:cubicBezTo>
                    <a:pt x="1105" y="2595"/>
                    <a:pt x="1137" y="2576"/>
                    <a:pt x="1149" y="2545"/>
                  </a:cubicBezTo>
                  <a:lnTo>
                    <a:pt x="1341" y="2029"/>
                  </a:lnTo>
                  <a:cubicBezTo>
                    <a:pt x="1357" y="1985"/>
                    <a:pt x="1335" y="1940"/>
                    <a:pt x="1294" y="1925"/>
                  </a:cubicBezTo>
                  <a:cubicBezTo>
                    <a:pt x="1285" y="1921"/>
                    <a:pt x="1276" y="1920"/>
                    <a:pt x="1267" y="1920"/>
                  </a:cubicBezTo>
                  <a:close/>
                  <a:moveTo>
                    <a:pt x="913" y="2877"/>
                  </a:moveTo>
                  <a:cubicBezTo>
                    <a:pt x="880" y="2877"/>
                    <a:pt x="850" y="2899"/>
                    <a:pt x="838" y="2929"/>
                  </a:cubicBezTo>
                  <a:lnTo>
                    <a:pt x="646" y="3445"/>
                  </a:lnTo>
                  <a:cubicBezTo>
                    <a:pt x="630" y="3489"/>
                    <a:pt x="649" y="3530"/>
                    <a:pt x="690" y="3545"/>
                  </a:cubicBezTo>
                  <a:cubicBezTo>
                    <a:pt x="681" y="3542"/>
                    <a:pt x="673" y="3541"/>
                    <a:pt x="664" y="3541"/>
                  </a:cubicBezTo>
                  <a:cubicBezTo>
                    <a:pt x="632" y="3541"/>
                    <a:pt x="601" y="3563"/>
                    <a:pt x="589" y="3593"/>
                  </a:cubicBezTo>
                  <a:lnTo>
                    <a:pt x="564" y="3668"/>
                  </a:lnTo>
                  <a:cubicBezTo>
                    <a:pt x="545" y="3712"/>
                    <a:pt x="570" y="3756"/>
                    <a:pt x="611" y="3772"/>
                  </a:cubicBezTo>
                  <a:cubicBezTo>
                    <a:pt x="617" y="3775"/>
                    <a:pt x="630" y="3775"/>
                    <a:pt x="636" y="3775"/>
                  </a:cubicBezTo>
                  <a:cubicBezTo>
                    <a:pt x="668" y="3775"/>
                    <a:pt x="696" y="3756"/>
                    <a:pt x="712" y="3725"/>
                  </a:cubicBezTo>
                  <a:lnTo>
                    <a:pt x="740" y="3649"/>
                  </a:lnTo>
                  <a:cubicBezTo>
                    <a:pt x="756" y="3605"/>
                    <a:pt x="737" y="3561"/>
                    <a:pt x="696" y="3545"/>
                  </a:cubicBezTo>
                  <a:lnTo>
                    <a:pt x="696" y="3545"/>
                  </a:lnTo>
                  <a:cubicBezTo>
                    <a:pt x="705" y="3549"/>
                    <a:pt x="714" y="3550"/>
                    <a:pt x="723" y="3550"/>
                  </a:cubicBezTo>
                  <a:cubicBezTo>
                    <a:pt x="754" y="3550"/>
                    <a:pt x="781" y="3530"/>
                    <a:pt x="794" y="3498"/>
                  </a:cubicBezTo>
                  <a:lnTo>
                    <a:pt x="985" y="2985"/>
                  </a:lnTo>
                  <a:cubicBezTo>
                    <a:pt x="1004" y="2941"/>
                    <a:pt x="979" y="2897"/>
                    <a:pt x="938" y="2881"/>
                  </a:cubicBezTo>
                  <a:cubicBezTo>
                    <a:pt x="930" y="2878"/>
                    <a:pt x="921" y="2877"/>
                    <a:pt x="913" y="2877"/>
                  </a:cubicBezTo>
                  <a:close/>
                  <a:moveTo>
                    <a:pt x="556" y="3836"/>
                  </a:moveTo>
                  <a:cubicBezTo>
                    <a:pt x="522" y="3836"/>
                    <a:pt x="491" y="3858"/>
                    <a:pt x="479" y="3888"/>
                  </a:cubicBezTo>
                  <a:lnTo>
                    <a:pt x="287" y="4404"/>
                  </a:lnTo>
                  <a:cubicBezTo>
                    <a:pt x="271" y="4449"/>
                    <a:pt x="296" y="4489"/>
                    <a:pt x="334" y="4505"/>
                  </a:cubicBezTo>
                  <a:cubicBezTo>
                    <a:pt x="325" y="4502"/>
                    <a:pt x="316" y="4500"/>
                    <a:pt x="307" y="4500"/>
                  </a:cubicBezTo>
                  <a:cubicBezTo>
                    <a:pt x="274" y="4500"/>
                    <a:pt x="246" y="4522"/>
                    <a:pt x="233" y="4552"/>
                  </a:cubicBezTo>
                  <a:lnTo>
                    <a:pt x="205" y="4628"/>
                  </a:lnTo>
                  <a:cubicBezTo>
                    <a:pt x="189" y="4672"/>
                    <a:pt x="211" y="4713"/>
                    <a:pt x="252" y="4732"/>
                  </a:cubicBezTo>
                  <a:cubicBezTo>
                    <a:pt x="259" y="4735"/>
                    <a:pt x="271" y="4735"/>
                    <a:pt x="281" y="4735"/>
                  </a:cubicBezTo>
                  <a:cubicBezTo>
                    <a:pt x="309" y="4735"/>
                    <a:pt x="344" y="4713"/>
                    <a:pt x="353" y="4685"/>
                  </a:cubicBezTo>
                  <a:lnTo>
                    <a:pt x="381" y="4609"/>
                  </a:lnTo>
                  <a:cubicBezTo>
                    <a:pt x="396" y="4569"/>
                    <a:pt x="378" y="4528"/>
                    <a:pt x="344" y="4510"/>
                  </a:cubicBezTo>
                  <a:lnTo>
                    <a:pt x="344" y="4510"/>
                  </a:lnTo>
                  <a:cubicBezTo>
                    <a:pt x="350" y="4511"/>
                    <a:pt x="356" y="4511"/>
                    <a:pt x="362" y="4511"/>
                  </a:cubicBezTo>
                  <a:cubicBezTo>
                    <a:pt x="394" y="4511"/>
                    <a:pt x="425" y="4489"/>
                    <a:pt x="438" y="4458"/>
                  </a:cubicBezTo>
                  <a:lnTo>
                    <a:pt x="630" y="3945"/>
                  </a:lnTo>
                  <a:cubicBezTo>
                    <a:pt x="646" y="3901"/>
                    <a:pt x="620" y="3857"/>
                    <a:pt x="583" y="3841"/>
                  </a:cubicBezTo>
                  <a:cubicBezTo>
                    <a:pt x="574" y="3838"/>
                    <a:pt x="564" y="3836"/>
                    <a:pt x="556" y="3836"/>
                  </a:cubicBezTo>
                  <a:close/>
                  <a:moveTo>
                    <a:pt x="197" y="4796"/>
                  </a:moveTo>
                  <a:cubicBezTo>
                    <a:pt x="164" y="4796"/>
                    <a:pt x="136" y="4818"/>
                    <a:pt x="123" y="4848"/>
                  </a:cubicBezTo>
                  <a:lnTo>
                    <a:pt x="16" y="5131"/>
                  </a:lnTo>
                  <a:cubicBezTo>
                    <a:pt x="0" y="5175"/>
                    <a:pt x="23" y="5219"/>
                    <a:pt x="63" y="5235"/>
                  </a:cubicBezTo>
                  <a:cubicBezTo>
                    <a:pt x="70" y="5238"/>
                    <a:pt x="82" y="5238"/>
                    <a:pt x="92" y="5238"/>
                  </a:cubicBezTo>
                  <a:cubicBezTo>
                    <a:pt x="123" y="5238"/>
                    <a:pt x="152" y="5219"/>
                    <a:pt x="164" y="5188"/>
                  </a:cubicBezTo>
                  <a:lnTo>
                    <a:pt x="271" y="4905"/>
                  </a:lnTo>
                  <a:cubicBezTo>
                    <a:pt x="287" y="4861"/>
                    <a:pt x="265" y="4817"/>
                    <a:pt x="224" y="4801"/>
                  </a:cubicBezTo>
                  <a:cubicBezTo>
                    <a:pt x="215" y="4798"/>
                    <a:pt x="206" y="4796"/>
                    <a:pt x="197" y="47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1299597" y="4183731"/>
              <a:ext cx="348389" cy="490631"/>
            </a:xfrm>
            <a:custGeom>
              <a:avLst/>
              <a:gdLst/>
              <a:ahLst/>
              <a:cxnLst/>
              <a:rect l="l" t="t" r="r" b="b"/>
              <a:pathLst>
                <a:path w="4394" h="6188" extrusionOk="0">
                  <a:moveTo>
                    <a:pt x="4306" y="1"/>
                  </a:moveTo>
                  <a:cubicBezTo>
                    <a:pt x="4281" y="1"/>
                    <a:pt x="4255" y="12"/>
                    <a:pt x="4240" y="35"/>
                  </a:cubicBezTo>
                  <a:lnTo>
                    <a:pt x="3925" y="485"/>
                  </a:lnTo>
                  <a:cubicBezTo>
                    <a:pt x="3905" y="521"/>
                    <a:pt x="3909" y="567"/>
                    <a:pt x="3937" y="591"/>
                  </a:cubicBezTo>
                  <a:lnTo>
                    <a:pt x="3937" y="591"/>
                  </a:lnTo>
                  <a:cubicBezTo>
                    <a:pt x="3925" y="585"/>
                    <a:pt x="3913" y="583"/>
                    <a:pt x="3901" y="583"/>
                  </a:cubicBezTo>
                  <a:cubicBezTo>
                    <a:pt x="3875" y="583"/>
                    <a:pt x="3851" y="594"/>
                    <a:pt x="3837" y="618"/>
                  </a:cubicBezTo>
                  <a:lnTo>
                    <a:pt x="3793" y="681"/>
                  </a:lnTo>
                  <a:cubicBezTo>
                    <a:pt x="3768" y="715"/>
                    <a:pt x="3777" y="766"/>
                    <a:pt x="3812" y="791"/>
                  </a:cubicBezTo>
                  <a:cubicBezTo>
                    <a:pt x="3824" y="803"/>
                    <a:pt x="3840" y="806"/>
                    <a:pt x="3856" y="806"/>
                  </a:cubicBezTo>
                  <a:cubicBezTo>
                    <a:pt x="3878" y="806"/>
                    <a:pt x="3903" y="794"/>
                    <a:pt x="3922" y="769"/>
                  </a:cubicBezTo>
                  <a:lnTo>
                    <a:pt x="3966" y="709"/>
                  </a:lnTo>
                  <a:cubicBezTo>
                    <a:pt x="3985" y="676"/>
                    <a:pt x="3983" y="633"/>
                    <a:pt x="3958" y="606"/>
                  </a:cubicBezTo>
                  <a:lnTo>
                    <a:pt x="3958" y="606"/>
                  </a:lnTo>
                  <a:cubicBezTo>
                    <a:pt x="3968" y="610"/>
                    <a:pt x="3978" y="611"/>
                    <a:pt x="3988" y="611"/>
                  </a:cubicBezTo>
                  <a:cubicBezTo>
                    <a:pt x="4016" y="611"/>
                    <a:pt x="4041" y="602"/>
                    <a:pt x="4054" y="577"/>
                  </a:cubicBezTo>
                  <a:lnTo>
                    <a:pt x="4369" y="124"/>
                  </a:lnTo>
                  <a:cubicBezTo>
                    <a:pt x="4394" y="89"/>
                    <a:pt x="4384" y="39"/>
                    <a:pt x="4350" y="13"/>
                  </a:cubicBezTo>
                  <a:cubicBezTo>
                    <a:pt x="4337" y="5"/>
                    <a:pt x="4321" y="1"/>
                    <a:pt x="4306" y="1"/>
                  </a:cubicBezTo>
                  <a:close/>
                  <a:moveTo>
                    <a:pt x="3720" y="839"/>
                  </a:moveTo>
                  <a:cubicBezTo>
                    <a:pt x="3695" y="839"/>
                    <a:pt x="3670" y="851"/>
                    <a:pt x="3654" y="873"/>
                  </a:cubicBezTo>
                  <a:lnTo>
                    <a:pt x="3340" y="1326"/>
                  </a:lnTo>
                  <a:cubicBezTo>
                    <a:pt x="3315" y="1360"/>
                    <a:pt x="3324" y="1411"/>
                    <a:pt x="3359" y="1436"/>
                  </a:cubicBezTo>
                  <a:cubicBezTo>
                    <a:pt x="3345" y="1426"/>
                    <a:pt x="3330" y="1422"/>
                    <a:pt x="3314" y="1422"/>
                  </a:cubicBezTo>
                  <a:cubicBezTo>
                    <a:pt x="3289" y="1422"/>
                    <a:pt x="3264" y="1433"/>
                    <a:pt x="3248" y="1455"/>
                  </a:cubicBezTo>
                  <a:lnTo>
                    <a:pt x="3208" y="1518"/>
                  </a:lnTo>
                  <a:cubicBezTo>
                    <a:pt x="3182" y="1552"/>
                    <a:pt x="3192" y="1606"/>
                    <a:pt x="3226" y="1628"/>
                  </a:cubicBezTo>
                  <a:cubicBezTo>
                    <a:pt x="3239" y="1640"/>
                    <a:pt x="3255" y="1643"/>
                    <a:pt x="3270" y="1643"/>
                  </a:cubicBezTo>
                  <a:cubicBezTo>
                    <a:pt x="3293" y="1643"/>
                    <a:pt x="3318" y="1631"/>
                    <a:pt x="3337" y="1609"/>
                  </a:cubicBezTo>
                  <a:lnTo>
                    <a:pt x="3381" y="1546"/>
                  </a:lnTo>
                  <a:cubicBezTo>
                    <a:pt x="3400" y="1515"/>
                    <a:pt x="3397" y="1470"/>
                    <a:pt x="3370" y="1445"/>
                  </a:cubicBezTo>
                  <a:lnTo>
                    <a:pt x="3370" y="1445"/>
                  </a:lnTo>
                  <a:cubicBezTo>
                    <a:pt x="3380" y="1450"/>
                    <a:pt x="3392" y="1452"/>
                    <a:pt x="3403" y="1452"/>
                  </a:cubicBezTo>
                  <a:cubicBezTo>
                    <a:pt x="3431" y="1452"/>
                    <a:pt x="3453" y="1439"/>
                    <a:pt x="3469" y="1417"/>
                  </a:cubicBezTo>
                  <a:lnTo>
                    <a:pt x="3783" y="964"/>
                  </a:lnTo>
                  <a:cubicBezTo>
                    <a:pt x="3809" y="926"/>
                    <a:pt x="3799" y="876"/>
                    <a:pt x="3765" y="854"/>
                  </a:cubicBezTo>
                  <a:cubicBezTo>
                    <a:pt x="3751" y="844"/>
                    <a:pt x="3736" y="839"/>
                    <a:pt x="3720" y="839"/>
                  </a:cubicBezTo>
                  <a:close/>
                  <a:moveTo>
                    <a:pt x="3132" y="1678"/>
                  </a:moveTo>
                  <a:cubicBezTo>
                    <a:pt x="3107" y="1678"/>
                    <a:pt x="3083" y="1688"/>
                    <a:pt x="3069" y="1710"/>
                  </a:cubicBezTo>
                  <a:lnTo>
                    <a:pt x="2754" y="2163"/>
                  </a:lnTo>
                  <a:cubicBezTo>
                    <a:pt x="2730" y="2196"/>
                    <a:pt x="2738" y="2247"/>
                    <a:pt x="2770" y="2270"/>
                  </a:cubicBezTo>
                  <a:lnTo>
                    <a:pt x="2770" y="2270"/>
                  </a:lnTo>
                  <a:cubicBezTo>
                    <a:pt x="2757" y="2262"/>
                    <a:pt x="2743" y="2259"/>
                    <a:pt x="2729" y="2259"/>
                  </a:cubicBezTo>
                  <a:cubicBezTo>
                    <a:pt x="2704" y="2259"/>
                    <a:pt x="2679" y="2270"/>
                    <a:pt x="2663" y="2292"/>
                  </a:cubicBezTo>
                  <a:lnTo>
                    <a:pt x="2619" y="2355"/>
                  </a:lnTo>
                  <a:cubicBezTo>
                    <a:pt x="2597" y="2389"/>
                    <a:pt x="2603" y="2443"/>
                    <a:pt x="2638" y="2465"/>
                  </a:cubicBezTo>
                  <a:cubicBezTo>
                    <a:pt x="2651" y="2477"/>
                    <a:pt x="2666" y="2481"/>
                    <a:pt x="2682" y="2481"/>
                  </a:cubicBezTo>
                  <a:cubicBezTo>
                    <a:pt x="2707" y="2481"/>
                    <a:pt x="2729" y="2471"/>
                    <a:pt x="2748" y="2446"/>
                  </a:cubicBezTo>
                  <a:lnTo>
                    <a:pt x="2792" y="2383"/>
                  </a:lnTo>
                  <a:cubicBezTo>
                    <a:pt x="2815" y="2352"/>
                    <a:pt x="2809" y="2306"/>
                    <a:pt x="2783" y="2280"/>
                  </a:cubicBezTo>
                  <a:lnTo>
                    <a:pt x="2783" y="2280"/>
                  </a:lnTo>
                  <a:cubicBezTo>
                    <a:pt x="2794" y="2287"/>
                    <a:pt x="2805" y="2289"/>
                    <a:pt x="2817" y="2289"/>
                  </a:cubicBezTo>
                  <a:cubicBezTo>
                    <a:pt x="2839" y="2289"/>
                    <a:pt x="2868" y="2276"/>
                    <a:pt x="2883" y="2254"/>
                  </a:cubicBezTo>
                  <a:lnTo>
                    <a:pt x="3198" y="1801"/>
                  </a:lnTo>
                  <a:cubicBezTo>
                    <a:pt x="3223" y="1766"/>
                    <a:pt x="3214" y="1713"/>
                    <a:pt x="3179" y="1691"/>
                  </a:cubicBezTo>
                  <a:cubicBezTo>
                    <a:pt x="3165" y="1682"/>
                    <a:pt x="3148" y="1678"/>
                    <a:pt x="3132" y="1678"/>
                  </a:cubicBezTo>
                  <a:close/>
                  <a:moveTo>
                    <a:pt x="2546" y="2515"/>
                  </a:moveTo>
                  <a:cubicBezTo>
                    <a:pt x="2521" y="2515"/>
                    <a:pt x="2496" y="2525"/>
                    <a:pt x="2481" y="2547"/>
                  </a:cubicBezTo>
                  <a:lnTo>
                    <a:pt x="2166" y="3000"/>
                  </a:lnTo>
                  <a:cubicBezTo>
                    <a:pt x="2144" y="3034"/>
                    <a:pt x="2153" y="3088"/>
                    <a:pt x="2188" y="3110"/>
                  </a:cubicBezTo>
                  <a:cubicBezTo>
                    <a:pt x="2175" y="3101"/>
                    <a:pt x="2158" y="3097"/>
                    <a:pt x="2142" y="3097"/>
                  </a:cubicBezTo>
                  <a:cubicBezTo>
                    <a:pt x="2117" y="3097"/>
                    <a:pt x="2091" y="3108"/>
                    <a:pt x="2078" y="3129"/>
                  </a:cubicBezTo>
                  <a:lnTo>
                    <a:pt x="2034" y="3192"/>
                  </a:lnTo>
                  <a:cubicBezTo>
                    <a:pt x="2009" y="3229"/>
                    <a:pt x="2018" y="3280"/>
                    <a:pt x="2053" y="3305"/>
                  </a:cubicBezTo>
                  <a:cubicBezTo>
                    <a:pt x="2065" y="3314"/>
                    <a:pt x="2081" y="3321"/>
                    <a:pt x="2097" y="3321"/>
                  </a:cubicBezTo>
                  <a:cubicBezTo>
                    <a:pt x="2119" y="3321"/>
                    <a:pt x="2144" y="3308"/>
                    <a:pt x="2163" y="3283"/>
                  </a:cubicBezTo>
                  <a:lnTo>
                    <a:pt x="2207" y="3220"/>
                  </a:lnTo>
                  <a:cubicBezTo>
                    <a:pt x="2229" y="3189"/>
                    <a:pt x="2224" y="3145"/>
                    <a:pt x="2198" y="3118"/>
                  </a:cubicBezTo>
                  <a:lnTo>
                    <a:pt x="2198" y="3118"/>
                  </a:lnTo>
                  <a:cubicBezTo>
                    <a:pt x="2208" y="3124"/>
                    <a:pt x="2221" y="3126"/>
                    <a:pt x="2232" y="3126"/>
                  </a:cubicBezTo>
                  <a:cubicBezTo>
                    <a:pt x="2254" y="3126"/>
                    <a:pt x="2282" y="3116"/>
                    <a:pt x="2298" y="3091"/>
                  </a:cubicBezTo>
                  <a:lnTo>
                    <a:pt x="2613" y="2638"/>
                  </a:lnTo>
                  <a:cubicBezTo>
                    <a:pt x="2635" y="2603"/>
                    <a:pt x="2629" y="2553"/>
                    <a:pt x="2591" y="2528"/>
                  </a:cubicBezTo>
                  <a:cubicBezTo>
                    <a:pt x="2577" y="2519"/>
                    <a:pt x="2561" y="2515"/>
                    <a:pt x="2546" y="2515"/>
                  </a:cubicBezTo>
                  <a:close/>
                  <a:moveTo>
                    <a:pt x="1961" y="3352"/>
                  </a:moveTo>
                  <a:cubicBezTo>
                    <a:pt x="1936" y="3352"/>
                    <a:pt x="1911" y="3363"/>
                    <a:pt x="1895" y="3387"/>
                  </a:cubicBezTo>
                  <a:lnTo>
                    <a:pt x="1581" y="3837"/>
                  </a:lnTo>
                  <a:cubicBezTo>
                    <a:pt x="1559" y="3875"/>
                    <a:pt x="1565" y="3925"/>
                    <a:pt x="1603" y="3950"/>
                  </a:cubicBezTo>
                  <a:cubicBezTo>
                    <a:pt x="1588" y="3940"/>
                    <a:pt x="1572" y="3936"/>
                    <a:pt x="1556" y="3936"/>
                  </a:cubicBezTo>
                  <a:cubicBezTo>
                    <a:pt x="1530" y="3936"/>
                    <a:pt x="1505" y="3948"/>
                    <a:pt x="1489" y="3969"/>
                  </a:cubicBezTo>
                  <a:lnTo>
                    <a:pt x="1448" y="4032"/>
                  </a:lnTo>
                  <a:cubicBezTo>
                    <a:pt x="1423" y="4067"/>
                    <a:pt x="1433" y="4117"/>
                    <a:pt x="1467" y="4142"/>
                  </a:cubicBezTo>
                  <a:cubicBezTo>
                    <a:pt x="1480" y="4155"/>
                    <a:pt x="1496" y="4158"/>
                    <a:pt x="1511" y="4158"/>
                  </a:cubicBezTo>
                  <a:cubicBezTo>
                    <a:pt x="1533" y="4158"/>
                    <a:pt x="1559" y="4145"/>
                    <a:pt x="1577" y="4123"/>
                  </a:cubicBezTo>
                  <a:lnTo>
                    <a:pt x="1622" y="4060"/>
                  </a:lnTo>
                  <a:cubicBezTo>
                    <a:pt x="1644" y="4022"/>
                    <a:pt x="1637" y="3972"/>
                    <a:pt x="1603" y="3950"/>
                  </a:cubicBezTo>
                  <a:lnTo>
                    <a:pt x="1603" y="3950"/>
                  </a:lnTo>
                  <a:cubicBezTo>
                    <a:pt x="1616" y="3959"/>
                    <a:pt x="1631" y="3963"/>
                    <a:pt x="1647" y="3963"/>
                  </a:cubicBezTo>
                  <a:cubicBezTo>
                    <a:pt x="1672" y="3963"/>
                    <a:pt x="1697" y="3951"/>
                    <a:pt x="1713" y="3928"/>
                  </a:cubicBezTo>
                  <a:lnTo>
                    <a:pt x="2027" y="3478"/>
                  </a:lnTo>
                  <a:cubicBezTo>
                    <a:pt x="2050" y="3440"/>
                    <a:pt x="2040" y="3390"/>
                    <a:pt x="2005" y="3365"/>
                  </a:cubicBezTo>
                  <a:cubicBezTo>
                    <a:pt x="1992" y="3356"/>
                    <a:pt x="1977" y="3352"/>
                    <a:pt x="1961" y="3352"/>
                  </a:cubicBezTo>
                  <a:close/>
                  <a:moveTo>
                    <a:pt x="1375" y="4191"/>
                  </a:moveTo>
                  <a:cubicBezTo>
                    <a:pt x="1349" y="4191"/>
                    <a:pt x="1324" y="4203"/>
                    <a:pt x="1310" y="4224"/>
                  </a:cubicBezTo>
                  <a:lnTo>
                    <a:pt x="995" y="4677"/>
                  </a:lnTo>
                  <a:cubicBezTo>
                    <a:pt x="970" y="4712"/>
                    <a:pt x="980" y="4762"/>
                    <a:pt x="1014" y="4787"/>
                  </a:cubicBezTo>
                  <a:cubicBezTo>
                    <a:pt x="1027" y="4800"/>
                    <a:pt x="1043" y="4803"/>
                    <a:pt x="1058" y="4803"/>
                  </a:cubicBezTo>
                  <a:cubicBezTo>
                    <a:pt x="1083" y="4803"/>
                    <a:pt x="1105" y="4790"/>
                    <a:pt x="1124" y="4765"/>
                  </a:cubicBezTo>
                  <a:lnTo>
                    <a:pt x="1439" y="4315"/>
                  </a:lnTo>
                  <a:cubicBezTo>
                    <a:pt x="1464" y="4277"/>
                    <a:pt x="1455" y="4227"/>
                    <a:pt x="1420" y="4205"/>
                  </a:cubicBezTo>
                  <a:cubicBezTo>
                    <a:pt x="1407" y="4195"/>
                    <a:pt x="1391" y="4191"/>
                    <a:pt x="1375" y="4191"/>
                  </a:cubicBezTo>
                  <a:close/>
                  <a:moveTo>
                    <a:pt x="967" y="4773"/>
                  </a:moveTo>
                  <a:cubicBezTo>
                    <a:pt x="941" y="4773"/>
                    <a:pt x="916" y="4785"/>
                    <a:pt x="901" y="4806"/>
                  </a:cubicBezTo>
                  <a:lnTo>
                    <a:pt x="857" y="4869"/>
                  </a:lnTo>
                  <a:cubicBezTo>
                    <a:pt x="835" y="4904"/>
                    <a:pt x="841" y="4957"/>
                    <a:pt x="876" y="4979"/>
                  </a:cubicBezTo>
                  <a:cubicBezTo>
                    <a:pt x="888" y="4992"/>
                    <a:pt x="904" y="4995"/>
                    <a:pt x="920" y="4995"/>
                  </a:cubicBezTo>
                  <a:cubicBezTo>
                    <a:pt x="948" y="4995"/>
                    <a:pt x="973" y="4982"/>
                    <a:pt x="986" y="4960"/>
                  </a:cubicBezTo>
                  <a:lnTo>
                    <a:pt x="1030" y="4897"/>
                  </a:lnTo>
                  <a:cubicBezTo>
                    <a:pt x="1055" y="4860"/>
                    <a:pt x="1046" y="4809"/>
                    <a:pt x="1011" y="4787"/>
                  </a:cubicBezTo>
                  <a:cubicBezTo>
                    <a:pt x="998" y="4778"/>
                    <a:pt x="982" y="4773"/>
                    <a:pt x="967" y="4773"/>
                  </a:cubicBezTo>
                  <a:close/>
                  <a:moveTo>
                    <a:pt x="788" y="5028"/>
                  </a:moveTo>
                  <a:cubicBezTo>
                    <a:pt x="763" y="5028"/>
                    <a:pt x="738" y="5040"/>
                    <a:pt x="725" y="5061"/>
                  </a:cubicBezTo>
                  <a:lnTo>
                    <a:pt x="410" y="5514"/>
                  </a:lnTo>
                  <a:cubicBezTo>
                    <a:pt x="385" y="5549"/>
                    <a:pt x="394" y="5602"/>
                    <a:pt x="429" y="5624"/>
                  </a:cubicBezTo>
                  <a:cubicBezTo>
                    <a:pt x="441" y="5637"/>
                    <a:pt x="457" y="5640"/>
                    <a:pt x="473" y="5640"/>
                  </a:cubicBezTo>
                  <a:cubicBezTo>
                    <a:pt x="495" y="5640"/>
                    <a:pt x="520" y="5627"/>
                    <a:pt x="539" y="5605"/>
                  </a:cubicBezTo>
                  <a:lnTo>
                    <a:pt x="854" y="5152"/>
                  </a:lnTo>
                  <a:cubicBezTo>
                    <a:pt x="879" y="5118"/>
                    <a:pt x="869" y="5064"/>
                    <a:pt x="835" y="5042"/>
                  </a:cubicBezTo>
                  <a:cubicBezTo>
                    <a:pt x="820" y="5032"/>
                    <a:pt x="804" y="5028"/>
                    <a:pt x="788" y="5028"/>
                  </a:cubicBezTo>
                  <a:close/>
                  <a:moveTo>
                    <a:pt x="378" y="5611"/>
                  </a:moveTo>
                  <a:cubicBezTo>
                    <a:pt x="353" y="5611"/>
                    <a:pt x="329" y="5622"/>
                    <a:pt x="316" y="5643"/>
                  </a:cubicBezTo>
                  <a:lnTo>
                    <a:pt x="272" y="5706"/>
                  </a:lnTo>
                  <a:cubicBezTo>
                    <a:pt x="246" y="5744"/>
                    <a:pt x="256" y="5794"/>
                    <a:pt x="290" y="5816"/>
                  </a:cubicBezTo>
                  <a:cubicBezTo>
                    <a:pt x="303" y="5829"/>
                    <a:pt x="319" y="5832"/>
                    <a:pt x="334" y="5832"/>
                  </a:cubicBezTo>
                  <a:cubicBezTo>
                    <a:pt x="363" y="5832"/>
                    <a:pt x="385" y="5822"/>
                    <a:pt x="401" y="5797"/>
                  </a:cubicBezTo>
                  <a:lnTo>
                    <a:pt x="445" y="5734"/>
                  </a:lnTo>
                  <a:cubicBezTo>
                    <a:pt x="470" y="5700"/>
                    <a:pt x="460" y="5646"/>
                    <a:pt x="426" y="5624"/>
                  </a:cubicBezTo>
                  <a:cubicBezTo>
                    <a:pt x="411" y="5616"/>
                    <a:pt x="394" y="5611"/>
                    <a:pt x="378" y="5611"/>
                  </a:cubicBezTo>
                  <a:close/>
                  <a:moveTo>
                    <a:pt x="202" y="5866"/>
                  </a:moveTo>
                  <a:cubicBezTo>
                    <a:pt x="177" y="5866"/>
                    <a:pt x="152" y="5878"/>
                    <a:pt x="136" y="5901"/>
                  </a:cubicBezTo>
                  <a:lnTo>
                    <a:pt x="23" y="6062"/>
                  </a:lnTo>
                  <a:cubicBezTo>
                    <a:pt x="1" y="6096"/>
                    <a:pt x="7" y="6147"/>
                    <a:pt x="42" y="6172"/>
                  </a:cubicBezTo>
                  <a:cubicBezTo>
                    <a:pt x="54" y="6184"/>
                    <a:pt x="70" y="6188"/>
                    <a:pt x="86" y="6188"/>
                  </a:cubicBezTo>
                  <a:cubicBezTo>
                    <a:pt x="114" y="6188"/>
                    <a:pt x="139" y="6175"/>
                    <a:pt x="152" y="6153"/>
                  </a:cubicBezTo>
                  <a:lnTo>
                    <a:pt x="268" y="5989"/>
                  </a:lnTo>
                  <a:cubicBezTo>
                    <a:pt x="290" y="5955"/>
                    <a:pt x="284" y="5904"/>
                    <a:pt x="246" y="5879"/>
                  </a:cubicBezTo>
                  <a:cubicBezTo>
                    <a:pt x="233" y="5871"/>
                    <a:pt x="218" y="5866"/>
                    <a:pt x="202" y="58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1020427" y="4144405"/>
              <a:ext cx="456458" cy="391997"/>
            </a:xfrm>
            <a:custGeom>
              <a:avLst/>
              <a:gdLst/>
              <a:ahLst/>
              <a:cxnLst/>
              <a:rect l="l" t="t" r="r" b="b"/>
              <a:pathLst>
                <a:path w="5757" h="4944" extrusionOk="0">
                  <a:moveTo>
                    <a:pt x="5666" y="0"/>
                  </a:moveTo>
                  <a:cubicBezTo>
                    <a:pt x="5649" y="0"/>
                    <a:pt x="5631" y="6"/>
                    <a:pt x="5618" y="19"/>
                  </a:cubicBezTo>
                  <a:lnTo>
                    <a:pt x="5202" y="377"/>
                  </a:lnTo>
                  <a:cubicBezTo>
                    <a:pt x="5168" y="406"/>
                    <a:pt x="5165" y="456"/>
                    <a:pt x="5193" y="487"/>
                  </a:cubicBezTo>
                  <a:cubicBezTo>
                    <a:pt x="5177" y="470"/>
                    <a:pt x="5155" y="461"/>
                    <a:pt x="5132" y="461"/>
                  </a:cubicBezTo>
                  <a:cubicBezTo>
                    <a:pt x="5114" y="461"/>
                    <a:pt x="5097" y="467"/>
                    <a:pt x="5083" y="478"/>
                  </a:cubicBezTo>
                  <a:lnTo>
                    <a:pt x="5023" y="531"/>
                  </a:lnTo>
                  <a:cubicBezTo>
                    <a:pt x="4991" y="560"/>
                    <a:pt x="4988" y="610"/>
                    <a:pt x="5017" y="642"/>
                  </a:cubicBezTo>
                  <a:cubicBezTo>
                    <a:pt x="5032" y="660"/>
                    <a:pt x="5051" y="670"/>
                    <a:pt x="5076" y="670"/>
                  </a:cubicBezTo>
                  <a:cubicBezTo>
                    <a:pt x="5095" y="670"/>
                    <a:pt x="5111" y="660"/>
                    <a:pt x="5127" y="648"/>
                  </a:cubicBezTo>
                  <a:lnTo>
                    <a:pt x="5187" y="598"/>
                  </a:lnTo>
                  <a:cubicBezTo>
                    <a:pt x="5218" y="569"/>
                    <a:pt x="5221" y="519"/>
                    <a:pt x="5193" y="487"/>
                  </a:cubicBezTo>
                  <a:lnTo>
                    <a:pt x="5193" y="487"/>
                  </a:lnTo>
                  <a:cubicBezTo>
                    <a:pt x="5208" y="504"/>
                    <a:pt x="5230" y="513"/>
                    <a:pt x="5252" y="513"/>
                  </a:cubicBezTo>
                  <a:cubicBezTo>
                    <a:pt x="5270" y="513"/>
                    <a:pt x="5289" y="507"/>
                    <a:pt x="5303" y="494"/>
                  </a:cubicBezTo>
                  <a:lnTo>
                    <a:pt x="5722" y="138"/>
                  </a:lnTo>
                  <a:cubicBezTo>
                    <a:pt x="5753" y="110"/>
                    <a:pt x="5756" y="59"/>
                    <a:pt x="5728" y="28"/>
                  </a:cubicBezTo>
                  <a:cubicBezTo>
                    <a:pt x="5712" y="10"/>
                    <a:pt x="5689" y="0"/>
                    <a:pt x="5666" y="0"/>
                  </a:cubicBezTo>
                  <a:close/>
                  <a:moveTo>
                    <a:pt x="4893" y="666"/>
                  </a:moveTo>
                  <a:cubicBezTo>
                    <a:pt x="4875" y="666"/>
                    <a:pt x="4858" y="671"/>
                    <a:pt x="4844" y="682"/>
                  </a:cubicBezTo>
                  <a:lnTo>
                    <a:pt x="4425" y="1041"/>
                  </a:lnTo>
                  <a:cubicBezTo>
                    <a:pt x="4394" y="1070"/>
                    <a:pt x="4390" y="1120"/>
                    <a:pt x="4419" y="1151"/>
                  </a:cubicBezTo>
                  <a:cubicBezTo>
                    <a:pt x="4403" y="1134"/>
                    <a:pt x="4382" y="1126"/>
                    <a:pt x="4360" y="1126"/>
                  </a:cubicBezTo>
                  <a:cubicBezTo>
                    <a:pt x="4342" y="1126"/>
                    <a:pt x="4323" y="1132"/>
                    <a:pt x="4309" y="1145"/>
                  </a:cubicBezTo>
                  <a:lnTo>
                    <a:pt x="4249" y="1195"/>
                  </a:lnTo>
                  <a:cubicBezTo>
                    <a:pt x="4217" y="1224"/>
                    <a:pt x="4214" y="1274"/>
                    <a:pt x="4243" y="1306"/>
                  </a:cubicBezTo>
                  <a:cubicBezTo>
                    <a:pt x="4258" y="1324"/>
                    <a:pt x="4277" y="1334"/>
                    <a:pt x="4299" y="1334"/>
                  </a:cubicBezTo>
                  <a:cubicBezTo>
                    <a:pt x="4315" y="1334"/>
                    <a:pt x="4337" y="1324"/>
                    <a:pt x="4353" y="1315"/>
                  </a:cubicBezTo>
                  <a:lnTo>
                    <a:pt x="4409" y="1262"/>
                  </a:lnTo>
                  <a:cubicBezTo>
                    <a:pt x="4441" y="1233"/>
                    <a:pt x="4447" y="1183"/>
                    <a:pt x="4419" y="1151"/>
                  </a:cubicBezTo>
                  <a:lnTo>
                    <a:pt x="4419" y="1151"/>
                  </a:lnTo>
                  <a:cubicBezTo>
                    <a:pt x="4435" y="1169"/>
                    <a:pt x="4457" y="1178"/>
                    <a:pt x="4479" y="1178"/>
                  </a:cubicBezTo>
                  <a:cubicBezTo>
                    <a:pt x="4497" y="1178"/>
                    <a:pt x="4515" y="1172"/>
                    <a:pt x="4529" y="1161"/>
                  </a:cubicBezTo>
                  <a:lnTo>
                    <a:pt x="4944" y="802"/>
                  </a:lnTo>
                  <a:cubicBezTo>
                    <a:pt x="4976" y="774"/>
                    <a:pt x="4982" y="723"/>
                    <a:pt x="4954" y="692"/>
                  </a:cubicBezTo>
                  <a:cubicBezTo>
                    <a:pt x="4938" y="674"/>
                    <a:pt x="4915" y="666"/>
                    <a:pt x="4893" y="666"/>
                  </a:cubicBezTo>
                  <a:close/>
                  <a:moveTo>
                    <a:pt x="4116" y="1330"/>
                  </a:moveTo>
                  <a:cubicBezTo>
                    <a:pt x="4097" y="1330"/>
                    <a:pt x="4078" y="1337"/>
                    <a:pt x="4063" y="1350"/>
                  </a:cubicBezTo>
                  <a:lnTo>
                    <a:pt x="3648" y="1705"/>
                  </a:lnTo>
                  <a:cubicBezTo>
                    <a:pt x="3616" y="1734"/>
                    <a:pt x="3613" y="1784"/>
                    <a:pt x="3638" y="1815"/>
                  </a:cubicBezTo>
                  <a:cubicBezTo>
                    <a:pt x="3624" y="1800"/>
                    <a:pt x="3602" y="1791"/>
                    <a:pt x="3579" y="1791"/>
                  </a:cubicBezTo>
                  <a:cubicBezTo>
                    <a:pt x="3561" y="1791"/>
                    <a:pt x="3542" y="1796"/>
                    <a:pt x="3528" y="1809"/>
                  </a:cubicBezTo>
                  <a:lnTo>
                    <a:pt x="3472" y="1859"/>
                  </a:lnTo>
                  <a:cubicBezTo>
                    <a:pt x="3437" y="1888"/>
                    <a:pt x="3434" y="1938"/>
                    <a:pt x="3462" y="1970"/>
                  </a:cubicBezTo>
                  <a:cubicBezTo>
                    <a:pt x="3478" y="1992"/>
                    <a:pt x="3497" y="1998"/>
                    <a:pt x="3522" y="1998"/>
                  </a:cubicBezTo>
                  <a:cubicBezTo>
                    <a:pt x="3541" y="1998"/>
                    <a:pt x="3557" y="1995"/>
                    <a:pt x="3572" y="1979"/>
                  </a:cubicBezTo>
                  <a:lnTo>
                    <a:pt x="3632" y="1929"/>
                  </a:lnTo>
                  <a:cubicBezTo>
                    <a:pt x="3664" y="1900"/>
                    <a:pt x="3667" y="1850"/>
                    <a:pt x="3638" y="1815"/>
                  </a:cubicBezTo>
                  <a:lnTo>
                    <a:pt x="3638" y="1815"/>
                  </a:lnTo>
                  <a:cubicBezTo>
                    <a:pt x="3654" y="1833"/>
                    <a:pt x="3677" y="1843"/>
                    <a:pt x="3700" y="1843"/>
                  </a:cubicBezTo>
                  <a:cubicBezTo>
                    <a:pt x="3718" y="1843"/>
                    <a:pt x="3735" y="1837"/>
                    <a:pt x="3748" y="1825"/>
                  </a:cubicBezTo>
                  <a:lnTo>
                    <a:pt x="4167" y="1466"/>
                  </a:lnTo>
                  <a:cubicBezTo>
                    <a:pt x="4198" y="1438"/>
                    <a:pt x="4202" y="1387"/>
                    <a:pt x="4173" y="1356"/>
                  </a:cubicBezTo>
                  <a:cubicBezTo>
                    <a:pt x="4160" y="1339"/>
                    <a:pt x="4138" y="1330"/>
                    <a:pt x="4116" y="1330"/>
                  </a:cubicBezTo>
                  <a:close/>
                  <a:moveTo>
                    <a:pt x="3339" y="2000"/>
                  </a:moveTo>
                  <a:cubicBezTo>
                    <a:pt x="3321" y="2000"/>
                    <a:pt x="3303" y="2006"/>
                    <a:pt x="3289" y="2017"/>
                  </a:cubicBezTo>
                  <a:lnTo>
                    <a:pt x="2874" y="2375"/>
                  </a:lnTo>
                  <a:cubicBezTo>
                    <a:pt x="2842" y="2404"/>
                    <a:pt x="2836" y="2454"/>
                    <a:pt x="2864" y="2486"/>
                  </a:cubicBezTo>
                  <a:cubicBezTo>
                    <a:pt x="2849" y="2469"/>
                    <a:pt x="2827" y="2460"/>
                    <a:pt x="2806" y="2460"/>
                  </a:cubicBezTo>
                  <a:cubicBezTo>
                    <a:pt x="2787" y="2460"/>
                    <a:pt x="2769" y="2466"/>
                    <a:pt x="2754" y="2479"/>
                  </a:cubicBezTo>
                  <a:lnTo>
                    <a:pt x="2694" y="2530"/>
                  </a:lnTo>
                  <a:cubicBezTo>
                    <a:pt x="2663" y="2558"/>
                    <a:pt x="2660" y="2608"/>
                    <a:pt x="2688" y="2640"/>
                  </a:cubicBezTo>
                  <a:cubicBezTo>
                    <a:pt x="2704" y="2659"/>
                    <a:pt x="2723" y="2668"/>
                    <a:pt x="2748" y="2668"/>
                  </a:cubicBezTo>
                  <a:cubicBezTo>
                    <a:pt x="2767" y="2668"/>
                    <a:pt x="2782" y="2659"/>
                    <a:pt x="2798" y="2646"/>
                  </a:cubicBezTo>
                  <a:lnTo>
                    <a:pt x="2858" y="2596"/>
                  </a:lnTo>
                  <a:cubicBezTo>
                    <a:pt x="2889" y="2567"/>
                    <a:pt x="2893" y="2517"/>
                    <a:pt x="2864" y="2486"/>
                  </a:cubicBezTo>
                  <a:lnTo>
                    <a:pt x="2864" y="2486"/>
                  </a:lnTo>
                  <a:cubicBezTo>
                    <a:pt x="2880" y="2503"/>
                    <a:pt x="2901" y="2511"/>
                    <a:pt x="2923" y="2511"/>
                  </a:cubicBezTo>
                  <a:cubicBezTo>
                    <a:pt x="2941" y="2511"/>
                    <a:pt x="2960" y="2505"/>
                    <a:pt x="2974" y="2492"/>
                  </a:cubicBezTo>
                  <a:lnTo>
                    <a:pt x="3393" y="2136"/>
                  </a:lnTo>
                  <a:cubicBezTo>
                    <a:pt x="3424" y="2108"/>
                    <a:pt x="3427" y="2058"/>
                    <a:pt x="3399" y="2026"/>
                  </a:cubicBezTo>
                  <a:cubicBezTo>
                    <a:pt x="3383" y="2009"/>
                    <a:pt x="3361" y="2000"/>
                    <a:pt x="3339" y="2000"/>
                  </a:cubicBezTo>
                  <a:close/>
                  <a:moveTo>
                    <a:pt x="2564" y="2664"/>
                  </a:moveTo>
                  <a:cubicBezTo>
                    <a:pt x="2547" y="2664"/>
                    <a:pt x="2529" y="2670"/>
                    <a:pt x="2515" y="2681"/>
                  </a:cubicBezTo>
                  <a:lnTo>
                    <a:pt x="2096" y="3039"/>
                  </a:lnTo>
                  <a:cubicBezTo>
                    <a:pt x="2065" y="3068"/>
                    <a:pt x="2062" y="3118"/>
                    <a:pt x="2090" y="3150"/>
                  </a:cubicBezTo>
                  <a:cubicBezTo>
                    <a:pt x="2075" y="3133"/>
                    <a:pt x="2053" y="3124"/>
                    <a:pt x="2031" y="3124"/>
                  </a:cubicBezTo>
                  <a:cubicBezTo>
                    <a:pt x="2013" y="3124"/>
                    <a:pt x="1994" y="3130"/>
                    <a:pt x="1980" y="3143"/>
                  </a:cubicBezTo>
                  <a:lnTo>
                    <a:pt x="1920" y="3194"/>
                  </a:lnTo>
                  <a:cubicBezTo>
                    <a:pt x="1889" y="3222"/>
                    <a:pt x="1886" y="3272"/>
                    <a:pt x="1914" y="3304"/>
                  </a:cubicBezTo>
                  <a:cubicBezTo>
                    <a:pt x="1930" y="3323"/>
                    <a:pt x="1948" y="3332"/>
                    <a:pt x="1971" y="3332"/>
                  </a:cubicBezTo>
                  <a:cubicBezTo>
                    <a:pt x="1986" y="3332"/>
                    <a:pt x="2008" y="3323"/>
                    <a:pt x="2024" y="3310"/>
                  </a:cubicBezTo>
                  <a:lnTo>
                    <a:pt x="2081" y="3260"/>
                  </a:lnTo>
                  <a:cubicBezTo>
                    <a:pt x="2112" y="3231"/>
                    <a:pt x="2118" y="3181"/>
                    <a:pt x="2090" y="3150"/>
                  </a:cubicBezTo>
                  <a:lnTo>
                    <a:pt x="2090" y="3150"/>
                  </a:lnTo>
                  <a:cubicBezTo>
                    <a:pt x="2106" y="3167"/>
                    <a:pt x="2128" y="3176"/>
                    <a:pt x="2151" y="3176"/>
                  </a:cubicBezTo>
                  <a:cubicBezTo>
                    <a:pt x="2169" y="3176"/>
                    <a:pt x="2186" y="3170"/>
                    <a:pt x="2200" y="3159"/>
                  </a:cubicBezTo>
                  <a:lnTo>
                    <a:pt x="2616" y="2800"/>
                  </a:lnTo>
                  <a:cubicBezTo>
                    <a:pt x="2647" y="2772"/>
                    <a:pt x="2653" y="2722"/>
                    <a:pt x="2625" y="2690"/>
                  </a:cubicBezTo>
                  <a:cubicBezTo>
                    <a:pt x="2609" y="2673"/>
                    <a:pt x="2587" y="2664"/>
                    <a:pt x="2564" y="2664"/>
                  </a:cubicBezTo>
                  <a:close/>
                  <a:moveTo>
                    <a:pt x="1787" y="3328"/>
                  </a:moveTo>
                  <a:cubicBezTo>
                    <a:pt x="1768" y="3328"/>
                    <a:pt x="1749" y="3335"/>
                    <a:pt x="1734" y="3348"/>
                  </a:cubicBezTo>
                  <a:lnTo>
                    <a:pt x="1319" y="3703"/>
                  </a:lnTo>
                  <a:cubicBezTo>
                    <a:pt x="1288" y="3732"/>
                    <a:pt x="1284" y="3782"/>
                    <a:pt x="1310" y="3814"/>
                  </a:cubicBezTo>
                  <a:cubicBezTo>
                    <a:pt x="1296" y="3797"/>
                    <a:pt x="1274" y="3788"/>
                    <a:pt x="1252" y="3788"/>
                  </a:cubicBezTo>
                  <a:cubicBezTo>
                    <a:pt x="1233" y="3788"/>
                    <a:pt x="1214" y="3794"/>
                    <a:pt x="1200" y="3807"/>
                  </a:cubicBezTo>
                  <a:lnTo>
                    <a:pt x="1143" y="3858"/>
                  </a:lnTo>
                  <a:cubicBezTo>
                    <a:pt x="1111" y="3886"/>
                    <a:pt x="1105" y="3936"/>
                    <a:pt x="1133" y="3968"/>
                  </a:cubicBezTo>
                  <a:cubicBezTo>
                    <a:pt x="1149" y="3990"/>
                    <a:pt x="1168" y="3996"/>
                    <a:pt x="1193" y="3996"/>
                  </a:cubicBezTo>
                  <a:cubicBezTo>
                    <a:pt x="1212" y="3996"/>
                    <a:pt x="1231" y="3993"/>
                    <a:pt x="1244" y="3977"/>
                  </a:cubicBezTo>
                  <a:lnTo>
                    <a:pt x="1303" y="3924"/>
                  </a:lnTo>
                  <a:cubicBezTo>
                    <a:pt x="1335" y="3899"/>
                    <a:pt x="1338" y="3845"/>
                    <a:pt x="1310" y="3814"/>
                  </a:cubicBezTo>
                  <a:lnTo>
                    <a:pt x="1310" y="3814"/>
                  </a:lnTo>
                  <a:cubicBezTo>
                    <a:pt x="1326" y="3831"/>
                    <a:pt x="1349" y="3841"/>
                    <a:pt x="1371" y="3841"/>
                  </a:cubicBezTo>
                  <a:cubicBezTo>
                    <a:pt x="1389" y="3841"/>
                    <a:pt x="1406" y="3835"/>
                    <a:pt x="1420" y="3823"/>
                  </a:cubicBezTo>
                  <a:lnTo>
                    <a:pt x="1838" y="3464"/>
                  </a:lnTo>
                  <a:cubicBezTo>
                    <a:pt x="1870" y="3436"/>
                    <a:pt x="1873" y="3386"/>
                    <a:pt x="1845" y="3354"/>
                  </a:cubicBezTo>
                  <a:cubicBezTo>
                    <a:pt x="1831" y="3337"/>
                    <a:pt x="1809" y="3328"/>
                    <a:pt x="1787" y="3328"/>
                  </a:cubicBezTo>
                  <a:close/>
                  <a:moveTo>
                    <a:pt x="1010" y="3993"/>
                  </a:moveTo>
                  <a:cubicBezTo>
                    <a:pt x="992" y="3993"/>
                    <a:pt x="974" y="3999"/>
                    <a:pt x="960" y="4012"/>
                  </a:cubicBezTo>
                  <a:lnTo>
                    <a:pt x="545" y="4371"/>
                  </a:lnTo>
                  <a:cubicBezTo>
                    <a:pt x="514" y="4399"/>
                    <a:pt x="507" y="4449"/>
                    <a:pt x="536" y="4481"/>
                  </a:cubicBezTo>
                  <a:cubicBezTo>
                    <a:pt x="520" y="4463"/>
                    <a:pt x="497" y="4455"/>
                    <a:pt x="475" y="4455"/>
                  </a:cubicBezTo>
                  <a:cubicBezTo>
                    <a:pt x="457" y="4455"/>
                    <a:pt x="439" y="4460"/>
                    <a:pt x="425" y="4471"/>
                  </a:cubicBezTo>
                  <a:lnTo>
                    <a:pt x="366" y="4525"/>
                  </a:lnTo>
                  <a:cubicBezTo>
                    <a:pt x="334" y="4550"/>
                    <a:pt x="331" y="4603"/>
                    <a:pt x="359" y="4635"/>
                  </a:cubicBezTo>
                  <a:cubicBezTo>
                    <a:pt x="375" y="4654"/>
                    <a:pt x="394" y="4660"/>
                    <a:pt x="419" y="4660"/>
                  </a:cubicBezTo>
                  <a:cubicBezTo>
                    <a:pt x="438" y="4660"/>
                    <a:pt x="454" y="4657"/>
                    <a:pt x="469" y="4641"/>
                  </a:cubicBezTo>
                  <a:lnTo>
                    <a:pt x="529" y="4591"/>
                  </a:lnTo>
                  <a:cubicBezTo>
                    <a:pt x="560" y="4563"/>
                    <a:pt x="564" y="4515"/>
                    <a:pt x="538" y="4483"/>
                  </a:cubicBezTo>
                  <a:lnTo>
                    <a:pt x="538" y="4483"/>
                  </a:lnTo>
                  <a:cubicBezTo>
                    <a:pt x="553" y="4500"/>
                    <a:pt x="571" y="4509"/>
                    <a:pt x="595" y="4509"/>
                  </a:cubicBezTo>
                  <a:cubicBezTo>
                    <a:pt x="614" y="4509"/>
                    <a:pt x="633" y="4503"/>
                    <a:pt x="646" y="4487"/>
                  </a:cubicBezTo>
                  <a:lnTo>
                    <a:pt x="1064" y="4131"/>
                  </a:lnTo>
                  <a:cubicBezTo>
                    <a:pt x="1096" y="4103"/>
                    <a:pt x="1099" y="4053"/>
                    <a:pt x="1071" y="4018"/>
                  </a:cubicBezTo>
                  <a:cubicBezTo>
                    <a:pt x="1055" y="4002"/>
                    <a:pt x="1032" y="3993"/>
                    <a:pt x="1010" y="3993"/>
                  </a:cubicBezTo>
                  <a:close/>
                  <a:moveTo>
                    <a:pt x="235" y="4658"/>
                  </a:moveTo>
                  <a:cubicBezTo>
                    <a:pt x="217" y="4658"/>
                    <a:pt x="200" y="4664"/>
                    <a:pt x="186" y="4676"/>
                  </a:cubicBezTo>
                  <a:lnTo>
                    <a:pt x="35" y="4805"/>
                  </a:lnTo>
                  <a:cubicBezTo>
                    <a:pt x="4" y="4833"/>
                    <a:pt x="1" y="4884"/>
                    <a:pt x="29" y="4918"/>
                  </a:cubicBezTo>
                  <a:cubicBezTo>
                    <a:pt x="45" y="4937"/>
                    <a:pt x="64" y="4943"/>
                    <a:pt x="89" y="4943"/>
                  </a:cubicBezTo>
                  <a:cubicBezTo>
                    <a:pt x="108" y="4943"/>
                    <a:pt x="123" y="4940"/>
                    <a:pt x="139" y="4924"/>
                  </a:cubicBezTo>
                  <a:lnTo>
                    <a:pt x="287" y="4795"/>
                  </a:lnTo>
                  <a:cubicBezTo>
                    <a:pt x="318" y="4767"/>
                    <a:pt x="325" y="4717"/>
                    <a:pt x="296" y="4685"/>
                  </a:cubicBezTo>
                  <a:cubicBezTo>
                    <a:pt x="280" y="4667"/>
                    <a:pt x="257" y="4658"/>
                    <a:pt x="235" y="46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896898" y="4182779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8"/>
                  </a:moveTo>
                  <a:cubicBezTo>
                    <a:pt x="992" y="158"/>
                    <a:pt x="1238" y="400"/>
                    <a:pt x="1238" y="696"/>
                  </a:cubicBezTo>
                  <a:cubicBezTo>
                    <a:pt x="1238" y="995"/>
                    <a:pt x="995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8"/>
                    <a:pt x="696" y="158"/>
                  </a:cubicBezTo>
                  <a:close/>
                  <a:moveTo>
                    <a:pt x="696" y="0"/>
                  </a:moveTo>
                  <a:cubicBezTo>
                    <a:pt x="312" y="0"/>
                    <a:pt x="1" y="312"/>
                    <a:pt x="1" y="696"/>
                  </a:cubicBezTo>
                  <a:cubicBezTo>
                    <a:pt x="1" y="1080"/>
                    <a:pt x="316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12"/>
                    <a:pt x="1083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734993" y="4392573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37"/>
                  </a:moveTo>
                  <a:lnTo>
                    <a:pt x="1067" y="614"/>
                  </a:lnTo>
                  <a:cubicBezTo>
                    <a:pt x="1077" y="627"/>
                    <a:pt x="1086" y="640"/>
                    <a:pt x="1099" y="646"/>
                  </a:cubicBezTo>
                  <a:lnTo>
                    <a:pt x="1476" y="854"/>
                  </a:lnTo>
                  <a:lnTo>
                    <a:pt x="1099" y="1064"/>
                  </a:lnTo>
                  <a:cubicBezTo>
                    <a:pt x="1086" y="1071"/>
                    <a:pt x="1077" y="1083"/>
                    <a:pt x="1067" y="1096"/>
                  </a:cubicBezTo>
                  <a:lnTo>
                    <a:pt x="860" y="1473"/>
                  </a:lnTo>
                  <a:lnTo>
                    <a:pt x="652" y="1096"/>
                  </a:lnTo>
                  <a:cubicBezTo>
                    <a:pt x="643" y="1083"/>
                    <a:pt x="630" y="1071"/>
                    <a:pt x="621" y="1064"/>
                  </a:cubicBezTo>
                  <a:lnTo>
                    <a:pt x="243" y="854"/>
                  </a:lnTo>
                  <a:lnTo>
                    <a:pt x="621" y="646"/>
                  </a:lnTo>
                  <a:cubicBezTo>
                    <a:pt x="630" y="636"/>
                    <a:pt x="643" y="627"/>
                    <a:pt x="652" y="614"/>
                  </a:cubicBezTo>
                  <a:lnTo>
                    <a:pt x="860" y="237"/>
                  </a:lnTo>
                  <a:close/>
                  <a:moveTo>
                    <a:pt x="860" y="1"/>
                  </a:moveTo>
                  <a:cubicBezTo>
                    <a:pt x="828" y="1"/>
                    <a:pt x="803" y="16"/>
                    <a:pt x="787" y="38"/>
                  </a:cubicBezTo>
                  <a:lnTo>
                    <a:pt x="526" y="523"/>
                  </a:lnTo>
                  <a:lnTo>
                    <a:pt x="41" y="787"/>
                  </a:lnTo>
                  <a:cubicBezTo>
                    <a:pt x="16" y="803"/>
                    <a:pt x="1" y="825"/>
                    <a:pt x="1" y="857"/>
                  </a:cubicBezTo>
                  <a:cubicBezTo>
                    <a:pt x="1" y="888"/>
                    <a:pt x="16" y="913"/>
                    <a:pt x="41" y="929"/>
                  </a:cubicBezTo>
                  <a:lnTo>
                    <a:pt x="526" y="1193"/>
                  </a:lnTo>
                  <a:lnTo>
                    <a:pt x="787" y="1675"/>
                  </a:lnTo>
                  <a:cubicBezTo>
                    <a:pt x="803" y="1700"/>
                    <a:pt x="831" y="1716"/>
                    <a:pt x="860" y="1716"/>
                  </a:cubicBezTo>
                  <a:cubicBezTo>
                    <a:pt x="888" y="1716"/>
                    <a:pt x="913" y="1700"/>
                    <a:pt x="929" y="1675"/>
                  </a:cubicBezTo>
                  <a:lnTo>
                    <a:pt x="1193" y="1193"/>
                  </a:lnTo>
                  <a:lnTo>
                    <a:pt x="1678" y="929"/>
                  </a:lnTo>
                  <a:cubicBezTo>
                    <a:pt x="1700" y="913"/>
                    <a:pt x="1716" y="888"/>
                    <a:pt x="1716" y="857"/>
                  </a:cubicBezTo>
                  <a:cubicBezTo>
                    <a:pt x="1716" y="825"/>
                    <a:pt x="1700" y="803"/>
                    <a:pt x="1678" y="787"/>
                  </a:cubicBezTo>
                  <a:lnTo>
                    <a:pt x="1193" y="523"/>
                  </a:lnTo>
                  <a:lnTo>
                    <a:pt x="929" y="38"/>
                  </a:lnTo>
                  <a:cubicBezTo>
                    <a:pt x="913" y="16"/>
                    <a:pt x="891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700820" y="4133384"/>
              <a:ext cx="96651" cy="96889"/>
            </a:xfrm>
            <a:custGeom>
              <a:avLst/>
              <a:gdLst/>
              <a:ahLst/>
              <a:cxnLst/>
              <a:rect l="l" t="t" r="r" b="b"/>
              <a:pathLst>
                <a:path w="1219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7" y="472"/>
                    <a:pt x="746" y="485"/>
                    <a:pt x="759" y="494"/>
                  </a:cubicBezTo>
                  <a:lnTo>
                    <a:pt x="976" y="611"/>
                  </a:lnTo>
                  <a:lnTo>
                    <a:pt x="759" y="730"/>
                  </a:lnTo>
                  <a:cubicBezTo>
                    <a:pt x="746" y="737"/>
                    <a:pt x="737" y="749"/>
                    <a:pt x="727" y="762"/>
                  </a:cubicBezTo>
                  <a:lnTo>
                    <a:pt x="611" y="976"/>
                  </a:lnTo>
                  <a:lnTo>
                    <a:pt x="491" y="762"/>
                  </a:lnTo>
                  <a:cubicBezTo>
                    <a:pt x="485" y="749"/>
                    <a:pt x="472" y="737"/>
                    <a:pt x="460" y="730"/>
                  </a:cubicBezTo>
                  <a:lnTo>
                    <a:pt x="243" y="611"/>
                  </a:lnTo>
                  <a:lnTo>
                    <a:pt x="460" y="494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9" y="41"/>
                  </a:cubicBezTo>
                  <a:lnTo>
                    <a:pt x="362" y="362"/>
                  </a:lnTo>
                  <a:lnTo>
                    <a:pt x="38" y="538"/>
                  </a:lnTo>
                  <a:cubicBezTo>
                    <a:pt x="16" y="557"/>
                    <a:pt x="0" y="579"/>
                    <a:pt x="0" y="611"/>
                  </a:cubicBezTo>
                  <a:cubicBezTo>
                    <a:pt x="0" y="642"/>
                    <a:pt x="16" y="667"/>
                    <a:pt x="38" y="683"/>
                  </a:cubicBezTo>
                  <a:lnTo>
                    <a:pt x="362" y="859"/>
                  </a:lnTo>
                  <a:lnTo>
                    <a:pt x="539" y="1180"/>
                  </a:lnTo>
                  <a:cubicBezTo>
                    <a:pt x="554" y="1205"/>
                    <a:pt x="583" y="1221"/>
                    <a:pt x="611" y="1221"/>
                  </a:cubicBezTo>
                  <a:cubicBezTo>
                    <a:pt x="642" y="1221"/>
                    <a:pt x="668" y="1205"/>
                    <a:pt x="680" y="1180"/>
                  </a:cubicBezTo>
                  <a:lnTo>
                    <a:pt x="856" y="859"/>
                  </a:lnTo>
                  <a:lnTo>
                    <a:pt x="1181" y="683"/>
                  </a:lnTo>
                  <a:cubicBezTo>
                    <a:pt x="1203" y="667"/>
                    <a:pt x="1218" y="642"/>
                    <a:pt x="1218" y="611"/>
                  </a:cubicBezTo>
                  <a:cubicBezTo>
                    <a:pt x="1218" y="579"/>
                    <a:pt x="1203" y="557"/>
                    <a:pt x="1181" y="538"/>
                  </a:cubicBezTo>
                  <a:lnTo>
                    <a:pt x="856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945342" y="4032531"/>
              <a:ext cx="52964" cy="53281"/>
            </a:xfrm>
            <a:custGeom>
              <a:avLst/>
              <a:gdLst/>
              <a:ahLst/>
              <a:cxnLst/>
              <a:rect l="l" t="t" r="r" b="b"/>
              <a:pathLst>
                <a:path w="668" h="672" extrusionOk="0">
                  <a:moveTo>
                    <a:pt x="334" y="249"/>
                  </a:moveTo>
                  <a:lnTo>
                    <a:pt x="353" y="290"/>
                  </a:lnTo>
                  <a:cubicBezTo>
                    <a:pt x="362" y="303"/>
                    <a:pt x="375" y="312"/>
                    <a:pt x="384" y="322"/>
                  </a:cubicBezTo>
                  <a:lnTo>
                    <a:pt x="425" y="341"/>
                  </a:lnTo>
                  <a:lnTo>
                    <a:pt x="384" y="360"/>
                  </a:lnTo>
                  <a:cubicBezTo>
                    <a:pt x="375" y="369"/>
                    <a:pt x="362" y="382"/>
                    <a:pt x="353" y="391"/>
                  </a:cubicBezTo>
                  <a:lnTo>
                    <a:pt x="334" y="432"/>
                  </a:lnTo>
                  <a:lnTo>
                    <a:pt x="315" y="391"/>
                  </a:lnTo>
                  <a:cubicBezTo>
                    <a:pt x="306" y="382"/>
                    <a:pt x="296" y="369"/>
                    <a:pt x="284" y="360"/>
                  </a:cubicBezTo>
                  <a:lnTo>
                    <a:pt x="243" y="341"/>
                  </a:lnTo>
                  <a:lnTo>
                    <a:pt x="284" y="322"/>
                  </a:lnTo>
                  <a:cubicBezTo>
                    <a:pt x="296" y="312"/>
                    <a:pt x="306" y="303"/>
                    <a:pt x="315" y="290"/>
                  </a:cubicBezTo>
                  <a:lnTo>
                    <a:pt x="334" y="249"/>
                  </a:lnTo>
                  <a:close/>
                  <a:moveTo>
                    <a:pt x="334" y="1"/>
                  </a:moveTo>
                  <a:cubicBezTo>
                    <a:pt x="302" y="1"/>
                    <a:pt x="277" y="20"/>
                    <a:pt x="262" y="42"/>
                  </a:cubicBezTo>
                  <a:lnTo>
                    <a:pt x="183" y="187"/>
                  </a:lnTo>
                  <a:lnTo>
                    <a:pt x="38" y="265"/>
                  </a:lnTo>
                  <a:cubicBezTo>
                    <a:pt x="16" y="281"/>
                    <a:pt x="0" y="306"/>
                    <a:pt x="0" y="338"/>
                  </a:cubicBezTo>
                  <a:cubicBezTo>
                    <a:pt x="0" y="369"/>
                    <a:pt x="16" y="391"/>
                    <a:pt x="38" y="407"/>
                  </a:cubicBezTo>
                  <a:lnTo>
                    <a:pt x="183" y="485"/>
                  </a:lnTo>
                  <a:lnTo>
                    <a:pt x="262" y="630"/>
                  </a:lnTo>
                  <a:cubicBezTo>
                    <a:pt x="280" y="655"/>
                    <a:pt x="306" y="671"/>
                    <a:pt x="334" y="671"/>
                  </a:cubicBezTo>
                  <a:cubicBezTo>
                    <a:pt x="362" y="671"/>
                    <a:pt x="391" y="655"/>
                    <a:pt x="406" y="630"/>
                  </a:cubicBezTo>
                  <a:lnTo>
                    <a:pt x="485" y="485"/>
                  </a:lnTo>
                  <a:lnTo>
                    <a:pt x="630" y="407"/>
                  </a:lnTo>
                  <a:cubicBezTo>
                    <a:pt x="652" y="391"/>
                    <a:pt x="668" y="363"/>
                    <a:pt x="668" y="338"/>
                  </a:cubicBezTo>
                  <a:cubicBezTo>
                    <a:pt x="668" y="306"/>
                    <a:pt x="652" y="281"/>
                    <a:pt x="630" y="265"/>
                  </a:cubicBezTo>
                  <a:lnTo>
                    <a:pt x="485" y="187"/>
                  </a:lnTo>
                  <a:lnTo>
                    <a:pt x="406" y="42"/>
                  </a:lnTo>
                  <a:cubicBezTo>
                    <a:pt x="387" y="20"/>
                    <a:pt x="362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947086" y="4643595"/>
              <a:ext cx="39485" cy="39485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0"/>
                  </a:moveTo>
                  <a:cubicBezTo>
                    <a:pt x="111" y="0"/>
                    <a:pt x="0" y="111"/>
                    <a:pt x="0" y="249"/>
                  </a:cubicBezTo>
                  <a:cubicBezTo>
                    <a:pt x="0" y="384"/>
                    <a:pt x="111" y="498"/>
                    <a:pt x="249" y="498"/>
                  </a:cubicBezTo>
                  <a:cubicBezTo>
                    <a:pt x="387" y="498"/>
                    <a:pt x="498" y="388"/>
                    <a:pt x="498" y="249"/>
                  </a:cubicBezTo>
                  <a:cubicBezTo>
                    <a:pt x="498" y="111"/>
                    <a:pt x="387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1162430" y="4572950"/>
              <a:ext cx="34252" cy="34252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7" y="1"/>
                  </a:moveTo>
                  <a:cubicBezTo>
                    <a:pt x="98" y="1"/>
                    <a:pt x="0" y="98"/>
                    <a:pt x="0" y="215"/>
                  </a:cubicBezTo>
                  <a:cubicBezTo>
                    <a:pt x="0" y="334"/>
                    <a:pt x="98" y="432"/>
                    <a:pt x="217" y="432"/>
                  </a:cubicBezTo>
                  <a:cubicBezTo>
                    <a:pt x="334" y="432"/>
                    <a:pt x="431" y="334"/>
                    <a:pt x="431" y="215"/>
                  </a:cubicBezTo>
                  <a:cubicBezTo>
                    <a:pt x="431" y="98"/>
                    <a:pt x="33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1653455" y="4668015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3" y="1"/>
                    <a:pt x="0" y="111"/>
                    <a:pt x="0" y="246"/>
                  </a:cubicBezTo>
                  <a:cubicBezTo>
                    <a:pt x="0" y="385"/>
                    <a:pt x="113" y="495"/>
                    <a:pt x="249" y="495"/>
                  </a:cubicBezTo>
                  <a:cubicBezTo>
                    <a:pt x="387" y="495"/>
                    <a:pt x="497" y="385"/>
                    <a:pt x="497" y="246"/>
                  </a:cubicBezTo>
                  <a:cubicBezTo>
                    <a:pt x="497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1135473" y="4186506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0"/>
                  </a:moveTo>
                  <a:cubicBezTo>
                    <a:pt x="114" y="0"/>
                    <a:pt x="0" y="111"/>
                    <a:pt x="0" y="249"/>
                  </a:cubicBezTo>
                  <a:cubicBezTo>
                    <a:pt x="0" y="384"/>
                    <a:pt x="114" y="495"/>
                    <a:pt x="249" y="495"/>
                  </a:cubicBezTo>
                  <a:cubicBezTo>
                    <a:pt x="384" y="495"/>
                    <a:pt x="497" y="384"/>
                    <a:pt x="497" y="249"/>
                  </a:cubicBezTo>
                  <a:cubicBezTo>
                    <a:pt x="497" y="111"/>
                    <a:pt x="384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260478" y="4151699"/>
              <a:ext cx="164284" cy="415387"/>
            </a:xfrm>
            <a:custGeom>
              <a:avLst/>
              <a:gdLst/>
              <a:ahLst/>
              <a:cxnLst/>
              <a:rect l="l" t="t" r="r" b="b"/>
              <a:pathLst>
                <a:path w="2072" h="5239" extrusionOk="0">
                  <a:moveTo>
                    <a:pt x="91" y="0"/>
                  </a:moveTo>
                  <a:cubicBezTo>
                    <a:pt x="82" y="0"/>
                    <a:pt x="72" y="2"/>
                    <a:pt x="63" y="5"/>
                  </a:cubicBezTo>
                  <a:cubicBezTo>
                    <a:pt x="19" y="21"/>
                    <a:pt x="0" y="68"/>
                    <a:pt x="16" y="109"/>
                  </a:cubicBezTo>
                  <a:lnTo>
                    <a:pt x="208" y="622"/>
                  </a:lnTo>
                  <a:cubicBezTo>
                    <a:pt x="218" y="654"/>
                    <a:pt x="249" y="674"/>
                    <a:pt x="281" y="674"/>
                  </a:cubicBezTo>
                  <a:cubicBezTo>
                    <a:pt x="290" y="674"/>
                    <a:pt x="300" y="673"/>
                    <a:pt x="309" y="669"/>
                  </a:cubicBezTo>
                  <a:lnTo>
                    <a:pt x="309" y="669"/>
                  </a:lnTo>
                  <a:cubicBezTo>
                    <a:pt x="268" y="685"/>
                    <a:pt x="249" y="732"/>
                    <a:pt x="265" y="773"/>
                  </a:cubicBezTo>
                  <a:lnTo>
                    <a:pt x="293" y="849"/>
                  </a:lnTo>
                  <a:cubicBezTo>
                    <a:pt x="303" y="880"/>
                    <a:pt x="334" y="899"/>
                    <a:pt x="365" y="899"/>
                  </a:cubicBezTo>
                  <a:cubicBezTo>
                    <a:pt x="375" y="899"/>
                    <a:pt x="387" y="896"/>
                    <a:pt x="394" y="896"/>
                  </a:cubicBezTo>
                  <a:cubicBezTo>
                    <a:pt x="438" y="880"/>
                    <a:pt x="457" y="833"/>
                    <a:pt x="441" y="792"/>
                  </a:cubicBezTo>
                  <a:lnTo>
                    <a:pt x="413" y="716"/>
                  </a:lnTo>
                  <a:cubicBezTo>
                    <a:pt x="405" y="686"/>
                    <a:pt x="374" y="664"/>
                    <a:pt x="341" y="664"/>
                  </a:cubicBezTo>
                  <a:cubicBezTo>
                    <a:pt x="332" y="664"/>
                    <a:pt x="324" y="666"/>
                    <a:pt x="315" y="669"/>
                  </a:cubicBezTo>
                  <a:cubicBezTo>
                    <a:pt x="356" y="653"/>
                    <a:pt x="375" y="606"/>
                    <a:pt x="359" y="568"/>
                  </a:cubicBezTo>
                  <a:lnTo>
                    <a:pt x="167" y="52"/>
                  </a:lnTo>
                  <a:cubicBezTo>
                    <a:pt x="155" y="20"/>
                    <a:pt x="124" y="0"/>
                    <a:pt x="91" y="0"/>
                  </a:cubicBezTo>
                  <a:close/>
                  <a:moveTo>
                    <a:pt x="448" y="960"/>
                  </a:moveTo>
                  <a:cubicBezTo>
                    <a:pt x="439" y="960"/>
                    <a:pt x="430" y="962"/>
                    <a:pt x="422" y="965"/>
                  </a:cubicBezTo>
                  <a:cubicBezTo>
                    <a:pt x="378" y="981"/>
                    <a:pt x="359" y="1028"/>
                    <a:pt x="375" y="1069"/>
                  </a:cubicBezTo>
                  <a:lnTo>
                    <a:pt x="567" y="1585"/>
                  </a:lnTo>
                  <a:cubicBezTo>
                    <a:pt x="579" y="1616"/>
                    <a:pt x="611" y="1635"/>
                    <a:pt x="642" y="1635"/>
                  </a:cubicBezTo>
                  <a:cubicBezTo>
                    <a:pt x="647" y="1635"/>
                    <a:pt x="654" y="1635"/>
                    <a:pt x="663" y="1632"/>
                  </a:cubicBezTo>
                  <a:lnTo>
                    <a:pt x="663" y="1632"/>
                  </a:lnTo>
                  <a:cubicBezTo>
                    <a:pt x="624" y="1651"/>
                    <a:pt x="609" y="1695"/>
                    <a:pt x="624" y="1733"/>
                  </a:cubicBezTo>
                  <a:lnTo>
                    <a:pt x="649" y="1808"/>
                  </a:lnTo>
                  <a:cubicBezTo>
                    <a:pt x="661" y="1840"/>
                    <a:pt x="693" y="1859"/>
                    <a:pt x="724" y="1859"/>
                  </a:cubicBezTo>
                  <a:cubicBezTo>
                    <a:pt x="734" y="1859"/>
                    <a:pt x="740" y="1856"/>
                    <a:pt x="753" y="1856"/>
                  </a:cubicBezTo>
                  <a:cubicBezTo>
                    <a:pt x="797" y="1840"/>
                    <a:pt x="815" y="1793"/>
                    <a:pt x="800" y="1752"/>
                  </a:cubicBezTo>
                  <a:lnTo>
                    <a:pt x="771" y="1676"/>
                  </a:lnTo>
                  <a:cubicBezTo>
                    <a:pt x="759" y="1644"/>
                    <a:pt x="728" y="1624"/>
                    <a:pt x="697" y="1624"/>
                  </a:cubicBezTo>
                  <a:cubicBezTo>
                    <a:pt x="688" y="1624"/>
                    <a:pt x="680" y="1625"/>
                    <a:pt x="673" y="1628"/>
                  </a:cubicBezTo>
                  <a:lnTo>
                    <a:pt x="673" y="1628"/>
                  </a:lnTo>
                  <a:cubicBezTo>
                    <a:pt x="712" y="1612"/>
                    <a:pt x="733" y="1565"/>
                    <a:pt x="718" y="1528"/>
                  </a:cubicBezTo>
                  <a:lnTo>
                    <a:pt x="523" y="1012"/>
                  </a:lnTo>
                  <a:cubicBezTo>
                    <a:pt x="511" y="980"/>
                    <a:pt x="479" y="960"/>
                    <a:pt x="448" y="960"/>
                  </a:cubicBezTo>
                  <a:close/>
                  <a:moveTo>
                    <a:pt x="802" y="1920"/>
                  </a:moveTo>
                  <a:cubicBezTo>
                    <a:pt x="793" y="1920"/>
                    <a:pt x="784" y="1921"/>
                    <a:pt x="775" y="1925"/>
                  </a:cubicBezTo>
                  <a:cubicBezTo>
                    <a:pt x="734" y="1940"/>
                    <a:pt x="712" y="1988"/>
                    <a:pt x="727" y="2029"/>
                  </a:cubicBezTo>
                  <a:lnTo>
                    <a:pt x="922" y="2545"/>
                  </a:lnTo>
                  <a:cubicBezTo>
                    <a:pt x="932" y="2576"/>
                    <a:pt x="963" y="2595"/>
                    <a:pt x="995" y="2595"/>
                  </a:cubicBezTo>
                  <a:cubicBezTo>
                    <a:pt x="998" y="2595"/>
                    <a:pt x="1002" y="2595"/>
                    <a:pt x="1005" y="2595"/>
                  </a:cubicBezTo>
                  <a:lnTo>
                    <a:pt x="1005" y="2595"/>
                  </a:lnTo>
                  <a:cubicBezTo>
                    <a:pt x="974" y="2616"/>
                    <a:pt x="963" y="2655"/>
                    <a:pt x="976" y="2689"/>
                  </a:cubicBezTo>
                  <a:lnTo>
                    <a:pt x="1004" y="2765"/>
                  </a:lnTo>
                  <a:cubicBezTo>
                    <a:pt x="1017" y="2796"/>
                    <a:pt x="1048" y="2815"/>
                    <a:pt x="1080" y="2815"/>
                  </a:cubicBezTo>
                  <a:cubicBezTo>
                    <a:pt x="1089" y="2815"/>
                    <a:pt x="1099" y="2815"/>
                    <a:pt x="1105" y="2809"/>
                  </a:cubicBezTo>
                  <a:cubicBezTo>
                    <a:pt x="1149" y="2793"/>
                    <a:pt x="1168" y="2746"/>
                    <a:pt x="1152" y="2708"/>
                  </a:cubicBezTo>
                  <a:lnTo>
                    <a:pt x="1127" y="2633"/>
                  </a:lnTo>
                  <a:cubicBezTo>
                    <a:pt x="1115" y="2599"/>
                    <a:pt x="1085" y="2580"/>
                    <a:pt x="1053" y="2580"/>
                  </a:cubicBezTo>
                  <a:cubicBezTo>
                    <a:pt x="1048" y="2580"/>
                    <a:pt x="1044" y="2580"/>
                    <a:pt x="1039" y="2581"/>
                  </a:cubicBezTo>
                  <a:lnTo>
                    <a:pt x="1039" y="2581"/>
                  </a:lnTo>
                  <a:cubicBezTo>
                    <a:pt x="1072" y="2562"/>
                    <a:pt x="1084" y="2524"/>
                    <a:pt x="1070" y="2488"/>
                  </a:cubicBezTo>
                  <a:lnTo>
                    <a:pt x="878" y="1972"/>
                  </a:lnTo>
                  <a:cubicBezTo>
                    <a:pt x="866" y="1940"/>
                    <a:pt x="835" y="1920"/>
                    <a:pt x="802" y="1920"/>
                  </a:cubicBezTo>
                  <a:close/>
                  <a:moveTo>
                    <a:pt x="1163" y="2876"/>
                  </a:moveTo>
                  <a:cubicBezTo>
                    <a:pt x="1153" y="2876"/>
                    <a:pt x="1143" y="2878"/>
                    <a:pt x="1133" y="2881"/>
                  </a:cubicBezTo>
                  <a:cubicBezTo>
                    <a:pt x="1089" y="2897"/>
                    <a:pt x="1070" y="2944"/>
                    <a:pt x="1086" y="2985"/>
                  </a:cubicBezTo>
                  <a:lnTo>
                    <a:pt x="1278" y="3498"/>
                  </a:lnTo>
                  <a:cubicBezTo>
                    <a:pt x="1288" y="3530"/>
                    <a:pt x="1319" y="3550"/>
                    <a:pt x="1351" y="3550"/>
                  </a:cubicBezTo>
                  <a:cubicBezTo>
                    <a:pt x="1360" y="3550"/>
                    <a:pt x="1370" y="3549"/>
                    <a:pt x="1379" y="3545"/>
                  </a:cubicBezTo>
                  <a:lnTo>
                    <a:pt x="1379" y="3545"/>
                  </a:lnTo>
                  <a:cubicBezTo>
                    <a:pt x="1338" y="3561"/>
                    <a:pt x="1319" y="3608"/>
                    <a:pt x="1335" y="3649"/>
                  </a:cubicBezTo>
                  <a:lnTo>
                    <a:pt x="1363" y="3725"/>
                  </a:lnTo>
                  <a:cubicBezTo>
                    <a:pt x="1372" y="3756"/>
                    <a:pt x="1404" y="3775"/>
                    <a:pt x="1435" y="3775"/>
                  </a:cubicBezTo>
                  <a:cubicBezTo>
                    <a:pt x="1445" y="3775"/>
                    <a:pt x="1457" y="3769"/>
                    <a:pt x="1464" y="3769"/>
                  </a:cubicBezTo>
                  <a:cubicBezTo>
                    <a:pt x="1508" y="3753"/>
                    <a:pt x="1527" y="3709"/>
                    <a:pt x="1511" y="3668"/>
                  </a:cubicBezTo>
                  <a:lnTo>
                    <a:pt x="1483" y="3593"/>
                  </a:lnTo>
                  <a:cubicBezTo>
                    <a:pt x="1475" y="3563"/>
                    <a:pt x="1444" y="3541"/>
                    <a:pt x="1411" y="3541"/>
                  </a:cubicBezTo>
                  <a:cubicBezTo>
                    <a:pt x="1402" y="3541"/>
                    <a:pt x="1394" y="3542"/>
                    <a:pt x="1385" y="3545"/>
                  </a:cubicBezTo>
                  <a:cubicBezTo>
                    <a:pt x="1426" y="3530"/>
                    <a:pt x="1445" y="3482"/>
                    <a:pt x="1429" y="3445"/>
                  </a:cubicBezTo>
                  <a:lnTo>
                    <a:pt x="1237" y="2929"/>
                  </a:lnTo>
                  <a:cubicBezTo>
                    <a:pt x="1225" y="2895"/>
                    <a:pt x="1195" y="2876"/>
                    <a:pt x="1163" y="2876"/>
                  </a:cubicBezTo>
                  <a:close/>
                  <a:moveTo>
                    <a:pt x="1520" y="3836"/>
                  </a:moveTo>
                  <a:cubicBezTo>
                    <a:pt x="1510" y="3836"/>
                    <a:pt x="1501" y="3837"/>
                    <a:pt x="1492" y="3841"/>
                  </a:cubicBezTo>
                  <a:cubicBezTo>
                    <a:pt x="1448" y="3857"/>
                    <a:pt x="1429" y="3904"/>
                    <a:pt x="1445" y="3945"/>
                  </a:cubicBezTo>
                  <a:lnTo>
                    <a:pt x="1637" y="4458"/>
                  </a:lnTo>
                  <a:cubicBezTo>
                    <a:pt x="1649" y="4489"/>
                    <a:pt x="1681" y="4511"/>
                    <a:pt x="1712" y="4511"/>
                  </a:cubicBezTo>
                  <a:cubicBezTo>
                    <a:pt x="1716" y="4511"/>
                    <a:pt x="1723" y="4511"/>
                    <a:pt x="1730" y="4510"/>
                  </a:cubicBezTo>
                  <a:lnTo>
                    <a:pt x="1730" y="4510"/>
                  </a:lnTo>
                  <a:cubicBezTo>
                    <a:pt x="1694" y="4529"/>
                    <a:pt x="1679" y="4571"/>
                    <a:pt x="1693" y="4609"/>
                  </a:cubicBezTo>
                  <a:lnTo>
                    <a:pt x="1719" y="4681"/>
                  </a:lnTo>
                  <a:cubicBezTo>
                    <a:pt x="1731" y="4713"/>
                    <a:pt x="1763" y="4735"/>
                    <a:pt x="1794" y="4735"/>
                  </a:cubicBezTo>
                  <a:cubicBezTo>
                    <a:pt x="1804" y="4735"/>
                    <a:pt x="1810" y="4732"/>
                    <a:pt x="1822" y="4729"/>
                  </a:cubicBezTo>
                  <a:cubicBezTo>
                    <a:pt x="1867" y="4713"/>
                    <a:pt x="1885" y="4666"/>
                    <a:pt x="1870" y="4628"/>
                  </a:cubicBezTo>
                  <a:lnTo>
                    <a:pt x="1841" y="4552"/>
                  </a:lnTo>
                  <a:cubicBezTo>
                    <a:pt x="1829" y="4519"/>
                    <a:pt x="1799" y="4500"/>
                    <a:pt x="1768" y="4500"/>
                  </a:cubicBezTo>
                  <a:cubicBezTo>
                    <a:pt x="1760" y="4500"/>
                    <a:pt x="1751" y="4501"/>
                    <a:pt x="1743" y="4504"/>
                  </a:cubicBezTo>
                  <a:lnTo>
                    <a:pt x="1743" y="4504"/>
                  </a:lnTo>
                  <a:cubicBezTo>
                    <a:pt x="1782" y="4488"/>
                    <a:pt x="1803" y="4442"/>
                    <a:pt x="1788" y="4404"/>
                  </a:cubicBezTo>
                  <a:lnTo>
                    <a:pt x="1593" y="3888"/>
                  </a:lnTo>
                  <a:cubicBezTo>
                    <a:pt x="1581" y="3855"/>
                    <a:pt x="1550" y="3836"/>
                    <a:pt x="1520" y="3836"/>
                  </a:cubicBezTo>
                  <a:close/>
                  <a:moveTo>
                    <a:pt x="1874" y="4795"/>
                  </a:moveTo>
                  <a:cubicBezTo>
                    <a:pt x="1864" y="4795"/>
                    <a:pt x="1854" y="4797"/>
                    <a:pt x="1844" y="4801"/>
                  </a:cubicBezTo>
                  <a:cubicBezTo>
                    <a:pt x="1804" y="4817"/>
                    <a:pt x="1782" y="4864"/>
                    <a:pt x="1797" y="4905"/>
                  </a:cubicBezTo>
                  <a:lnTo>
                    <a:pt x="1904" y="5185"/>
                  </a:lnTo>
                  <a:cubicBezTo>
                    <a:pt x="1917" y="5219"/>
                    <a:pt x="1948" y="5238"/>
                    <a:pt x="1980" y="5238"/>
                  </a:cubicBezTo>
                  <a:cubicBezTo>
                    <a:pt x="1992" y="5238"/>
                    <a:pt x="1999" y="5235"/>
                    <a:pt x="2008" y="5232"/>
                  </a:cubicBezTo>
                  <a:cubicBezTo>
                    <a:pt x="2049" y="5216"/>
                    <a:pt x="2071" y="5169"/>
                    <a:pt x="2055" y="5131"/>
                  </a:cubicBezTo>
                  <a:lnTo>
                    <a:pt x="1948" y="4848"/>
                  </a:lnTo>
                  <a:cubicBezTo>
                    <a:pt x="1936" y="4814"/>
                    <a:pt x="1906" y="4795"/>
                    <a:pt x="1874" y="47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2425871" y="4183731"/>
              <a:ext cx="348389" cy="490631"/>
            </a:xfrm>
            <a:custGeom>
              <a:avLst/>
              <a:gdLst/>
              <a:ahLst/>
              <a:cxnLst/>
              <a:rect l="l" t="t" r="r" b="b"/>
              <a:pathLst>
                <a:path w="4394" h="6188" extrusionOk="0">
                  <a:moveTo>
                    <a:pt x="88" y="1"/>
                  </a:moveTo>
                  <a:cubicBezTo>
                    <a:pt x="72" y="1"/>
                    <a:pt x="56" y="5"/>
                    <a:pt x="42" y="13"/>
                  </a:cubicBezTo>
                  <a:cubicBezTo>
                    <a:pt x="7" y="39"/>
                    <a:pt x="1" y="89"/>
                    <a:pt x="23" y="124"/>
                  </a:cubicBezTo>
                  <a:lnTo>
                    <a:pt x="338" y="577"/>
                  </a:lnTo>
                  <a:cubicBezTo>
                    <a:pt x="350" y="602"/>
                    <a:pt x="378" y="611"/>
                    <a:pt x="400" y="611"/>
                  </a:cubicBezTo>
                  <a:cubicBezTo>
                    <a:pt x="416" y="611"/>
                    <a:pt x="432" y="608"/>
                    <a:pt x="448" y="596"/>
                  </a:cubicBezTo>
                  <a:cubicBezTo>
                    <a:pt x="482" y="574"/>
                    <a:pt x="492" y="523"/>
                    <a:pt x="467" y="485"/>
                  </a:cubicBezTo>
                  <a:lnTo>
                    <a:pt x="152" y="35"/>
                  </a:lnTo>
                  <a:cubicBezTo>
                    <a:pt x="138" y="12"/>
                    <a:pt x="114" y="1"/>
                    <a:pt x="88" y="1"/>
                  </a:cubicBezTo>
                  <a:close/>
                  <a:moveTo>
                    <a:pt x="496" y="583"/>
                  </a:moveTo>
                  <a:cubicBezTo>
                    <a:pt x="480" y="583"/>
                    <a:pt x="464" y="587"/>
                    <a:pt x="451" y="596"/>
                  </a:cubicBezTo>
                  <a:cubicBezTo>
                    <a:pt x="416" y="621"/>
                    <a:pt x="407" y="671"/>
                    <a:pt x="432" y="709"/>
                  </a:cubicBezTo>
                  <a:lnTo>
                    <a:pt x="476" y="769"/>
                  </a:lnTo>
                  <a:cubicBezTo>
                    <a:pt x="489" y="794"/>
                    <a:pt x="514" y="806"/>
                    <a:pt x="539" y="806"/>
                  </a:cubicBezTo>
                  <a:cubicBezTo>
                    <a:pt x="555" y="806"/>
                    <a:pt x="570" y="803"/>
                    <a:pt x="586" y="791"/>
                  </a:cubicBezTo>
                  <a:cubicBezTo>
                    <a:pt x="621" y="766"/>
                    <a:pt x="630" y="715"/>
                    <a:pt x="605" y="681"/>
                  </a:cubicBezTo>
                  <a:lnTo>
                    <a:pt x="561" y="618"/>
                  </a:lnTo>
                  <a:cubicBezTo>
                    <a:pt x="547" y="594"/>
                    <a:pt x="522" y="583"/>
                    <a:pt x="496" y="583"/>
                  </a:cubicBezTo>
                  <a:close/>
                  <a:moveTo>
                    <a:pt x="675" y="839"/>
                  </a:moveTo>
                  <a:cubicBezTo>
                    <a:pt x="659" y="839"/>
                    <a:pt x="643" y="844"/>
                    <a:pt x="630" y="854"/>
                  </a:cubicBezTo>
                  <a:cubicBezTo>
                    <a:pt x="592" y="876"/>
                    <a:pt x="586" y="926"/>
                    <a:pt x="608" y="964"/>
                  </a:cubicBezTo>
                  <a:lnTo>
                    <a:pt x="923" y="1417"/>
                  </a:lnTo>
                  <a:cubicBezTo>
                    <a:pt x="935" y="1439"/>
                    <a:pt x="964" y="1452"/>
                    <a:pt x="986" y="1452"/>
                  </a:cubicBezTo>
                  <a:cubicBezTo>
                    <a:pt x="1001" y="1452"/>
                    <a:pt x="1017" y="1448"/>
                    <a:pt x="1033" y="1436"/>
                  </a:cubicBezTo>
                  <a:cubicBezTo>
                    <a:pt x="1068" y="1411"/>
                    <a:pt x="1077" y="1360"/>
                    <a:pt x="1055" y="1326"/>
                  </a:cubicBezTo>
                  <a:lnTo>
                    <a:pt x="740" y="873"/>
                  </a:lnTo>
                  <a:cubicBezTo>
                    <a:pt x="725" y="851"/>
                    <a:pt x="700" y="839"/>
                    <a:pt x="675" y="839"/>
                  </a:cubicBezTo>
                  <a:close/>
                  <a:moveTo>
                    <a:pt x="1083" y="1422"/>
                  </a:moveTo>
                  <a:cubicBezTo>
                    <a:pt x="1067" y="1422"/>
                    <a:pt x="1051" y="1426"/>
                    <a:pt x="1036" y="1436"/>
                  </a:cubicBezTo>
                  <a:cubicBezTo>
                    <a:pt x="1001" y="1458"/>
                    <a:pt x="995" y="1511"/>
                    <a:pt x="1017" y="1546"/>
                  </a:cubicBezTo>
                  <a:lnTo>
                    <a:pt x="1061" y="1609"/>
                  </a:lnTo>
                  <a:cubicBezTo>
                    <a:pt x="1074" y="1631"/>
                    <a:pt x="1102" y="1643"/>
                    <a:pt x="1124" y="1643"/>
                  </a:cubicBezTo>
                  <a:cubicBezTo>
                    <a:pt x="1140" y="1643"/>
                    <a:pt x="1156" y="1640"/>
                    <a:pt x="1171" y="1628"/>
                  </a:cubicBezTo>
                  <a:cubicBezTo>
                    <a:pt x="1206" y="1603"/>
                    <a:pt x="1215" y="1552"/>
                    <a:pt x="1190" y="1518"/>
                  </a:cubicBezTo>
                  <a:lnTo>
                    <a:pt x="1146" y="1455"/>
                  </a:lnTo>
                  <a:cubicBezTo>
                    <a:pt x="1133" y="1433"/>
                    <a:pt x="1108" y="1422"/>
                    <a:pt x="1083" y="1422"/>
                  </a:cubicBezTo>
                  <a:close/>
                  <a:moveTo>
                    <a:pt x="1264" y="1678"/>
                  </a:moveTo>
                  <a:cubicBezTo>
                    <a:pt x="1248" y="1678"/>
                    <a:pt x="1232" y="1682"/>
                    <a:pt x="1219" y="1691"/>
                  </a:cubicBezTo>
                  <a:cubicBezTo>
                    <a:pt x="1184" y="1716"/>
                    <a:pt x="1175" y="1766"/>
                    <a:pt x="1200" y="1801"/>
                  </a:cubicBezTo>
                  <a:lnTo>
                    <a:pt x="1514" y="2254"/>
                  </a:lnTo>
                  <a:cubicBezTo>
                    <a:pt x="1527" y="2276"/>
                    <a:pt x="1552" y="2289"/>
                    <a:pt x="1577" y="2289"/>
                  </a:cubicBezTo>
                  <a:cubicBezTo>
                    <a:pt x="1590" y="2289"/>
                    <a:pt x="1606" y="2285"/>
                    <a:pt x="1625" y="2273"/>
                  </a:cubicBezTo>
                  <a:lnTo>
                    <a:pt x="1625" y="2273"/>
                  </a:lnTo>
                  <a:cubicBezTo>
                    <a:pt x="1590" y="2298"/>
                    <a:pt x="1581" y="2348"/>
                    <a:pt x="1606" y="2383"/>
                  </a:cubicBezTo>
                  <a:lnTo>
                    <a:pt x="1647" y="2446"/>
                  </a:lnTo>
                  <a:cubicBezTo>
                    <a:pt x="1659" y="2468"/>
                    <a:pt x="1688" y="2481"/>
                    <a:pt x="1710" y="2481"/>
                  </a:cubicBezTo>
                  <a:cubicBezTo>
                    <a:pt x="1725" y="2481"/>
                    <a:pt x="1741" y="2477"/>
                    <a:pt x="1757" y="2465"/>
                  </a:cubicBezTo>
                  <a:cubicBezTo>
                    <a:pt x="1795" y="2443"/>
                    <a:pt x="1801" y="2389"/>
                    <a:pt x="1779" y="2355"/>
                  </a:cubicBezTo>
                  <a:lnTo>
                    <a:pt x="1735" y="2292"/>
                  </a:lnTo>
                  <a:cubicBezTo>
                    <a:pt x="1719" y="2270"/>
                    <a:pt x="1694" y="2259"/>
                    <a:pt x="1669" y="2259"/>
                  </a:cubicBezTo>
                  <a:cubicBezTo>
                    <a:pt x="1653" y="2259"/>
                    <a:pt x="1638" y="2263"/>
                    <a:pt x="1625" y="2273"/>
                  </a:cubicBezTo>
                  <a:cubicBezTo>
                    <a:pt x="1659" y="2248"/>
                    <a:pt x="1669" y="2197"/>
                    <a:pt x="1643" y="2163"/>
                  </a:cubicBezTo>
                  <a:lnTo>
                    <a:pt x="1329" y="1710"/>
                  </a:lnTo>
                  <a:cubicBezTo>
                    <a:pt x="1313" y="1688"/>
                    <a:pt x="1289" y="1678"/>
                    <a:pt x="1264" y="1678"/>
                  </a:cubicBezTo>
                  <a:close/>
                  <a:moveTo>
                    <a:pt x="1851" y="2515"/>
                  </a:moveTo>
                  <a:cubicBezTo>
                    <a:pt x="1835" y="2515"/>
                    <a:pt x="1819" y="2519"/>
                    <a:pt x="1804" y="2528"/>
                  </a:cubicBezTo>
                  <a:cubicBezTo>
                    <a:pt x="1769" y="2553"/>
                    <a:pt x="1763" y="2603"/>
                    <a:pt x="1785" y="2638"/>
                  </a:cubicBezTo>
                  <a:lnTo>
                    <a:pt x="2100" y="3091"/>
                  </a:lnTo>
                  <a:cubicBezTo>
                    <a:pt x="2112" y="3113"/>
                    <a:pt x="2141" y="3126"/>
                    <a:pt x="2163" y="3126"/>
                  </a:cubicBezTo>
                  <a:cubicBezTo>
                    <a:pt x="2177" y="3126"/>
                    <a:pt x="2192" y="3123"/>
                    <a:pt x="2207" y="3112"/>
                  </a:cubicBezTo>
                  <a:lnTo>
                    <a:pt x="2207" y="3112"/>
                  </a:lnTo>
                  <a:cubicBezTo>
                    <a:pt x="2175" y="3138"/>
                    <a:pt x="2167" y="3186"/>
                    <a:pt x="2191" y="3220"/>
                  </a:cubicBezTo>
                  <a:lnTo>
                    <a:pt x="2235" y="3283"/>
                  </a:lnTo>
                  <a:cubicBezTo>
                    <a:pt x="2245" y="3308"/>
                    <a:pt x="2273" y="3321"/>
                    <a:pt x="2298" y="3321"/>
                  </a:cubicBezTo>
                  <a:cubicBezTo>
                    <a:pt x="2314" y="3321"/>
                    <a:pt x="2329" y="3314"/>
                    <a:pt x="2345" y="3305"/>
                  </a:cubicBezTo>
                  <a:cubicBezTo>
                    <a:pt x="2380" y="3280"/>
                    <a:pt x="2386" y="3229"/>
                    <a:pt x="2364" y="3192"/>
                  </a:cubicBezTo>
                  <a:lnTo>
                    <a:pt x="2320" y="3129"/>
                  </a:lnTo>
                  <a:cubicBezTo>
                    <a:pt x="2305" y="3108"/>
                    <a:pt x="2280" y="3097"/>
                    <a:pt x="2255" y="3097"/>
                  </a:cubicBezTo>
                  <a:cubicBezTo>
                    <a:pt x="2239" y="3097"/>
                    <a:pt x="2223" y="3101"/>
                    <a:pt x="2210" y="3110"/>
                  </a:cubicBezTo>
                  <a:cubicBezTo>
                    <a:pt x="2245" y="3088"/>
                    <a:pt x="2254" y="3034"/>
                    <a:pt x="2229" y="3000"/>
                  </a:cubicBezTo>
                  <a:lnTo>
                    <a:pt x="1914" y="2547"/>
                  </a:lnTo>
                  <a:cubicBezTo>
                    <a:pt x="1901" y="2525"/>
                    <a:pt x="1877" y="2515"/>
                    <a:pt x="1851" y="2515"/>
                  </a:cubicBezTo>
                  <a:close/>
                  <a:moveTo>
                    <a:pt x="2436" y="3352"/>
                  </a:moveTo>
                  <a:cubicBezTo>
                    <a:pt x="2420" y="3352"/>
                    <a:pt x="2404" y="3356"/>
                    <a:pt x="2389" y="3365"/>
                  </a:cubicBezTo>
                  <a:cubicBezTo>
                    <a:pt x="2355" y="3390"/>
                    <a:pt x="2348" y="3440"/>
                    <a:pt x="2370" y="3478"/>
                  </a:cubicBezTo>
                  <a:lnTo>
                    <a:pt x="2685" y="3928"/>
                  </a:lnTo>
                  <a:cubicBezTo>
                    <a:pt x="2703" y="3951"/>
                    <a:pt x="2727" y="3963"/>
                    <a:pt x="2752" y="3963"/>
                  </a:cubicBezTo>
                  <a:cubicBezTo>
                    <a:pt x="2767" y="3963"/>
                    <a:pt x="2782" y="3958"/>
                    <a:pt x="2795" y="3950"/>
                  </a:cubicBezTo>
                  <a:lnTo>
                    <a:pt x="2795" y="3950"/>
                  </a:lnTo>
                  <a:cubicBezTo>
                    <a:pt x="2761" y="3975"/>
                    <a:pt x="2751" y="4022"/>
                    <a:pt x="2776" y="4060"/>
                  </a:cubicBezTo>
                  <a:lnTo>
                    <a:pt x="2820" y="4123"/>
                  </a:lnTo>
                  <a:cubicBezTo>
                    <a:pt x="2833" y="4145"/>
                    <a:pt x="2858" y="4158"/>
                    <a:pt x="2883" y="4158"/>
                  </a:cubicBezTo>
                  <a:cubicBezTo>
                    <a:pt x="2899" y="4158"/>
                    <a:pt x="2915" y="4152"/>
                    <a:pt x="2931" y="4142"/>
                  </a:cubicBezTo>
                  <a:cubicBezTo>
                    <a:pt x="2965" y="4117"/>
                    <a:pt x="2975" y="4067"/>
                    <a:pt x="2949" y="4032"/>
                  </a:cubicBezTo>
                  <a:lnTo>
                    <a:pt x="2905" y="3969"/>
                  </a:lnTo>
                  <a:cubicBezTo>
                    <a:pt x="2888" y="3948"/>
                    <a:pt x="2863" y="3936"/>
                    <a:pt x="2839" y="3936"/>
                  </a:cubicBezTo>
                  <a:cubicBezTo>
                    <a:pt x="2824" y="3936"/>
                    <a:pt x="2808" y="3940"/>
                    <a:pt x="2795" y="3950"/>
                  </a:cubicBezTo>
                  <a:cubicBezTo>
                    <a:pt x="2830" y="3922"/>
                    <a:pt x="2839" y="3875"/>
                    <a:pt x="2814" y="3837"/>
                  </a:cubicBezTo>
                  <a:lnTo>
                    <a:pt x="2499" y="3387"/>
                  </a:lnTo>
                  <a:cubicBezTo>
                    <a:pt x="2486" y="3363"/>
                    <a:pt x="2461" y="3352"/>
                    <a:pt x="2436" y="3352"/>
                  </a:cubicBezTo>
                  <a:close/>
                  <a:moveTo>
                    <a:pt x="3022" y="4191"/>
                  </a:moveTo>
                  <a:cubicBezTo>
                    <a:pt x="3007" y="4191"/>
                    <a:pt x="2991" y="4195"/>
                    <a:pt x="2978" y="4205"/>
                  </a:cubicBezTo>
                  <a:cubicBezTo>
                    <a:pt x="2943" y="4227"/>
                    <a:pt x="2934" y="4277"/>
                    <a:pt x="2956" y="4315"/>
                  </a:cubicBezTo>
                  <a:lnTo>
                    <a:pt x="3270" y="4765"/>
                  </a:lnTo>
                  <a:cubicBezTo>
                    <a:pt x="3283" y="4790"/>
                    <a:pt x="3311" y="4803"/>
                    <a:pt x="3336" y="4803"/>
                  </a:cubicBezTo>
                  <a:cubicBezTo>
                    <a:pt x="3349" y="4803"/>
                    <a:pt x="3362" y="4801"/>
                    <a:pt x="3375" y="4793"/>
                  </a:cubicBezTo>
                  <a:lnTo>
                    <a:pt x="3375" y="4793"/>
                  </a:lnTo>
                  <a:cubicBezTo>
                    <a:pt x="3345" y="4818"/>
                    <a:pt x="3341" y="4863"/>
                    <a:pt x="3362" y="4897"/>
                  </a:cubicBezTo>
                  <a:lnTo>
                    <a:pt x="3406" y="4960"/>
                  </a:lnTo>
                  <a:cubicBezTo>
                    <a:pt x="3418" y="4982"/>
                    <a:pt x="3447" y="4995"/>
                    <a:pt x="3469" y="4995"/>
                  </a:cubicBezTo>
                  <a:cubicBezTo>
                    <a:pt x="3484" y="4995"/>
                    <a:pt x="3500" y="4992"/>
                    <a:pt x="3516" y="4979"/>
                  </a:cubicBezTo>
                  <a:cubicBezTo>
                    <a:pt x="3550" y="4954"/>
                    <a:pt x="3560" y="4904"/>
                    <a:pt x="3535" y="4869"/>
                  </a:cubicBezTo>
                  <a:lnTo>
                    <a:pt x="3494" y="4806"/>
                  </a:lnTo>
                  <a:cubicBezTo>
                    <a:pt x="3478" y="4785"/>
                    <a:pt x="3453" y="4773"/>
                    <a:pt x="3428" y="4773"/>
                  </a:cubicBezTo>
                  <a:cubicBezTo>
                    <a:pt x="3413" y="4773"/>
                    <a:pt x="3397" y="4778"/>
                    <a:pt x="3384" y="4787"/>
                  </a:cubicBezTo>
                  <a:cubicBezTo>
                    <a:pt x="3418" y="4762"/>
                    <a:pt x="3425" y="4712"/>
                    <a:pt x="3403" y="4677"/>
                  </a:cubicBezTo>
                  <a:lnTo>
                    <a:pt x="3088" y="4224"/>
                  </a:lnTo>
                  <a:cubicBezTo>
                    <a:pt x="3072" y="4203"/>
                    <a:pt x="3047" y="4191"/>
                    <a:pt x="3022" y="4191"/>
                  </a:cubicBezTo>
                  <a:close/>
                  <a:moveTo>
                    <a:pt x="3608" y="5028"/>
                  </a:moveTo>
                  <a:cubicBezTo>
                    <a:pt x="3592" y="5028"/>
                    <a:pt x="3576" y="5032"/>
                    <a:pt x="3563" y="5042"/>
                  </a:cubicBezTo>
                  <a:cubicBezTo>
                    <a:pt x="3528" y="5067"/>
                    <a:pt x="3519" y="5118"/>
                    <a:pt x="3544" y="5152"/>
                  </a:cubicBezTo>
                  <a:lnTo>
                    <a:pt x="3859" y="5605"/>
                  </a:lnTo>
                  <a:cubicBezTo>
                    <a:pt x="3871" y="5627"/>
                    <a:pt x="3897" y="5640"/>
                    <a:pt x="3922" y="5640"/>
                  </a:cubicBezTo>
                  <a:cubicBezTo>
                    <a:pt x="3937" y="5640"/>
                    <a:pt x="3951" y="5637"/>
                    <a:pt x="3966" y="5626"/>
                  </a:cubicBezTo>
                  <a:lnTo>
                    <a:pt x="3966" y="5626"/>
                  </a:lnTo>
                  <a:cubicBezTo>
                    <a:pt x="3934" y="5652"/>
                    <a:pt x="3926" y="5701"/>
                    <a:pt x="3947" y="5734"/>
                  </a:cubicBezTo>
                  <a:lnTo>
                    <a:pt x="3991" y="5797"/>
                  </a:lnTo>
                  <a:cubicBezTo>
                    <a:pt x="4004" y="5822"/>
                    <a:pt x="4032" y="5832"/>
                    <a:pt x="4054" y="5832"/>
                  </a:cubicBezTo>
                  <a:cubicBezTo>
                    <a:pt x="4070" y="5832"/>
                    <a:pt x="4085" y="5829"/>
                    <a:pt x="4101" y="5816"/>
                  </a:cubicBezTo>
                  <a:cubicBezTo>
                    <a:pt x="4136" y="5794"/>
                    <a:pt x="4145" y="5744"/>
                    <a:pt x="4123" y="5706"/>
                  </a:cubicBezTo>
                  <a:lnTo>
                    <a:pt x="4079" y="5643"/>
                  </a:lnTo>
                  <a:cubicBezTo>
                    <a:pt x="4064" y="5622"/>
                    <a:pt x="4039" y="5611"/>
                    <a:pt x="4014" y="5611"/>
                  </a:cubicBezTo>
                  <a:cubicBezTo>
                    <a:pt x="3998" y="5611"/>
                    <a:pt x="3982" y="5616"/>
                    <a:pt x="3969" y="5624"/>
                  </a:cubicBezTo>
                  <a:cubicBezTo>
                    <a:pt x="4004" y="5599"/>
                    <a:pt x="4013" y="5549"/>
                    <a:pt x="3988" y="5514"/>
                  </a:cubicBezTo>
                  <a:lnTo>
                    <a:pt x="3673" y="5061"/>
                  </a:lnTo>
                  <a:cubicBezTo>
                    <a:pt x="3660" y="5040"/>
                    <a:pt x="3634" y="5028"/>
                    <a:pt x="3608" y="5028"/>
                  </a:cubicBezTo>
                  <a:close/>
                  <a:moveTo>
                    <a:pt x="4190" y="5866"/>
                  </a:moveTo>
                  <a:cubicBezTo>
                    <a:pt x="4174" y="5866"/>
                    <a:pt x="4158" y="5871"/>
                    <a:pt x="4145" y="5879"/>
                  </a:cubicBezTo>
                  <a:cubicBezTo>
                    <a:pt x="4111" y="5904"/>
                    <a:pt x="4101" y="5955"/>
                    <a:pt x="4126" y="5989"/>
                  </a:cubicBezTo>
                  <a:lnTo>
                    <a:pt x="4240" y="6153"/>
                  </a:lnTo>
                  <a:cubicBezTo>
                    <a:pt x="4252" y="6175"/>
                    <a:pt x="4281" y="6188"/>
                    <a:pt x="4303" y="6188"/>
                  </a:cubicBezTo>
                  <a:cubicBezTo>
                    <a:pt x="4318" y="6188"/>
                    <a:pt x="4334" y="6184"/>
                    <a:pt x="4350" y="6172"/>
                  </a:cubicBezTo>
                  <a:cubicBezTo>
                    <a:pt x="4384" y="6147"/>
                    <a:pt x="4394" y="6096"/>
                    <a:pt x="4369" y="6062"/>
                  </a:cubicBezTo>
                  <a:lnTo>
                    <a:pt x="4255" y="5901"/>
                  </a:lnTo>
                  <a:cubicBezTo>
                    <a:pt x="4242" y="5878"/>
                    <a:pt x="4216" y="5866"/>
                    <a:pt x="4190" y="58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2597052" y="4144405"/>
              <a:ext cx="456458" cy="391997"/>
            </a:xfrm>
            <a:custGeom>
              <a:avLst/>
              <a:gdLst/>
              <a:ahLst/>
              <a:cxnLst/>
              <a:rect l="l" t="t" r="r" b="b"/>
              <a:pathLst>
                <a:path w="5757" h="4944" extrusionOk="0">
                  <a:moveTo>
                    <a:pt x="90" y="0"/>
                  </a:moveTo>
                  <a:cubicBezTo>
                    <a:pt x="66" y="0"/>
                    <a:pt x="43" y="10"/>
                    <a:pt x="29" y="28"/>
                  </a:cubicBezTo>
                  <a:cubicBezTo>
                    <a:pt x="1" y="59"/>
                    <a:pt x="4" y="110"/>
                    <a:pt x="35" y="138"/>
                  </a:cubicBezTo>
                  <a:lnTo>
                    <a:pt x="454" y="494"/>
                  </a:lnTo>
                  <a:cubicBezTo>
                    <a:pt x="468" y="507"/>
                    <a:pt x="487" y="513"/>
                    <a:pt x="505" y="513"/>
                  </a:cubicBezTo>
                  <a:cubicBezTo>
                    <a:pt x="527" y="513"/>
                    <a:pt x="549" y="504"/>
                    <a:pt x="564" y="487"/>
                  </a:cubicBezTo>
                  <a:lnTo>
                    <a:pt x="564" y="487"/>
                  </a:lnTo>
                  <a:cubicBezTo>
                    <a:pt x="536" y="519"/>
                    <a:pt x="539" y="569"/>
                    <a:pt x="570" y="598"/>
                  </a:cubicBezTo>
                  <a:lnTo>
                    <a:pt x="630" y="648"/>
                  </a:lnTo>
                  <a:cubicBezTo>
                    <a:pt x="646" y="660"/>
                    <a:pt x="661" y="670"/>
                    <a:pt x="680" y="670"/>
                  </a:cubicBezTo>
                  <a:cubicBezTo>
                    <a:pt x="699" y="670"/>
                    <a:pt x="724" y="657"/>
                    <a:pt x="740" y="642"/>
                  </a:cubicBezTo>
                  <a:cubicBezTo>
                    <a:pt x="768" y="610"/>
                    <a:pt x="762" y="557"/>
                    <a:pt x="731" y="531"/>
                  </a:cubicBezTo>
                  <a:lnTo>
                    <a:pt x="674" y="478"/>
                  </a:lnTo>
                  <a:cubicBezTo>
                    <a:pt x="660" y="467"/>
                    <a:pt x="642" y="461"/>
                    <a:pt x="623" y="461"/>
                  </a:cubicBezTo>
                  <a:cubicBezTo>
                    <a:pt x="601" y="461"/>
                    <a:pt x="578" y="470"/>
                    <a:pt x="564" y="487"/>
                  </a:cubicBezTo>
                  <a:cubicBezTo>
                    <a:pt x="589" y="456"/>
                    <a:pt x="586" y="406"/>
                    <a:pt x="554" y="377"/>
                  </a:cubicBezTo>
                  <a:lnTo>
                    <a:pt x="139" y="19"/>
                  </a:lnTo>
                  <a:cubicBezTo>
                    <a:pt x="125" y="6"/>
                    <a:pt x="107" y="0"/>
                    <a:pt x="90" y="0"/>
                  </a:cubicBezTo>
                  <a:close/>
                  <a:moveTo>
                    <a:pt x="864" y="666"/>
                  </a:moveTo>
                  <a:cubicBezTo>
                    <a:pt x="841" y="666"/>
                    <a:pt x="819" y="674"/>
                    <a:pt x="803" y="692"/>
                  </a:cubicBezTo>
                  <a:cubicBezTo>
                    <a:pt x="775" y="723"/>
                    <a:pt x="778" y="774"/>
                    <a:pt x="809" y="802"/>
                  </a:cubicBezTo>
                  <a:lnTo>
                    <a:pt x="1228" y="1161"/>
                  </a:lnTo>
                  <a:cubicBezTo>
                    <a:pt x="1242" y="1172"/>
                    <a:pt x="1260" y="1178"/>
                    <a:pt x="1277" y="1178"/>
                  </a:cubicBezTo>
                  <a:cubicBezTo>
                    <a:pt x="1300" y="1178"/>
                    <a:pt x="1322" y="1169"/>
                    <a:pt x="1338" y="1151"/>
                  </a:cubicBezTo>
                  <a:lnTo>
                    <a:pt x="1338" y="1151"/>
                  </a:lnTo>
                  <a:cubicBezTo>
                    <a:pt x="1310" y="1183"/>
                    <a:pt x="1313" y="1236"/>
                    <a:pt x="1344" y="1262"/>
                  </a:cubicBezTo>
                  <a:lnTo>
                    <a:pt x="1404" y="1315"/>
                  </a:lnTo>
                  <a:cubicBezTo>
                    <a:pt x="1420" y="1324"/>
                    <a:pt x="1436" y="1334"/>
                    <a:pt x="1454" y="1334"/>
                  </a:cubicBezTo>
                  <a:cubicBezTo>
                    <a:pt x="1480" y="1334"/>
                    <a:pt x="1498" y="1324"/>
                    <a:pt x="1514" y="1306"/>
                  </a:cubicBezTo>
                  <a:cubicBezTo>
                    <a:pt x="1542" y="1274"/>
                    <a:pt x="1539" y="1224"/>
                    <a:pt x="1508" y="1195"/>
                  </a:cubicBezTo>
                  <a:lnTo>
                    <a:pt x="1448" y="1145"/>
                  </a:lnTo>
                  <a:cubicBezTo>
                    <a:pt x="1434" y="1132"/>
                    <a:pt x="1415" y="1126"/>
                    <a:pt x="1397" y="1126"/>
                  </a:cubicBezTo>
                  <a:cubicBezTo>
                    <a:pt x="1375" y="1126"/>
                    <a:pt x="1353" y="1134"/>
                    <a:pt x="1338" y="1151"/>
                  </a:cubicBezTo>
                  <a:cubicBezTo>
                    <a:pt x="1366" y="1120"/>
                    <a:pt x="1360" y="1070"/>
                    <a:pt x="1329" y="1041"/>
                  </a:cubicBezTo>
                  <a:lnTo>
                    <a:pt x="913" y="682"/>
                  </a:lnTo>
                  <a:cubicBezTo>
                    <a:pt x="899" y="671"/>
                    <a:pt x="881" y="666"/>
                    <a:pt x="864" y="666"/>
                  </a:cubicBezTo>
                  <a:close/>
                  <a:moveTo>
                    <a:pt x="1636" y="1330"/>
                  </a:moveTo>
                  <a:cubicBezTo>
                    <a:pt x="1614" y="1330"/>
                    <a:pt x="1592" y="1339"/>
                    <a:pt x="1577" y="1356"/>
                  </a:cubicBezTo>
                  <a:cubicBezTo>
                    <a:pt x="1549" y="1387"/>
                    <a:pt x="1552" y="1441"/>
                    <a:pt x="1583" y="1466"/>
                  </a:cubicBezTo>
                  <a:lnTo>
                    <a:pt x="2002" y="1825"/>
                  </a:lnTo>
                  <a:cubicBezTo>
                    <a:pt x="2016" y="1838"/>
                    <a:pt x="2034" y="1844"/>
                    <a:pt x="2052" y="1844"/>
                  </a:cubicBezTo>
                  <a:cubicBezTo>
                    <a:pt x="2074" y="1844"/>
                    <a:pt x="2096" y="1834"/>
                    <a:pt x="2112" y="1815"/>
                  </a:cubicBezTo>
                  <a:lnTo>
                    <a:pt x="2112" y="1815"/>
                  </a:lnTo>
                  <a:cubicBezTo>
                    <a:pt x="2084" y="1850"/>
                    <a:pt x="2090" y="1900"/>
                    <a:pt x="2122" y="1929"/>
                  </a:cubicBezTo>
                  <a:lnTo>
                    <a:pt x="2178" y="1979"/>
                  </a:lnTo>
                  <a:cubicBezTo>
                    <a:pt x="2194" y="1992"/>
                    <a:pt x="2210" y="1998"/>
                    <a:pt x="2232" y="1998"/>
                  </a:cubicBezTo>
                  <a:cubicBezTo>
                    <a:pt x="2254" y="1998"/>
                    <a:pt x="2279" y="1992"/>
                    <a:pt x="2288" y="1970"/>
                  </a:cubicBezTo>
                  <a:cubicBezTo>
                    <a:pt x="2317" y="1938"/>
                    <a:pt x="2313" y="1888"/>
                    <a:pt x="2282" y="1859"/>
                  </a:cubicBezTo>
                  <a:lnTo>
                    <a:pt x="2222" y="1809"/>
                  </a:lnTo>
                  <a:cubicBezTo>
                    <a:pt x="2208" y="1796"/>
                    <a:pt x="2189" y="1790"/>
                    <a:pt x="2171" y="1790"/>
                  </a:cubicBezTo>
                  <a:cubicBezTo>
                    <a:pt x="2149" y="1790"/>
                    <a:pt x="2127" y="1798"/>
                    <a:pt x="2112" y="1815"/>
                  </a:cubicBezTo>
                  <a:cubicBezTo>
                    <a:pt x="2140" y="1784"/>
                    <a:pt x="2137" y="1734"/>
                    <a:pt x="2106" y="1705"/>
                  </a:cubicBezTo>
                  <a:lnTo>
                    <a:pt x="1687" y="1350"/>
                  </a:lnTo>
                  <a:cubicBezTo>
                    <a:pt x="1673" y="1337"/>
                    <a:pt x="1654" y="1330"/>
                    <a:pt x="1636" y="1330"/>
                  </a:cubicBezTo>
                  <a:close/>
                  <a:moveTo>
                    <a:pt x="2418" y="1999"/>
                  </a:moveTo>
                  <a:cubicBezTo>
                    <a:pt x="2395" y="1999"/>
                    <a:pt x="2372" y="2008"/>
                    <a:pt x="2358" y="2026"/>
                  </a:cubicBezTo>
                  <a:cubicBezTo>
                    <a:pt x="2329" y="2058"/>
                    <a:pt x="2332" y="2108"/>
                    <a:pt x="2364" y="2136"/>
                  </a:cubicBezTo>
                  <a:lnTo>
                    <a:pt x="2782" y="2492"/>
                  </a:lnTo>
                  <a:cubicBezTo>
                    <a:pt x="2797" y="2505"/>
                    <a:pt x="2815" y="2511"/>
                    <a:pt x="2834" y="2511"/>
                  </a:cubicBezTo>
                  <a:cubicBezTo>
                    <a:pt x="2856" y="2511"/>
                    <a:pt x="2877" y="2503"/>
                    <a:pt x="2892" y="2486"/>
                  </a:cubicBezTo>
                  <a:lnTo>
                    <a:pt x="2892" y="2486"/>
                  </a:lnTo>
                  <a:cubicBezTo>
                    <a:pt x="2864" y="2517"/>
                    <a:pt x="2867" y="2567"/>
                    <a:pt x="2899" y="2596"/>
                  </a:cubicBezTo>
                  <a:lnTo>
                    <a:pt x="2959" y="2646"/>
                  </a:lnTo>
                  <a:cubicBezTo>
                    <a:pt x="2974" y="2659"/>
                    <a:pt x="2990" y="2668"/>
                    <a:pt x="3009" y="2668"/>
                  </a:cubicBezTo>
                  <a:cubicBezTo>
                    <a:pt x="3028" y="2668"/>
                    <a:pt x="3053" y="2656"/>
                    <a:pt x="3069" y="2640"/>
                  </a:cubicBezTo>
                  <a:cubicBezTo>
                    <a:pt x="3097" y="2608"/>
                    <a:pt x="3091" y="2558"/>
                    <a:pt x="3059" y="2530"/>
                  </a:cubicBezTo>
                  <a:lnTo>
                    <a:pt x="3003" y="2479"/>
                  </a:lnTo>
                  <a:cubicBezTo>
                    <a:pt x="2988" y="2466"/>
                    <a:pt x="2969" y="2460"/>
                    <a:pt x="2950" y="2460"/>
                  </a:cubicBezTo>
                  <a:cubicBezTo>
                    <a:pt x="2928" y="2460"/>
                    <a:pt x="2906" y="2469"/>
                    <a:pt x="2892" y="2486"/>
                  </a:cubicBezTo>
                  <a:cubicBezTo>
                    <a:pt x="2918" y="2454"/>
                    <a:pt x="2915" y="2404"/>
                    <a:pt x="2883" y="2375"/>
                  </a:cubicBezTo>
                  <a:lnTo>
                    <a:pt x="2468" y="2017"/>
                  </a:lnTo>
                  <a:cubicBezTo>
                    <a:pt x="2454" y="2004"/>
                    <a:pt x="2436" y="1999"/>
                    <a:pt x="2418" y="1999"/>
                  </a:cubicBezTo>
                  <a:close/>
                  <a:moveTo>
                    <a:pt x="3191" y="2664"/>
                  </a:moveTo>
                  <a:cubicBezTo>
                    <a:pt x="3168" y="2664"/>
                    <a:pt x="3146" y="2673"/>
                    <a:pt x="3132" y="2690"/>
                  </a:cubicBezTo>
                  <a:cubicBezTo>
                    <a:pt x="3103" y="2722"/>
                    <a:pt x="3106" y="2772"/>
                    <a:pt x="3138" y="2800"/>
                  </a:cubicBezTo>
                  <a:lnTo>
                    <a:pt x="3556" y="3159"/>
                  </a:lnTo>
                  <a:cubicBezTo>
                    <a:pt x="3570" y="3170"/>
                    <a:pt x="3588" y="3176"/>
                    <a:pt x="3606" y="3176"/>
                  </a:cubicBezTo>
                  <a:cubicBezTo>
                    <a:pt x="3628" y="3176"/>
                    <a:pt x="3651" y="3167"/>
                    <a:pt x="3667" y="3150"/>
                  </a:cubicBezTo>
                  <a:lnTo>
                    <a:pt x="3667" y="3150"/>
                  </a:lnTo>
                  <a:cubicBezTo>
                    <a:pt x="3638" y="3181"/>
                    <a:pt x="3641" y="3231"/>
                    <a:pt x="3673" y="3260"/>
                  </a:cubicBezTo>
                  <a:lnTo>
                    <a:pt x="3733" y="3310"/>
                  </a:lnTo>
                  <a:cubicBezTo>
                    <a:pt x="3748" y="3323"/>
                    <a:pt x="3764" y="3332"/>
                    <a:pt x="3783" y="3332"/>
                  </a:cubicBezTo>
                  <a:cubicBezTo>
                    <a:pt x="3808" y="3332"/>
                    <a:pt x="3827" y="3320"/>
                    <a:pt x="3843" y="3304"/>
                  </a:cubicBezTo>
                  <a:cubicBezTo>
                    <a:pt x="3871" y="3272"/>
                    <a:pt x="3868" y="3222"/>
                    <a:pt x="3837" y="3194"/>
                  </a:cubicBezTo>
                  <a:lnTo>
                    <a:pt x="3777" y="3143"/>
                  </a:lnTo>
                  <a:cubicBezTo>
                    <a:pt x="3762" y="3130"/>
                    <a:pt x="3744" y="3124"/>
                    <a:pt x="3725" y="3124"/>
                  </a:cubicBezTo>
                  <a:cubicBezTo>
                    <a:pt x="3704" y="3124"/>
                    <a:pt x="3682" y="3133"/>
                    <a:pt x="3667" y="3150"/>
                  </a:cubicBezTo>
                  <a:cubicBezTo>
                    <a:pt x="3695" y="3118"/>
                    <a:pt x="3689" y="3068"/>
                    <a:pt x="3657" y="3039"/>
                  </a:cubicBezTo>
                  <a:lnTo>
                    <a:pt x="3242" y="2681"/>
                  </a:lnTo>
                  <a:cubicBezTo>
                    <a:pt x="3228" y="2670"/>
                    <a:pt x="3209" y="2664"/>
                    <a:pt x="3191" y="2664"/>
                  </a:cubicBezTo>
                  <a:close/>
                  <a:moveTo>
                    <a:pt x="3964" y="3328"/>
                  </a:moveTo>
                  <a:cubicBezTo>
                    <a:pt x="3943" y="3328"/>
                    <a:pt x="3921" y="3337"/>
                    <a:pt x="3906" y="3354"/>
                  </a:cubicBezTo>
                  <a:cubicBezTo>
                    <a:pt x="3877" y="3386"/>
                    <a:pt x="3881" y="3436"/>
                    <a:pt x="3912" y="3464"/>
                  </a:cubicBezTo>
                  <a:lnTo>
                    <a:pt x="4331" y="3823"/>
                  </a:lnTo>
                  <a:cubicBezTo>
                    <a:pt x="4344" y="3835"/>
                    <a:pt x="4362" y="3841"/>
                    <a:pt x="4379" y="3841"/>
                  </a:cubicBezTo>
                  <a:cubicBezTo>
                    <a:pt x="4402" y="3841"/>
                    <a:pt x="4425" y="3831"/>
                    <a:pt x="4441" y="3814"/>
                  </a:cubicBezTo>
                  <a:lnTo>
                    <a:pt x="4441" y="3814"/>
                  </a:lnTo>
                  <a:cubicBezTo>
                    <a:pt x="4412" y="3845"/>
                    <a:pt x="4416" y="3899"/>
                    <a:pt x="4450" y="3924"/>
                  </a:cubicBezTo>
                  <a:lnTo>
                    <a:pt x="4507" y="3977"/>
                  </a:lnTo>
                  <a:cubicBezTo>
                    <a:pt x="4523" y="3990"/>
                    <a:pt x="4538" y="3996"/>
                    <a:pt x="4560" y="3996"/>
                  </a:cubicBezTo>
                  <a:cubicBezTo>
                    <a:pt x="4582" y="3996"/>
                    <a:pt x="4608" y="3990"/>
                    <a:pt x="4617" y="3968"/>
                  </a:cubicBezTo>
                  <a:cubicBezTo>
                    <a:pt x="4645" y="3936"/>
                    <a:pt x="4642" y="3886"/>
                    <a:pt x="4611" y="3858"/>
                  </a:cubicBezTo>
                  <a:lnTo>
                    <a:pt x="4551" y="3807"/>
                  </a:lnTo>
                  <a:cubicBezTo>
                    <a:pt x="4536" y="3794"/>
                    <a:pt x="4518" y="3788"/>
                    <a:pt x="4499" y="3788"/>
                  </a:cubicBezTo>
                  <a:cubicBezTo>
                    <a:pt x="4478" y="3788"/>
                    <a:pt x="4456" y="3797"/>
                    <a:pt x="4441" y="3814"/>
                  </a:cubicBezTo>
                  <a:cubicBezTo>
                    <a:pt x="4469" y="3782"/>
                    <a:pt x="4466" y="3732"/>
                    <a:pt x="4434" y="3703"/>
                  </a:cubicBezTo>
                  <a:lnTo>
                    <a:pt x="4016" y="3348"/>
                  </a:lnTo>
                  <a:cubicBezTo>
                    <a:pt x="4001" y="3335"/>
                    <a:pt x="3983" y="3328"/>
                    <a:pt x="3964" y="3328"/>
                  </a:cubicBezTo>
                  <a:close/>
                  <a:moveTo>
                    <a:pt x="4739" y="3992"/>
                  </a:moveTo>
                  <a:cubicBezTo>
                    <a:pt x="4717" y="3992"/>
                    <a:pt x="4695" y="4001"/>
                    <a:pt x="4680" y="4018"/>
                  </a:cubicBezTo>
                  <a:cubicBezTo>
                    <a:pt x="4655" y="4053"/>
                    <a:pt x="4658" y="4103"/>
                    <a:pt x="4689" y="4131"/>
                  </a:cubicBezTo>
                  <a:lnTo>
                    <a:pt x="5105" y="4487"/>
                  </a:lnTo>
                  <a:cubicBezTo>
                    <a:pt x="5120" y="4500"/>
                    <a:pt x="5136" y="4509"/>
                    <a:pt x="5158" y="4509"/>
                  </a:cubicBezTo>
                  <a:cubicBezTo>
                    <a:pt x="5180" y="4509"/>
                    <a:pt x="5199" y="4500"/>
                    <a:pt x="5215" y="4481"/>
                  </a:cubicBezTo>
                  <a:cubicBezTo>
                    <a:pt x="5243" y="4449"/>
                    <a:pt x="5240" y="4396"/>
                    <a:pt x="5209" y="4371"/>
                  </a:cubicBezTo>
                  <a:lnTo>
                    <a:pt x="4790" y="4012"/>
                  </a:lnTo>
                  <a:cubicBezTo>
                    <a:pt x="4776" y="3999"/>
                    <a:pt x="4757" y="3992"/>
                    <a:pt x="4739" y="3992"/>
                  </a:cubicBezTo>
                  <a:close/>
                  <a:moveTo>
                    <a:pt x="5282" y="4453"/>
                  </a:moveTo>
                  <a:cubicBezTo>
                    <a:pt x="5259" y="4453"/>
                    <a:pt x="5235" y="4463"/>
                    <a:pt x="5221" y="4481"/>
                  </a:cubicBezTo>
                  <a:cubicBezTo>
                    <a:pt x="5193" y="4512"/>
                    <a:pt x="5196" y="4563"/>
                    <a:pt x="5227" y="4591"/>
                  </a:cubicBezTo>
                  <a:lnTo>
                    <a:pt x="5287" y="4641"/>
                  </a:lnTo>
                  <a:cubicBezTo>
                    <a:pt x="5303" y="4654"/>
                    <a:pt x="5319" y="4660"/>
                    <a:pt x="5338" y="4660"/>
                  </a:cubicBezTo>
                  <a:cubicBezTo>
                    <a:pt x="5356" y="4660"/>
                    <a:pt x="5382" y="4654"/>
                    <a:pt x="5397" y="4635"/>
                  </a:cubicBezTo>
                  <a:cubicBezTo>
                    <a:pt x="5426" y="4603"/>
                    <a:pt x="5419" y="4550"/>
                    <a:pt x="5388" y="4525"/>
                  </a:cubicBezTo>
                  <a:lnTo>
                    <a:pt x="5331" y="4471"/>
                  </a:lnTo>
                  <a:cubicBezTo>
                    <a:pt x="5318" y="4459"/>
                    <a:pt x="5300" y="4453"/>
                    <a:pt x="5282" y="4453"/>
                  </a:cubicBezTo>
                  <a:close/>
                  <a:moveTo>
                    <a:pt x="5522" y="4658"/>
                  </a:moveTo>
                  <a:cubicBezTo>
                    <a:pt x="5499" y="4658"/>
                    <a:pt x="5476" y="4667"/>
                    <a:pt x="5460" y="4685"/>
                  </a:cubicBezTo>
                  <a:cubicBezTo>
                    <a:pt x="5432" y="4717"/>
                    <a:pt x="5435" y="4767"/>
                    <a:pt x="5467" y="4795"/>
                  </a:cubicBezTo>
                  <a:lnTo>
                    <a:pt x="5618" y="4924"/>
                  </a:lnTo>
                  <a:cubicBezTo>
                    <a:pt x="5633" y="4937"/>
                    <a:pt x="5649" y="4943"/>
                    <a:pt x="5668" y="4943"/>
                  </a:cubicBezTo>
                  <a:cubicBezTo>
                    <a:pt x="5687" y="4943"/>
                    <a:pt x="5712" y="4937"/>
                    <a:pt x="5728" y="4918"/>
                  </a:cubicBezTo>
                  <a:cubicBezTo>
                    <a:pt x="5756" y="4884"/>
                    <a:pt x="5750" y="4833"/>
                    <a:pt x="5718" y="4805"/>
                  </a:cubicBezTo>
                  <a:lnTo>
                    <a:pt x="5570" y="4676"/>
                  </a:lnTo>
                  <a:cubicBezTo>
                    <a:pt x="5557" y="4664"/>
                    <a:pt x="5540" y="4658"/>
                    <a:pt x="5522" y="46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066352" y="4182779"/>
              <a:ext cx="110606" cy="110368"/>
            </a:xfrm>
            <a:custGeom>
              <a:avLst/>
              <a:gdLst/>
              <a:ahLst/>
              <a:cxnLst/>
              <a:rect l="l" t="t" r="r" b="b"/>
              <a:pathLst>
                <a:path w="1395" h="1392" extrusionOk="0">
                  <a:moveTo>
                    <a:pt x="696" y="158"/>
                  </a:moveTo>
                  <a:cubicBezTo>
                    <a:pt x="992" y="158"/>
                    <a:pt x="1231" y="400"/>
                    <a:pt x="1237" y="696"/>
                  </a:cubicBezTo>
                  <a:cubicBezTo>
                    <a:pt x="1237" y="995"/>
                    <a:pt x="992" y="1234"/>
                    <a:pt x="696" y="1234"/>
                  </a:cubicBezTo>
                  <a:cubicBezTo>
                    <a:pt x="397" y="1234"/>
                    <a:pt x="158" y="991"/>
                    <a:pt x="158" y="696"/>
                  </a:cubicBezTo>
                  <a:cubicBezTo>
                    <a:pt x="158" y="397"/>
                    <a:pt x="404" y="158"/>
                    <a:pt x="696" y="158"/>
                  </a:cubicBezTo>
                  <a:close/>
                  <a:moveTo>
                    <a:pt x="696" y="0"/>
                  </a:moveTo>
                  <a:cubicBezTo>
                    <a:pt x="312" y="0"/>
                    <a:pt x="1" y="312"/>
                    <a:pt x="1" y="696"/>
                  </a:cubicBezTo>
                  <a:cubicBezTo>
                    <a:pt x="1" y="1080"/>
                    <a:pt x="315" y="1391"/>
                    <a:pt x="696" y="1391"/>
                  </a:cubicBezTo>
                  <a:cubicBezTo>
                    <a:pt x="1080" y="1391"/>
                    <a:pt x="1395" y="1080"/>
                    <a:pt x="1395" y="696"/>
                  </a:cubicBezTo>
                  <a:cubicBezTo>
                    <a:pt x="1395" y="312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202568" y="4392573"/>
              <a:ext cx="136057" cy="136057"/>
            </a:xfrm>
            <a:custGeom>
              <a:avLst/>
              <a:gdLst/>
              <a:ahLst/>
              <a:cxnLst/>
              <a:rect l="l" t="t" r="r" b="b"/>
              <a:pathLst>
                <a:path w="1716" h="1716" extrusionOk="0">
                  <a:moveTo>
                    <a:pt x="860" y="237"/>
                  </a:moveTo>
                  <a:lnTo>
                    <a:pt x="1068" y="614"/>
                  </a:lnTo>
                  <a:cubicBezTo>
                    <a:pt x="1077" y="627"/>
                    <a:pt x="1087" y="640"/>
                    <a:pt x="1099" y="646"/>
                  </a:cubicBezTo>
                  <a:lnTo>
                    <a:pt x="1477" y="854"/>
                  </a:lnTo>
                  <a:lnTo>
                    <a:pt x="1099" y="1064"/>
                  </a:lnTo>
                  <a:cubicBezTo>
                    <a:pt x="1087" y="1071"/>
                    <a:pt x="1077" y="1083"/>
                    <a:pt x="1068" y="1096"/>
                  </a:cubicBezTo>
                  <a:lnTo>
                    <a:pt x="860" y="1473"/>
                  </a:lnTo>
                  <a:lnTo>
                    <a:pt x="652" y="1096"/>
                  </a:lnTo>
                  <a:cubicBezTo>
                    <a:pt x="643" y="1083"/>
                    <a:pt x="630" y="1071"/>
                    <a:pt x="621" y="1064"/>
                  </a:cubicBezTo>
                  <a:lnTo>
                    <a:pt x="243" y="854"/>
                  </a:lnTo>
                  <a:lnTo>
                    <a:pt x="621" y="646"/>
                  </a:lnTo>
                  <a:cubicBezTo>
                    <a:pt x="630" y="636"/>
                    <a:pt x="643" y="627"/>
                    <a:pt x="652" y="614"/>
                  </a:cubicBezTo>
                  <a:lnTo>
                    <a:pt x="860" y="237"/>
                  </a:lnTo>
                  <a:close/>
                  <a:moveTo>
                    <a:pt x="860" y="1"/>
                  </a:moveTo>
                  <a:cubicBezTo>
                    <a:pt x="829" y="1"/>
                    <a:pt x="803" y="16"/>
                    <a:pt x="788" y="38"/>
                  </a:cubicBezTo>
                  <a:lnTo>
                    <a:pt x="526" y="523"/>
                  </a:lnTo>
                  <a:lnTo>
                    <a:pt x="42" y="787"/>
                  </a:lnTo>
                  <a:cubicBezTo>
                    <a:pt x="17" y="803"/>
                    <a:pt x="1" y="825"/>
                    <a:pt x="1" y="857"/>
                  </a:cubicBezTo>
                  <a:cubicBezTo>
                    <a:pt x="1" y="888"/>
                    <a:pt x="17" y="913"/>
                    <a:pt x="42" y="929"/>
                  </a:cubicBezTo>
                  <a:lnTo>
                    <a:pt x="526" y="1193"/>
                  </a:lnTo>
                  <a:lnTo>
                    <a:pt x="788" y="1675"/>
                  </a:lnTo>
                  <a:cubicBezTo>
                    <a:pt x="803" y="1700"/>
                    <a:pt x="832" y="1716"/>
                    <a:pt x="860" y="1716"/>
                  </a:cubicBezTo>
                  <a:cubicBezTo>
                    <a:pt x="888" y="1716"/>
                    <a:pt x="914" y="1700"/>
                    <a:pt x="929" y="1675"/>
                  </a:cubicBezTo>
                  <a:lnTo>
                    <a:pt x="1194" y="1193"/>
                  </a:lnTo>
                  <a:lnTo>
                    <a:pt x="1678" y="929"/>
                  </a:lnTo>
                  <a:cubicBezTo>
                    <a:pt x="1700" y="913"/>
                    <a:pt x="1716" y="888"/>
                    <a:pt x="1716" y="857"/>
                  </a:cubicBezTo>
                  <a:cubicBezTo>
                    <a:pt x="1716" y="825"/>
                    <a:pt x="1700" y="803"/>
                    <a:pt x="1678" y="787"/>
                  </a:cubicBezTo>
                  <a:lnTo>
                    <a:pt x="1194" y="523"/>
                  </a:lnTo>
                  <a:lnTo>
                    <a:pt x="929" y="38"/>
                  </a:lnTo>
                  <a:cubicBezTo>
                    <a:pt x="914" y="16"/>
                    <a:pt x="892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275988" y="4133384"/>
              <a:ext cx="96889" cy="96889"/>
            </a:xfrm>
            <a:custGeom>
              <a:avLst/>
              <a:gdLst/>
              <a:ahLst/>
              <a:cxnLst/>
              <a:rect l="l" t="t" r="r" b="b"/>
              <a:pathLst>
                <a:path w="1222" h="1222" extrusionOk="0">
                  <a:moveTo>
                    <a:pt x="611" y="246"/>
                  </a:moveTo>
                  <a:lnTo>
                    <a:pt x="727" y="460"/>
                  </a:lnTo>
                  <a:cubicBezTo>
                    <a:pt x="736" y="472"/>
                    <a:pt x="749" y="485"/>
                    <a:pt x="759" y="494"/>
                  </a:cubicBezTo>
                  <a:lnTo>
                    <a:pt x="976" y="611"/>
                  </a:lnTo>
                  <a:lnTo>
                    <a:pt x="759" y="730"/>
                  </a:lnTo>
                  <a:cubicBezTo>
                    <a:pt x="749" y="737"/>
                    <a:pt x="736" y="749"/>
                    <a:pt x="727" y="762"/>
                  </a:cubicBezTo>
                  <a:lnTo>
                    <a:pt x="611" y="976"/>
                  </a:lnTo>
                  <a:lnTo>
                    <a:pt x="491" y="762"/>
                  </a:lnTo>
                  <a:cubicBezTo>
                    <a:pt x="485" y="749"/>
                    <a:pt x="472" y="737"/>
                    <a:pt x="460" y="730"/>
                  </a:cubicBezTo>
                  <a:lnTo>
                    <a:pt x="246" y="611"/>
                  </a:lnTo>
                  <a:lnTo>
                    <a:pt x="460" y="494"/>
                  </a:lnTo>
                  <a:cubicBezTo>
                    <a:pt x="472" y="485"/>
                    <a:pt x="485" y="472"/>
                    <a:pt x="491" y="460"/>
                  </a:cubicBezTo>
                  <a:lnTo>
                    <a:pt x="611" y="246"/>
                  </a:lnTo>
                  <a:close/>
                  <a:moveTo>
                    <a:pt x="611" y="0"/>
                  </a:moveTo>
                  <a:cubicBezTo>
                    <a:pt x="579" y="0"/>
                    <a:pt x="554" y="16"/>
                    <a:pt x="538" y="41"/>
                  </a:cubicBezTo>
                  <a:lnTo>
                    <a:pt x="362" y="362"/>
                  </a:lnTo>
                  <a:lnTo>
                    <a:pt x="41" y="538"/>
                  </a:lnTo>
                  <a:cubicBezTo>
                    <a:pt x="16" y="557"/>
                    <a:pt x="0" y="579"/>
                    <a:pt x="0" y="611"/>
                  </a:cubicBezTo>
                  <a:cubicBezTo>
                    <a:pt x="0" y="642"/>
                    <a:pt x="16" y="667"/>
                    <a:pt x="41" y="683"/>
                  </a:cubicBezTo>
                  <a:lnTo>
                    <a:pt x="362" y="859"/>
                  </a:lnTo>
                  <a:lnTo>
                    <a:pt x="538" y="1180"/>
                  </a:lnTo>
                  <a:cubicBezTo>
                    <a:pt x="554" y="1205"/>
                    <a:pt x="582" y="1221"/>
                    <a:pt x="611" y="1221"/>
                  </a:cubicBezTo>
                  <a:cubicBezTo>
                    <a:pt x="639" y="1221"/>
                    <a:pt x="664" y="1205"/>
                    <a:pt x="680" y="1180"/>
                  </a:cubicBezTo>
                  <a:lnTo>
                    <a:pt x="859" y="859"/>
                  </a:lnTo>
                  <a:lnTo>
                    <a:pt x="1180" y="683"/>
                  </a:lnTo>
                  <a:cubicBezTo>
                    <a:pt x="1205" y="667"/>
                    <a:pt x="1221" y="642"/>
                    <a:pt x="1221" y="611"/>
                  </a:cubicBezTo>
                  <a:cubicBezTo>
                    <a:pt x="1221" y="579"/>
                    <a:pt x="1205" y="557"/>
                    <a:pt x="1180" y="538"/>
                  </a:cubicBezTo>
                  <a:lnTo>
                    <a:pt x="859" y="362"/>
                  </a:lnTo>
                  <a:lnTo>
                    <a:pt x="680" y="41"/>
                  </a:lnTo>
                  <a:cubicBezTo>
                    <a:pt x="664" y="16"/>
                    <a:pt x="642" y="0"/>
                    <a:pt x="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075391" y="4032531"/>
              <a:ext cx="53202" cy="53281"/>
            </a:xfrm>
            <a:custGeom>
              <a:avLst/>
              <a:gdLst/>
              <a:ahLst/>
              <a:cxnLst/>
              <a:rect l="l" t="t" r="r" b="b"/>
              <a:pathLst>
                <a:path w="671" h="672" extrusionOk="0">
                  <a:moveTo>
                    <a:pt x="337" y="249"/>
                  </a:moveTo>
                  <a:lnTo>
                    <a:pt x="356" y="290"/>
                  </a:lnTo>
                  <a:cubicBezTo>
                    <a:pt x="362" y="303"/>
                    <a:pt x="375" y="312"/>
                    <a:pt x="387" y="322"/>
                  </a:cubicBezTo>
                  <a:lnTo>
                    <a:pt x="425" y="341"/>
                  </a:lnTo>
                  <a:lnTo>
                    <a:pt x="387" y="360"/>
                  </a:lnTo>
                  <a:cubicBezTo>
                    <a:pt x="375" y="369"/>
                    <a:pt x="362" y="382"/>
                    <a:pt x="356" y="391"/>
                  </a:cubicBezTo>
                  <a:lnTo>
                    <a:pt x="337" y="432"/>
                  </a:lnTo>
                  <a:lnTo>
                    <a:pt x="315" y="391"/>
                  </a:lnTo>
                  <a:cubicBezTo>
                    <a:pt x="308" y="382"/>
                    <a:pt x="296" y="369"/>
                    <a:pt x="283" y="360"/>
                  </a:cubicBezTo>
                  <a:lnTo>
                    <a:pt x="246" y="341"/>
                  </a:lnTo>
                  <a:lnTo>
                    <a:pt x="283" y="322"/>
                  </a:lnTo>
                  <a:cubicBezTo>
                    <a:pt x="296" y="312"/>
                    <a:pt x="308" y="303"/>
                    <a:pt x="315" y="290"/>
                  </a:cubicBezTo>
                  <a:lnTo>
                    <a:pt x="337" y="249"/>
                  </a:lnTo>
                  <a:close/>
                  <a:moveTo>
                    <a:pt x="337" y="1"/>
                  </a:moveTo>
                  <a:cubicBezTo>
                    <a:pt x="305" y="1"/>
                    <a:pt x="280" y="20"/>
                    <a:pt x="264" y="42"/>
                  </a:cubicBezTo>
                  <a:lnTo>
                    <a:pt x="186" y="187"/>
                  </a:lnTo>
                  <a:lnTo>
                    <a:pt x="41" y="265"/>
                  </a:lnTo>
                  <a:cubicBezTo>
                    <a:pt x="16" y="281"/>
                    <a:pt x="0" y="306"/>
                    <a:pt x="0" y="338"/>
                  </a:cubicBezTo>
                  <a:cubicBezTo>
                    <a:pt x="0" y="369"/>
                    <a:pt x="16" y="391"/>
                    <a:pt x="41" y="407"/>
                  </a:cubicBezTo>
                  <a:lnTo>
                    <a:pt x="186" y="485"/>
                  </a:lnTo>
                  <a:lnTo>
                    <a:pt x="264" y="630"/>
                  </a:lnTo>
                  <a:cubicBezTo>
                    <a:pt x="280" y="655"/>
                    <a:pt x="308" y="671"/>
                    <a:pt x="337" y="671"/>
                  </a:cubicBezTo>
                  <a:cubicBezTo>
                    <a:pt x="362" y="671"/>
                    <a:pt x="390" y="655"/>
                    <a:pt x="406" y="630"/>
                  </a:cubicBezTo>
                  <a:lnTo>
                    <a:pt x="485" y="485"/>
                  </a:lnTo>
                  <a:lnTo>
                    <a:pt x="629" y="407"/>
                  </a:lnTo>
                  <a:cubicBezTo>
                    <a:pt x="655" y="391"/>
                    <a:pt x="670" y="363"/>
                    <a:pt x="670" y="338"/>
                  </a:cubicBezTo>
                  <a:cubicBezTo>
                    <a:pt x="670" y="306"/>
                    <a:pt x="655" y="281"/>
                    <a:pt x="629" y="265"/>
                  </a:cubicBezTo>
                  <a:lnTo>
                    <a:pt x="485" y="187"/>
                  </a:lnTo>
                  <a:lnTo>
                    <a:pt x="406" y="42"/>
                  </a:lnTo>
                  <a:cubicBezTo>
                    <a:pt x="390" y="20"/>
                    <a:pt x="362" y="1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087046" y="4643595"/>
              <a:ext cx="39247" cy="39485"/>
            </a:xfrm>
            <a:custGeom>
              <a:avLst/>
              <a:gdLst/>
              <a:ahLst/>
              <a:cxnLst/>
              <a:rect l="l" t="t" r="r" b="b"/>
              <a:pathLst>
                <a:path w="495" h="498" extrusionOk="0">
                  <a:moveTo>
                    <a:pt x="246" y="0"/>
                  </a:moveTo>
                  <a:cubicBezTo>
                    <a:pt x="111" y="0"/>
                    <a:pt x="1" y="111"/>
                    <a:pt x="1" y="249"/>
                  </a:cubicBezTo>
                  <a:cubicBezTo>
                    <a:pt x="1" y="388"/>
                    <a:pt x="111" y="498"/>
                    <a:pt x="246" y="498"/>
                  </a:cubicBezTo>
                  <a:cubicBezTo>
                    <a:pt x="385" y="494"/>
                    <a:pt x="495" y="384"/>
                    <a:pt x="495" y="249"/>
                  </a:cubicBezTo>
                  <a:cubicBezTo>
                    <a:pt x="495" y="111"/>
                    <a:pt x="385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877015" y="4572950"/>
              <a:ext cx="34490" cy="34252"/>
            </a:xfrm>
            <a:custGeom>
              <a:avLst/>
              <a:gdLst/>
              <a:ahLst/>
              <a:cxnLst/>
              <a:rect l="l" t="t" r="r" b="b"/>
              <a:pathLst>
                <a:path w="435" h="432" extrusionOk="0">
                  <a:moveTo>
                    <a:pt x="217" y="1"/>
                  </a:moveTo>
                  <a:cubicBezTo>
                    <a:pt x="101" y="1"/>
                    <a:pt x="0" y="98"/>
                    <a:pt x="0" y="215"/>
                  </a:cubicBezTo>
                  <a:cubicBezTo>
                    <a:pt x="0" y="334"/>
                    <a:pt x="101" y="432"/>
                    <a:pt x="217" y="432"/>
                  </a:cubicBezTo>
                  <a:cubicBezTo>
                    <a:pt x="337" y="429"/>
                    <a:pt x="435" y="334"/>
                    <a:pt x="435" y="215"/>
                  </a:cubicBezTo>
                  <a:cubicBezTo>
                    <a:pt x="435" y="98"/>
                    <a:pt x="337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2380756" y="4668015"/>
              <a:ext cx="39485" cy="39247"/>
            </a:xfrm>
            <a:custGeom>
              <a:avLst/>
              <a:gdLst/>
              <a:ahLst/>
              <a:cxnLst/>
              <a:rect l="l" t="t" r="r" b="b"/>
              <a:pathLst>
                <a:path w="498" h="495" extrusionOk="0">
                  <a:moveTo>
                    <a:pt x="249" y="1"/>
                  </a:moveTo>
                  <a:cubicBezTo>
                    <a:pt x="114" y="1"/>
                    <a:pt x="0" y="111"/>
                    <a:pt x="0" y="246"/>
                  </a:cubicBezTo>
                  <a:cubicBezTo>
                    <a:pt x="0" y="385"/>
                    <a:pt x="114" y="495"/>
                    <a:pt x="249" y="495"/>
                  </a:cubicBezTo>
                  <a:cubicBezTo>
                    <a:pt x="387" y="495"/>
                    <a:pt x="497" y="385"/>
                    <a:pt x="497" y="246"/>
                  </a:cubicBezTo>
                  <a:cubicBezTo>
                    <a:pt x="497" y="111"/>
                    <a:pt x="387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2898977" y="4186506"/>
              <a:ext cx="39247" cy="39247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249" y="0"/>
                  </a:moveTo>
                  <a:cubicBezTo>
                    <a:pt x="110" y="0"/>
                    <a:pt x="0" y="111"/>
                    <a:pt x="0" y="249"/>
                  </a:cubicBezTo>
                  <a:cubicBezTo>
                    <a:pt x="0" y="384"/>
                    <a:pt x="110" y="495"/>
                    <a:pt x="249" y="495"/>
                  </a:cubicBezTo>
                  <a:cubicBezTo>
                    <a:pt x="384" y="495"/>
                    <a:pt x="494" y="384"/>
                    <a:pt x="494" y="249"/>
                  </a:cubicBezTo>
                  <a:cubicBezTo>
                    <a:pt x="494" y="111"/>
                    <a:pt x="384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1894488" y="4286645"/>
              <a:ext cx="321114" cy="301451"/>
            </a:xfrm>
            <a:custGeom>
              <a:avLst/>
              <a:gdLst/>
              <a:ahLst/>
              <a:cxnLst/>
              <a:rect l="l" t="t" r="r" b="b"/>
              <a:pathLst>
                <a:path w="4050" h="3802" extrusionOk="0">
                  <a:moveTo>
                    <a:pt x="1879" y="1"/>
                  </a:moveTo>
                  <a:cubicBezTo>
                    <a:pt x="1557" y="1"/>
                    <a:pt x="1230" y="83"/>
                    <a:pt x="931" y="254"/>
                  </a:cubicBezTo>
                  <a:cubicBezTo>
                    <a:pt x="403" y="556"/>
                    <a:pt x="79" y="1072"/>
                    <a:pt x="0" y="1633"/>
                  </a:cubicBezTo>
                  <a:cubicBezTo>
                    <a:pt x="120" y="1371"/>
                    <a:pt x="318" y="1148"/>
                    <a:pt x="576" y="994"/>
                  </a:cubicBezTo>
                  <a:cubicBezTo>
                    <a:pt x="803" y="863"/>
                    <a:pt x="1050" y="801"/>
                    <a:pt x="1294" y="801"/>
                  </a:cubicBezTo>
                  <a:cubicBezTo>
                    <a:pt x="1789" y="801"/>
                    <a:pt x="2270" y="1058"/>
                    <a:pt x="2536" y="1516"/>
                  </a:cubicBezTo>
                  <a:cubicBezTo>
                    <a:pt x="2933" y="2202"/>
                    <a:pt x="2697" y="3080"/>
                    <a:pt x="2014" y="3477"/>
                  </a:cubicBezTo>
                  <a:cubicBezTo>
                    <a:pt x="1786" y="3610"/>
                    <a:pt x="1537" y="3670"/>
                    <a:pt x="1291" y="3670"/>
                  </a:cubicBezTo>
                  <a:cubicBezTo>
                    <a:pt x="1252" y="3670"/>
                    <a:pt x="1213" y="3668"/>
                    <a:pt x="1174" y="3665"/>
                  </a:cubicBezTo>
                  <a:lnTo>
                    <a:pt x="1174" y="3665"/>
                  </a:lnTo>
                  <a:cubicBezTo>
                    <a:pt x="1400" y="3755"/>
                    <a:pt x="1641" y="3802"/>
                    <a:pt x="1885" y="3802"/>
                  </a:cubicBezTo>
                  <a:cubicBezTo>
                    <a:pt x="2207" y="3802"/>
                    <a:pt x="2533" y="3720"/>
                    <a:pt x="2832" y="3546"/>
                  </a:cubicBezTo>
                  <a:cubicBezTo>
                    <a:pt x="3738" y="3023"/>
                    <a:pt x="4050" y="1859"/>
                    <a:pt x="3528" y="950"/>
                  </a:cubicBezTo>
                  <a:cubicBezTo>
                    <a:pt x="3177" y="341"/>
                    <a:pt x="2537" y="1"/>
                    <a:pt x="18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37"/>
          <p:cNvSpPr/>
          <p:nvPr/>
        </p:nvSpPr>
        <p:spPr>
          <a:xfrm>
            <a:off x="8572504" y="4308279"/>
            <a:ext cx="53202" cy="52964"/>
          </a:xfrm>
          <a:custGeom>
            <a:avLst/>
            <a:gdLst/>
            <a:ahLst/>
            <a:cxnLst/>
            <a:rect l="l" t="t" r="r" b="b"/>
            <a:pathLst>
              <a:path w="671" h="668" extrusionOk="0">
                <a:moveTo>
                  <a:pt x="337" y="242"/>
                </a:moveTo>
                <a:lnTo>
                  <a:pt x="356" y="283"/>
                </a:lnTo>
                <a:cubicBezTo>
                  <a:pt x="362" y="293"/>
                  <a:pt x="375" y="305"/>
                  <a:pt x="387" y="315"/>
                </a:cubicBezTo>
                <a:lnTo>
                  <a:pt x="425" y="334"/>
                </a:lnTo>
                <a:lnTo>
                  <a:pt x="387" y="352"/>
                </a:lnTo>
                <a:cubicBezTo>
                  <a:pt x="375" y="362"/>
                  <a:pt x="362" y="371"/>
                  <a:pt x="356" y="384"/>
                </a:cubicBezTo>
                <a:lnTo>
                  <a:pt x="337" y="425"/>
                </a:lnTo>
                <a:lnTo>
                  <a:pt x="315" y="384"/>
                </a:lnTo>
                <a:cubicBezTo>
                  <a:pt x="308" y="371"/>
                  <a:pt x="296" y="362"/>
                  <a:pt x="283" y="352"/>
                </a:cubicBezTo>
                <a:lnTo>
                  <a:pt x="246" y="334"/>
                </a:lnTo>
                <a:lnTo>
                  <a:pt x="283" y="315"/>
                </a:lnTo>
                <a:cubicBezTo>
                  <a:pt x="296" y="305"/>
                  <a:pt x="308" y="293"/>
                  <a:pt x="315" y="283"/>
                </a:cubicBezTo>
                <a:lnTo>
                  <a:pt x="337" y="242"/>
                </a:lnTo>
                <a:close/>
                <a:moveTo>
                  <a:pt x="337" y="0"/>
                </a:moveTo>
                <a:cubicBezTo>
                  <a:pt x="305" y="0"/>
                  <a:pt x="280" y="16"/>
                  <a:pt x="264" y="38"/>
                </a:cubicBezTo>
                <a:lnTo>
                  <a:pt x="186" y="183"/>
                </a:lnTo>
                <a:lnTo>
                  <a:pt x="41" y="261"/>
                </a:lnTo>
                <a:cubicBezTo>
                  <a:pt x="16" y="277"/>
                  <a:pt x="0" y="302"/>
                  <a:pt x="0" y="334"/>
                </a:cubicBezTo>
                <a:cubicBezTo>
                  <a:pt x="0" y="365"/>
                  <a:pt x="16" y="387"/>
                  <a:pt x="41" y="403"/>
                </a:cubicBezTo>
                <a:lnTo>
                  <a:pt x="186" y="481"/>
                </a:lnTo>
                <a:lnTo>
                  <a:pt x="264" y="629"/>
                </a:lnTo>
                <a:cubicBezTo>
                  <a:pt x="280" y="651"/>
                  <a:pt x="308" y="667"/>
                  <a:pt x="337" y="667"/>
                </a:cubicBezTo>
                <a:cubicBezTo>
                  <a:pt x="362" y="667"/>
                  <a:pt x="390" y="651"/>
                  <a:pt x="406" y="629"/>
                </a:cubicBezTo>
                <a:lnTo>
                  <a:pt x="485" y="481"/>
                </a:lnTo>
                <a:lnTo>
                  <a:pt x="629" y="403"/>
                </a:lnTo>
                <a:cubicBezTo>
                  <a:pt x="655" y="387"/>
                  <a:pt x="670" y="365"/>
                  <a:pt x="670" y="334"/>
                </a:cubicBezTo>
                <a:cubicBezTo>
                  <a:pt x="670" y="302"/>
                  <a:pt x="655" y="277"/>
                  <a:pt x="629" y="261"/>
                </a:cubicBezTo>
                <a:lnTo>
                  <a:pt x="485" y="183"/>
                </a:lnTo>
                <a:lnTo>
                  <a:pt x="406" y="38"/>
                </a:lnTo>
                <a:cubicBezTo>
                  <a:pt x="390" y="16"/>
                  <a:pt x="368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37"/>
          <p:cNvSpPr/>
          <p:nvPr/>
        </p:nvSpPr>
        <p:spPr>
          <a:xfrm>
            <a:off x="7915073" y="4606194"/>
            <a:ext cx="73725" cy="74175"/>
          </a:xfrm>
          <a:custGeom>
            <a:avLst/>
            <a:gdLst/>
            <a:ahLst/>
            <a:cxnLst/>
            <a:rect l="l" t="t" r="r" b="b"/>
            <a:pathLst>
              <a:path w="495" h="498" extrusionOk="0">
                <a:moveTo>
                  <a:pt x="249" y="1"/>
                </a:moveTo>
                <a:cubicBezTo>
                  <a:pt x="110" y="1"/>
                  <a:pt x="0" y="114"/>
                  <a:pt x="0" y="249"/>
                </a:cubicBezTo>
                <a:cubicBezTo>
                  <a:pt x="0" y="388"/>
                  <a:pt x="110" y="498"/>
                  <a:pt x="249" y="498"/>
                </a:cubicBezTo>
                <a:cubicBezTo>
                  <a:pt x="384" y="498"/>
                  <a:pt x="494" y="388"/>
                  <a:pt x="494" y="249"/>
                </a:cubicBezTo>
                <a:cubicBezTo>
                  <a:pt x="494" y="114"/>
                  <a:pt x="384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37"/>
          <p:cNvGrpSpPr/>
          <p:nvPr/>
        </p:nvGrpSpPr>
        <p:grpSpPr>
          <a:xfrm>
            <a:off x="552714" y="1243314"/>
            <a:ext cx="3019434" cy="2656866"/>
            <a:chOff x="1889273" y="842675"/>
            <a:chExt cx="4614754" cy="4060624"/>
          </a:xfrm>
        </p:grpSpPr>
        <p:grpSp>
          <p:nvGrpSpPr>
            <p:cNvPr id="1636" name="Google Shape;1636;p37"/>
            <p:cNvGrpSpPr/>
            <p:nvPr/>
          </p:nvGrpSpPr>
          <p:grpSpPr>
            <a:xfrm>
              <a:off x="1889273" y="842675"/>
              <a:ext cx="4614754" cy="4060624"/>
              <a:chOff x="1882023" y="842675"/>
              <a:chExt cx="4614754" cy="4060624"/>
            </a:xfrm>
          </p:grpSpPr>
          <p:sp>
            <p:nvSpPr>
              <p:cNvPr id="1637" name="Google Shape;1637;p37"/>
              <p:cNvSpPr/>
              <p:nvPr/>
            </p:nvSpPr>
            <p:spPr>
              <a:xfrm flipH="1">
                <a:off x="3156983" y="842675"/>
                <a:ext cx="1808569" cy="1738672"/>
              </a:xfrm>
              <a:custGeom>
                <a:avLst/>
                <a:gdLst/>
                <a:ahLst/>
                <a:cxnLst/>
                <a:rect l="l" t="t" r="r" b="b"/>
                <a:pathLst>
                  <a:path w="10043" h="9655" extrusionOk="0">
                    <a:moveTo>
                      <a:pt x="9882" y="0"/>
                    </a:moveTo>
                    <a:cubicBezTo>
                      <a:pt x="9847" y="0"/>
                      <a:pt x="9796" y="9"/>
                      <a:pt x="9726" y="29"/>
                    </a:cubicBezTo>
                    <a:cubicBezTo>
                      <a:pt x="9428" y="114"/>
                      <a:pt x="9139" y="214"/>
                      <a:pt x="8843" y="298"/>
                    </a:cubicBezTo>
                    <a:cubicBezTo>
                      <a:pt x="8249" y="474"/>
                      <a:pt x="7655" y="641"/>
                      <a:pt x="7068" y="836"/>
                    </a:cubicBezTo>
                    <a:cubicBezTo>
                      <a:pt x="6280" y="1095"/>
                      <a:pt x="5491" y="1355"/>
                      <a:pt x="4730" y="1686"/>
                    </a:cubicBezTo>
                    <a:cubicBezTo>
                      <a:pt x="4220" y="1909"/>
                      <a:pt x="3649" y="2162"/>
                      <a:pt x="3237" y="2543"/>
                    </a:cubicBezTo>
                    <a:cubicBezTo>
                      <a:pt x="2892" y="2863"/>
                      <a:pt x="2766" y="3383"/>
                      <a:pt x="2666" y="3828"/>
                    </a:cubicBezTo>
                    <a:cubicBezTo>
                      <a:pt x="2370" y="5156"/>
                      <a:pt x="2172" y="6520"/>
                      <a:pt x="1431" y="7692"/>
                    </a:cubicBezTo>
                    <a:cubicBezTo>
                      <a:pt x="1157" y="8126"/>
                      <a:pt x="575" y="8428"/>
                      <a:pt x="90" y="8562"/>
                    </a:cubicBezTo>
                    <a:cubicBezTo>
                      <a:pt x="1" y="8907"/>
                      <a:pt x="134" y="9340"/>
                      <a:pt x="437" y="9525"/>
                    </a:cubicBezTo>
                    <a:cubicBezTo>
                      <a:pt x="586" y="9616"/>
                      <a:pt x="752" y="9654"/>
                      <a:pt x="923" y="9654"/>
                    </a:cubicBezTo>
                    <a:cubicBezTo>
                      <a:pt x="1252" y="9654"/>
                      <a:pt x="1600" y="9513"/>
                      <a:pt x="1891" y="9340"/>
                    </a:cubicBezTo>
                    <a:cubicBezTo>
                      <a:pt x="2521" y="8985"/>
                      <a:pt x="3061" y="8451"/>
                      <a:pt x="3520" y="7899"/>
                    </a:cubicBezTo>
                    <a:cubicBezTo>
                      <a:pt x="3989" y="7332"/>
                      <a:pt x="4443" y="6793"/>
                      <a:pt x="4872" y="6188"/>
                    </a:cubicBezTo>
                    <a:cubicBezTo>
                      <a:pt x="5233" y="5688"/>
                      <a:pt x="5553" y="5176"/>
                      <a:pt x="5929" y="4687"/>
                    </a:cubicBezTo>
                    <a:cubicBezTo>
                      <a:pt x="6307" y="4191"/>
                      <a:pt x="6687" y="3697"/>
                      <a:pt x="7085" y="3212"/>
                    </a:cubicBezTo>
                    <a:cubicBezTo>
                      <a:pt x="7915" y="2200"/>
                      <a:pt x="8816" y="1248"/>
                      <a:pt x="9744" y="320"/>
                    </a:cubicBezTo>
                    <a:cubicBezTo>
                      <a:pt x="9881" y="184"/>
                      <a:pt x="10043" y="0"/>
                      <a:pt x="9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7"/>
              <p:cNvSpPr/>
              <p:nvPr/>
            </p:nvSpPr>
            <p:spPr>
              <a:xfrm flipH="1">
                <a:off x="3420275" y="1079480"/>
                <a:ext cx="404825" cy="12965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720" extrusionOk="0">
                    <a:moveTo>
                      <a:pt x="1590" y="0"/>
                    </a:moveTo>
                    <a:cubicBezTo>
                      <a:pt x="1085" y="0"/>
                      <a:pt x="476" y="127"/>
                      <a:pt x="78" y="396"/>
                    </a:cubicBezTo>
                    <a:cubicBezTo>
                      <a:pt x="12" y="445"/>
                      <a:pt x="1" y="549"/>
                      <a:pt x="78" y="591"/>
                    </a:cubicBezTo>
                    <a:cubicBezTo>
                      <a:pt x="254" y="689"/>
                      <a:pt x="445" y="720"/>
                      <a:pt x="640" y="720"/>
                    </a:cubicBezTo>
                    <a:cubicBezTo>
                      <a:pt x="862" y="720"/>
                      <a:pt x="1088" y="681"/>
                      <a:pt x="1302" y="656"/>
                    </a:cubicBezTo>
                    <a:cubicBezTo>
                      <a:pt x="1522" y="629"/>
                      <a:pt x="2247" y="680"/>
                      <a:pt x="2076" y="236"/>
                    </a:cubicBezTo>
                    <a:cubicBezTo>
                      <a:pt x="2023" y="95"/>
                      <a:pt x="1927" y="18"/>
                      <a:pt x="1776" y="6"/>
                    </a:cubicBezTo>
                    <a:cubicBezTo>
                      <a:pt x="1716" y="2"/>
                      <a:pt x="1654" y="0"/>
                      <a:pt x="1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7"/>
              <p:cNvSpPr/>
              <p:nvPr/>
            </p:nvSpPr>
            <p:spPr>
              <a:xfrm flipH="1">
                <a:off x="3666625" y="1303320"/>
                <a:ext cx="378353" cy="162252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901" extrusionOk="0">
                    <a:moveTo>
                      <a:pt x="506" y="1"/>
                    </a:moveTo>
                    <a:cubicBezTo>
                      <a:pt x="454" y="1"/>
                      <a:pt x="403" y="3"/>
                      <a:pt x="352" y="7"/>
                    </a:cubicBezTo>
                    <a:cubicBezTo>
                      <a:pt x="154" y="27"/>
                      <a:pt x="0" y="276"/>
                      <a:pt x="176" y="429"/>
                    </a:cubicBezTo>
                    <a:cubicBezTo>
                      <a:pt x="457" y="676"/>
                      <a:pt x="979" y="901"/>
                      <a:pt x="1430" y="901"/>
                    </a:cubicBezTo>
                    <a:cubicBezTo>
                      <a:pt x="1621" y="901"/>
                      <a:pt x="1800" y="860"/>
                      <a:pt x="1942" y="763"/>
                    </a:cubicBezTo>
                    <a:cubicBezTo>
                      <a:pt x="2080" y="665"/>
                      <a:pt x="2100" y="498"/>
                      <a:pt x="1991" y="372"/>
                    </a:cubicBezTo>
                    <a:cubicBezTo>
                      <a:pt x="1798" y="143"/>
                      <a:pt x="1573" y="111"/>
                      <a:pt x="1288" y="76"/>
                    </a:cubicBezTo>
                    <a:cubicBezTo>
                      <a:pt x="1034" y="46"/>
                      <a:pt x="766" y="1"/>
                      <a:pt x="5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7"/>
              <p:cNvSpPr/>
              <p:nvPr/>
            </p:nvSpPr>
            <p:spPr>
              <a:xfrm flipH="1">
                <a:off x="3909375" y="1511672"/>
                <a:ext cx="337655" cy="254453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413" extrusionOk="0">
                    <a:moveTo>
                      <a:pt x="297" y="0"/>
                    </a:moveTo>
                    <a:cubicBezTo>
                      <a:pt x="125" y="0"/>
                      <a:pt x="0" y="233"/>
                      <a:pt x="77" y="403"/>
                    </a:cubicBezTo>
                    <a:cubicBezTo>
                      <a:pt x="217" y="705"/>
                      <a:pt x="473" y="925"/>
                      <a:pt x="744" y="1108"/>
                    </a:cubicBezTo>
                    <a:cubicBezTo>
                      <a:pt x="961" y="1252"/>
                      <a:pt x="1231" y="1413"/>
                      <a:pt x="1503" y="1413"/>
                    </a:cubicBezTo>
                    <a:cubicBezTo>
                      <a:pt x="1557" y="1413"/>
                      <a:pt x="1611" y="1406"/>
                      <a:pt x="1665" y="1392"/>
                    </a:cubicBezTo>
                    <a:cubicBezTo>
                      <a:pt x="1799" y="1355"/>
                      <a:pt x="1874" y="1217"/>
                      <a:pt x="1841" y="1083"/>
                    </a:cubicBezTo>
                    <a:cubicBezTo>
                      <a:pt x="1763" y="785"/>
                      <a:pt x="1454" y="616"/>
                      <a:pt x="1200" y="487"/>
                    </a:cubicBezTo>
                    <a:cubicBezTo>
                      <a:pt x="940" y="354"/>
                      <a:pt x="673" y="220"/>
                      <a:pt x="433" y="49"/>
                    </a:cubicBezTo>
                    <a:cubicBezTo>
                      <a:pt x="386" y="15"/>
                      <a:pt x="340" y="0"/>
                      <a:pt x="2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7"/>
              <p:cNvSpPr/>
              <p:nvPr/>
            </p:nvSpPr>
            <p:spPr>
              <a:xfrm flipH="1">
                <a:off x="4047677" y="1776570"/>
                <a:ext cx="260940" cy="235905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310" extrusionOk="0">
                    <a:moveTo>
                      <a:pt x="242" y="1"/>
                    </a:moveTo>
                    <a:cubicBezTo>
                      <a:pt x="118" y="1"/>
                      <a:pt x="0" y="146"/>
                      <a:pt x="23" y="280"/>
                    </a:cubicBezTo>
                    <a:cubicBezTo>
                      <a:pt x="63" y="544"/>
                      <a:pt x="230" y="751"/>
                      <a:pt x="406" y="947"/>
                    </a:cubicBezTo>
                    <a:cubicBezTo>
                      <a:pt x="578" y="1139"/>
                      <a:pt x="833" y="1309"/>
                      <a:pt x="1095" y="1309"/>
                    </a:cubicBezTo>
                    <a:cubicBezTo>
                      <a:pt x="1136" y="1309"/>
                      <a:pt x="1178" y="1305"/>
                      <a:pt x="1220" y="1296"/>
                    </a:cubicBezTo>
                    <a:cubicBezTo>
                      <a:pt x="1402" y="1258"/>
                      <a:pt x="1449" y="1051"/>
                      <a:pt x="1380" y="905"/>
                    </a:cubicBezTo>
                    <a:cubicBezTo>
                      <a:pt x="1275" y="682"/>
                      <a:pt x="1046" y="591"/>
                      <a:pt x="853" y="462"/>
                    </a:cubicBezTo>
                    <a:cubicBezTo>
                      <a:pt x="681" y="348"/>
                      <a:pt x="508" y="237"/>
                      <a:pt x="379" y="73"/>
                    </a:cubicBezTo>
                    <a:cubicBezTo>
                      <a:pt x="337" y="22"/>
                      <a:pt x="289" y="1"/>
                      <a:pt x="2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7"/>
              <p:cNvSpPr/>
              <p:nvPr/>
            </p:nvSpPr>
            <p:spPr>
              <a:xfrm flipH="1">
                <a:off x="5469227" y="3863697"/>
                <a:ext cx="1027551" cy="896978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981" extrusionOk="0">
                    <a:moveTo>
                      <a:pt x="4622" y="1"/>
                    </a:moveTo>
                    <a:cubicBezTo>
                      <a:pt x="4328" y="426"/>
                      <a:pt x="4248" y="939"/>
                      <a:pt x="4135" y="1442"/>
                    </a:cubicBezTo>
                    <a:cubicBezTo>
                      <a:pt x="4066" y="1749"/>
                      <a:pt x="4035" y="2069"/>
                      <a:pt x="3899" y="2354"/>
                    </a:cubicBezTo>
                    <a:cubicBezTo>
                      <a:pt x="3795" y="2575"/>
                      <a:pt x="3672" y="2652"/>
                      <a:pt x="3534" y="2652"/>
                    </a:cubicBezTo>
                    <a:cubicBezTo>
                      <a:pt x="3348" y="2652"/>
                      <a:pt x="3137" y="2513"/>
                      <a:pt x="2911" y="2392"/>
                    </a:cubicBezTo>
                    <a:cubicBezTo>
                      <a:pt x="2716" y="2285"/>
                      <a:pt x="2518" y="2181"/>
                      <a:pt x="2300" y="2150"/>
                    </a:cubicBezTo>
                    <a:cubicBezTo>
                      <a:pt x="2254" y="2143"/>
                      <a:pt x="2208" y="2140"/>
                      <a:pt x="2162" y="2140"/>
                    </a:cubicBezTo>
                    <a:cubicBezTo>
                      <a:pt x="1962" y="2140"/>
                      <a:pt x="1761" y="2198"/>
                      <a:pt x="1577" y="2274"/>
                    </a:cubicBezTo>
                    <a:cubicBezTo>
                      <a:pt x="1185" y="2439"/>
                      <a:pt x="834" y="2697"/>
                      <a:pt x="556" y="3019"/>
                    </a:cubicBezTo>
                    <a:cubicBezTo>
                      <a:pt x="353" y="3255"/>
                      <a:pt x="93" y="3560"/>
                      <a:pt x="29" y="3871"/>
                    </a:cubicBezTo>
                    <a:cubicBezTo>
                      <a:pt x="1" y="3998"/>
                      <a:pt x="23" y="4053"/>
                      <a:pt x="71" y="4053"/>
                    </a:cubicBezTo>
                    <a:cubicBezTo>
                      <a:pt x="113" y="4053"/>
                      <a:pt x="173" y="4013"/>
                      <a:pt x="240" y="3942"/>
                    </a:cubicBezTo>
                    <a:cubicBezTo>
                      <a:pt x="431" y="3740"/>
                      <a:pt x="591" y="3493"/>
                      <a:pt x="765" y="3271"/>
                    </a:cubicBezTo>
                    <a:cubicBezTo>
                      <a:pt x="912" y="3084"/>
                      <a:pt x="1063" y="2893"/>
                      <a:pt x="1254" y="2750"/>
                    </a:cubicBezTo>
                    <a:cubicBezTo>
                      <a:pt x="1314" y="2706"/>
                      <a:pt x="1588" y="2537"/>
                      <a:pt x="1744" y="2537"/>
                    </a:cubicBezTo>
                    <a:cubicBezTo>
                      <a:pt x="1784" y="2537"/>
                      <a:pt x="1816" y="2548"/>
                      <a:pt x="1835" y="2574"/>
                    </a:cubicBezTo>
                    <a:cubicBezTo>
                      <a:pt x="1922" y="2695"/>
                      <a:pt x="1581" y="2906"/>
                      <a:pt x="1510" y="2973"/>
                    </a:cubicBezTo>
                    <a:cubicBezTo>
                      <a:pt x="1174" y="3277"/>
                      <a:pt x="865" y="3615"/>
                      <a:pt x="587" y="3976"/>
                    </a:cubicBezTo>
                    <a:cubicBezTo>
                      <a:pt x="513" y="4071"/>
                      <a:pt x="320" y="4274"/>
                      <a:pt x="340" y="4401"/>
                    </a:cubicBezTo>
                    <a:cubicBezTo>
                      <a:pt x="350" y="4465"/>
                      <a:pt x="379" y="4491"/>
                      <a:pt x="419" y="4491"/>
                    </a:cubicBezTo>
                    <a:cubicBezTo>
                      <a:pt x="554" y="4491"/>
                      <a:pt x="813" y="4191"/>
                      <a:pt x="865" y="4123"/>
                    </a:cubicBezTo>
                    <a:cubicBezTo>
                      <a:pt x="1063" y="3860"/>
                      <a:pt x="1274" y="3600"/>
                      <a:pt x="1492" y="3353"/>
                    </a:cubicBezTo>
                    <a:cubicBezTo>
                      <a:pt x="1581" y="3256"/>
                      <a:pt x="1837" y="2965"/>
                      <a:pt x="2006" y="2965"/>
                    </a:cubicBezTo>
                    <a:cubicBezTo>
                      <a:pt x="2019" y="2965"/>
                      <a:pt x="2032" y="2967"/>
                      <a:pt x="2044" y="2970"/>
                    </a:cubicBezTo>
                    <a:cubicBezTo>
                      <a:pt x="2224" y="3026"/>
                      <a:pt x="1933" y="3308"/>
                      <a:pt x="1864" y="3389"/>
                    </a:cubicBezTo>
                    <a:cubicBezTo>
                      <a:pt x="1708" y="3573"/>
                      <a:pt x="1534" y="3742"/>
                      <a:pt x="1374" y="3920"/>
                    </a:cubicBezTo>
                    <a:cubicBezTo>
                      <a:pt x="1185" y="4129"/>
                      <a:pt x="965" y="4361"/>
                      <a:pt x="869" y="4630"/>
                    </a:cubicBezTo>
                    <a:cubicBezTo>
                      <a:pt x="840" y="4721"/>
                      <a:pt x="785" y="4932"/>
                      <a:pt x="909" y="4975"/>
                    </a:cubicBezTo>
                    <a:cubicBezTo>
                      <a:pt x="921" y="4979"/>
                      <a:pt x="933" y="4980"/>
                      <a:pt x="946" y="4980"/>
                    </a:cubicBezTo>
                    <a:cubicBezTo>
                      <a:pt x="1101" y="4980"/>
                      <a:pt x="1325" y="4714"/>
                      <a:pt x="1399" y="4630"/>
                    </a:cubicBezTo>
                    <a:cubicBezTo>
                      <a:pt x="1646" y="4343"/>
                      <a:pt x="1879" y="4049"/>
                      <a:pt x="2099" y="3742"/>
                    </a:cubicBezTo>
                    <a:cubicBezTo>
                      <a:pt x="2402" y="3326"/>
                      <a:pt x="2767" y="3059"/>
                      <a:pt x="3232" y="3059"/>
                    </a:cubicBezTo>
                    <a:cubicBezTo>
                      <a:pt x="3367" y="3059"/>
                      <a:pt x="3509" y="3081"/>
                      <a:pt x="3661" y="3128"/>
                    </a:cubicBezTo>
                    <a:cubicBezTo>
                      <a:pt x="3821" y="3179"/>
                      <a:pt x="3984" y="3286"/>
                      <a:pt x="4150" y="3291"/>
                    </a:cubicBezTo>
                    <a:cubicBezTo>
                      <a:pt x="4153" y="3291"/>
                      <a:pt x="4155" y="3291"/>
                      <a:pt x="4158" y="3291"/>
                    </a:cubicBezTo>
                    <a:cubicBezTo>
                      <a:pt x="4381" y="3291"/>
                      <a:pt x="4573" y="3190"/>
                      <a:pt x="4778" y="3124"/>
                    </a:cubicBezTo>
                    <a:cubicBezTo>
                      <a:pt x="5002" y="3050"/>
                      <a:pt x="5238" y="3035"/>
                      <a:pt x="5461" y="2941"/>
                    </a:cubicBezTo>
                    <a:cubicBezTo>
                      <a:pt x="5547" y="2906"/>
                      <a:pt x="5605" y="2861"/>
                      <a:pt x="5636" y="2819"/>
                    </a:cubicBezTo>
                    <a:cubicBezTo>
                      <a:pt x="5705" y="2719"/>
                      <a:pt x="5619" y="2623"/>
                      <a:pt x="5403" y="2619"/>
                    </a:cubicBezTo>
                    <a:cubicBezTo>
                      <a:pt x="5399" y="2619"/>
                      <a:pt x="5395" y="2619"/>
                      <a:pt x="5392" y="2619"/>
                    </a:cubicBezTo>
                    <a:cubicBezTo>
                      <a:pt x="5206" y="2619"/>
                      <a:pt x="5021" y="2673"/>
                      <a:pt x="4840" y="2710"/>
                    </a:cubicBezTo>
                    <a:cubicBezTo>
                      <a:pt x="4737" y="2733"/>
                      <a:pt x="4529" y="2812"/>
                      <a:pt x="4377" y="2812"/>
                    </a:cubicBezTo>
                    <a:cubicBezTo>
                      <a:pt x="4258" y="2812"/>
                      <a:pt x="4174" y="2764"/>
                      <a:pt x="4202" y="2603"/>
                    </a:cubicBezTo>
                    <a:cubicBezTo>
                      <a:pt x="4224" y="2472"/>
                      <a:pt x="4253" y="2343"/>
                      <a:pt x="4295" y="2219"/>
                    </a:cubicBezTo>
                    <a:cubicBezTo>
                      <a:pt x="4408" y="1869"/>
                      <a:pt x="4571" y="1553"/>
                      <a:pt x="4664" y="1195"/>
                    </a:cubicBezTo>
                    <a:cubicBezTo>
                      <a:pt x="4691" y="1095"/>
                      <a:pt x="4939" y="74"/>
                      <a:pt x="4986" y="74"/>
                    </a:cubicBezTo>
                    <a:cubicBezTo>
                      <a:pt x="4987" y="74"/>
                      <a:pt x="4987" y="74"/>
                      <a:pt x="4987" y="74"/>
                    </a:cubicBezTo>
                    <a:cubicBezTo>
                      <a:pt x="4862" y="61"/>
                      <a:pt x="4740" y="36"/>
                      <a:pt x="46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7"/>
              <p:cNvSpPr/>
              <p:nvPr/>
            </p:nvSpPr>
            <p:spPr>
              <a:xfrm flipH="1">
                <a:off x="2115942" y="2060736"/>
                <a:ext cx="1212495" cy="1569937"/>
              </a:xfrm>
              <a:custGeom>
                <a:avLst/>
                <a:gdLst/>
                <a:ahLst/>
                <a:cxnLst/>
                <a:rect l="l" t="t" r="r" b="b"/>
                <a:pathLst>
                  <a:path w="6733" h="8718" extrusionOk="0">
                    <a:moveTo>
                      <a:pt x="4826" y="1"/>
                    </a:moveTo>
                    <a:cubicBezTo>
                      <a:pt x="4704" y="1"/>
                      <a:pt x="4543" y="93"/>
                      <a:pt x="4485" y="138"/>
                    </a:cubicBezTo>
                    <a:cubicBezTo>
                      <a:pt x="4323" y="265"/>
                      <a:pt x="4150" y="374"/>
                      <a:pt x="4007" y="528"/>
                    </a:cubicBezTo>
                    <a:cubicBezTo>
                      <a:pt x="3740" y="810"/>
                      <a:pt x="3633" y="1010"/>
                      <a:pt x="3544" y="1378"/>
                    </a:cubicBezTo>
                    <a:cubicBezTo>
                      <a:pt x="3451" y="1753"/>
                      <a:pt x="3478" y="2109"/>
                      <a:pt x="3605" y="2474"/>
                    </a:cubicBezTo>
                    <a:cubicBezTo>
                      <a:pt x="3756" y="2897"/>
                      <a:pt x="3992" y="3284"/>
                      <a:pt x="4256" y="3644"/>
                    </a:cubicBezTo>
                    <a:cubicBezTo>
                      <a:pt x="4519" y="4002"/>
                      <a:pt x="4741" y="4376"/>
                      <a:pt x="4993" y="4745"/>
                    </a:cubicBezTo>
                    <a:cubicBezTo>
                      <a:pt x="5295" y="5190"/>
                      <a:pt x="5558" y="5664"/>
                      <a:pt x="5771" y="6158"/>
                    </a:cubicBezTo>
                    <a:cubicBezTo>
                      <a:pt x="5987" y="6656"/>
                      <a:pt x="6136" y="7077"/>
                      <a:pt x="5836" y="7581"/>
                    </a:cubicBezTo>
                    <a:cubicBezTo>
                      <a:pt x="5670" y="7863"/>
                      <a:pt x="5357" y="8057"/>
                      <a:pt x="5032" y="8057"/>
                    </a:cubicBezTo>
                    <a:cubicBezTo>
                      <a:pt x="5013" y="8057"/>
                      <a:pt x="4994" y="8057"/>
                      <a:pt x="4975" y="8055"/>
                    </a:cubicBezTo>
                    <a:cubicBezTo>
                      <a:pt x="4626" y="8029"/>
                      <a:pt x="4334" y="7793"/>
                      <a:pt x="4078" y="7557"/>
                    </a:cubicBezTo>
                    <a:cubicBezTo>
                      <a:pt x="3774" y="7277"/>
                      <a:pt x="3529" y="6965"/>
                      <a:pt x="3280" y="6638"/>
                    </a:cubicBezTo>
                    <a:cubicBezTo>
                      <a:pt x="2995" y="6271"/>
                      <a:pt x="2833" y="5789"/>
                      <a:pt x="2595" y="5388"/>
                    </a:cubicBezTo>
                    <a:cubicBezTo>
                      <a:pt x="2366" y="4990"/>
                      <a:pt x="2083" y="4607"/>
                      <a:pt x="1758" y="4292"/>
                    </a:cubicBezTo>
                    <a:cubicBezTo>
                      <a:pt x="1636" y="4174"/>
                      <a:pt x="1505" y="4056"/>
                      <a:pt x="1358" y="3967"/>
                    </a:cubicBezTo>
                    <a:cubicBezTo>
                      <a:pt x="1146" y="3840"/>
                      <a:pt x="898" y="3773"/>
                      <a:pt x="651" y="3773"/>
                    </a:cubicBezTo>
                    <a:cubicBezTo>
                      <a:pt x="535" y="3773"/>
                      <a:pt x="420" y="3788"/>
                      <a:pt x="308" y="3818"/>
                    </a:cubicBezTo>
                    <a:cubicBezTo>
                      <a:pt x="137" y="3862"/>
                      <a:pt x="14" y="4002"/>
                      <a:pt x="8" y="4180"/>
                    </a:cubicBezTo>
                    <a:cubicBezTo>
                      <a:pt x="1" y="4258"/>
                      <a:pt x="10" y="4358"/>
                      <a:pt x="85" y="4385"/>
                    </a:cubicBezTo>
                    <a:cubicBezTo>
                      <a:pt x="54" y="4683"/>
                      <a:pt x="315" y="4885"/>
                      <a:pt x="593" y="4999"/>
                    </a:cubicBezTo>
                    <a:cubicBezTo>
                      <a:pt x="877" y="5117"/>
                      <a:pt x="1211" y="5132"/>
                      <a:pt x="1476" y="5295"/>
                    </a:cubicBezTo>
                    <a:cubicBezTo>
                      <a:pt x="1714" y="5437"/>
                      <a:pt x="1923" y="5700"/>
                      <a:pt x="2103" y="5911"/>
                    </a:cubicBezTo>
                    <a:cubicBezTo>
                      <a:pt x="2383" y="6238"/>
                      <a:pt x="2628" y="6598"/>
                      <a:pt x="2833" y="6979"/>
                    </a:cubicBezTo>
                    <a:cubicBezTo>
                      <a:pt x="2991" y="7279"/>
                      <a:pt x="3177" y="7573"/>
                      <a:pt x="3404" y="7826"/>
                    </a:cubicBezTo>
                    <a:cubicBezTo>
                      <a:pt x="3831" y="8302"/>
                      <a:pt x="4570" y="8717"/>
                      <a:pt x="5221" y="8717"/>
                    </a:cubicBezTo>
                    <a:cubicBezTo>
                      <a:pt x="5709" y="8717"/>
                      <a:pt x="6146" y="8485"/>
                      <a:pt x="6365" y="7871"/>
                    </a:cubicBezTo>
                    <a:cubicBezTo>
                      <a:pt x="6732" y="6836"/>
                      <a:pt x="6116" y="5746"/>
                      <a:pt x="5609" y="4870"/>
                    </a:cubicBezTo>
                    <a:cubicBezTo>
                      <a:pt x="5364" y="4447"/>
                      <a:pt x="5084" y="4045"/>
                      <a:pt x="4761" y="3680"/>
                    </a:cubicBezTo>
                    <a:cubicBezTo>
                      <a:pt x="4479" y="3362"/>
                      <a:pt x="4212" y="3019"/>
                      <a:pt x="4047" y="2621"/>
                    </a:cubicBezTo>
                    <a:cubicBezTo>
                      <a:pt x="3834" y="2100"/>
                      <a:pt x="3829" y="1466"/>
                      <a:pt x="4178" y="999"/>
                    </a:cubicBezTo>
                    <a:cubicBezTo>
                      <a:pt x="4339" y="784"/>
                      <a:pt x="4539" y="599"/>
                      <a:pt x="4757" y="437"/>
                    </a:cubicBezTo>
                    <a:cubicBezTo>
                      <a:pt x="4839" y="374"/>
                      <a:pt x="5019" y="176"/>
                      <a:pt x="4948" y="61"/>
                    </a:cubicBezTo>
                    <a:cubicBezTo>
                      <a:pt x="4922" y="17"/>
                      <a:pt x="4877" y="1"/>
                      <a:pt x="4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7"/>
              <p:cNvSpPr/>
              <p:nvPr/>
            </p:nvSpPr>
            <p:spPr>
              <a:xfrm flipH="1">
                <a:off x="5185603" y="2830578"/>
                <a:ext cx="647217" cy="1120998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225" extrusionOk="0">
                    <a:moveTo>
                      <a:pt x="179" y="1"/>
                    </a:moveTo>
                    <a:cubicBezTo>
                      <a:pt x="130" y="1"/>
                      <a:pt x="76" y="3"/>
                      <a:pt x="39" y="32"/>
                    </a:cubicBezTo>
                    <a:cubicBezTo>
                      <a:pt x="1" y="63"/>
                      <a:pt x="1" y="103"/>
                      <a:pt x="27" y="143"/>
                    </a:cubicBezTo>
                    <a:cubicBezTo>
                      <a:pt x="406" y="679"/>
                      <a:pt x="581" y="1329"/>
                      <a:pt x="750" y="1965"/>
                    </a:cubicBezTo>
                    <a:cubicBezTo>
                      <a:pt x="882" y="2452"/>
                      <a:pt x="973" y="2957"/>
                      <a:pt x="1060" y="3458"/>
                    </a:cubicBezTo>
                    <a:cubicBezTo>
                      <a:pt x="1137" y="3907"/>
                      <a:pt x="1062" y="4392"/>
                      <a:pt x="991" y="4841"/>
                    </a:cubicBezTo>
                    <a:cubicBezTo>
                      <a:pt x="946" y="5126"/>
                      <a:pt x="559" y="5969"/>
                      <a:pt x="873" y="6176"/>
                    </a:cubicBezTo>
                    <a:cubicBezTo>
                      <a:pt x="925" y="6210"/>
                      <a:pt x="987" y="6225"/>
                      <a:pt x="1053" y="6225"/>
                    </a:cubicBezTo>
                    <a:cubicBezTo>
                      <a:pt x="1282" y="6225"/>
                      <a:pt x="1562" y="6052"/>
                      <a:pt x="1694" y="5931"/>
                    </a:cubicBezTo>
                    <a:cubicBezTo>
                      <a:pt x="2450" y="5239"/>
                      <a:pt x="2775" y="4178"/>
                      <a:pt x="3520" y="3473"/>
                    </a:cubicBezTo>
                    <a:cubicBezTo>
                      <a:pt x="3593" y="2779"/>
                      <a:pt x="3193" y="2121"/>
                      <a:pt x="2775" y="1558"/>
                    </a:cubicBezTo>
                    <a:cubicBezTo>
                      <a:pt x="2499" y="1191"/>
                      <a:pt x="2205" y="828"/>
                      <a:pt x="1836" y="557"/>
                    </a:cubicBezTo>
                    <a:cubicBezTo>
                      <a:pt x="1360" y="203"/>
                      <a:pt x="770" y="5"/>
                      <a:pt x="1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7"/>
              <p:cNvSpPr/>
              <p:nvPr/>
            </p:nvSpPr>
            <p:spPr>
              <a:xfrm flipH="1">
                <a:off x="5082233" y="3974626"/>
                <a:ext cx="1027551" cy="896978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4981" extrusionOk="0">
                    <a:moveTo>
                      <a:pt x="4989" y="77"/>
                    </a:moveTo>
                    <a:cubicBezTo>
                      <a:pt x="4989" y="77"/>
                      <a:pt x="4989" y="77"/>
                      <a:pt x="4989" y="77"/>
                    </a:cubicBezTo>
                    <a:cubicBezTo>
                      <a:pt x="4989" y="77"/>
                      <a:pt x="4989" y="77"/>
                      <a:pt x="4989" y="77"/>
                    </a:cubicBezTo>
                    <a:close/>
                    <a:moveTo>
                      <a:pt x="4622" y="1"/>
                    </a:moveTo>
                    <a:cubicBezTo>
                      <a:pt x="4330" y="426"/>
                      <a:pt x="4246" y="942"/>
                      <a:pt x="4135" y="1445"/>
                    </a:cubicBezTo>
                    <a:cubicBezTo>
                      <a:pt x="4066" y="1749"/>
                      <a:pt x="4035" y="2070"/>
                      <a:pt x="3899" y="2357"/>
                    </a:cubicBezTo>
                    <a:cubicBezTo>
                      <a:pt x="3795" y="2576"/>
                      <a:pt x="3673" y="2653"/>
                      <a:pt x="3535" y="2653"/>
                    </a:cubicBezTo>
                    <a:cubicBezTo>
                      <a:pt x="3350" y="2653"/>
                      <a:pt x="3138" y="2513"/>
                      <a:pt x="2911" y="2392"/>
                    </a:cubicBezTo>
                    <a:cubicBezTo>
                      <a:pt x="2718" y="2288"/>
                      <a:pt x="2517" y="2181"/>
                      <a:pt x="2299" y="2150"/>
                    </a:cubicBezTo>
                    <a:cubicBezTo>
                      <a:pt x="2254" y="2143"/>
                      <a:pt x="2208" y="2140"/>
                      <a:pt x="2162" y="2140"/>
                    </a:cubicBezTo>
                    <a:cubicBezTo>
                      <a:pt x="1963" y="2140"/>
                      <a:pt x="1763" y="2199"/>
                      <a:pt x="1577" y="2277"/>
                    </a:cubicBezTo>
                    <a:cubicBezTo>
                      <a:pt x="1185" y="2439"/>
                      <a:pt x="834" y="2699"/>
                      <a:pt x="556" y="3022"/>
                    </a:cubicBezTo>
                    <a:cubicBezTo>
                      <a:pt x="353" y="3257"/>
                      <a:pt x="95" y="3560"/>
                      <a:pt x="28" y="3871"/>
                    </a:cubicBezTo>
                    <a:cubicBezTo>
                      <a:pt x="1" y="3998"/>
                      <a:pt x="23" y="4053"/>
                      <a:pt x="72" y="4053"/>
                    </a:cubicBezTo>
                    <a:cubicBezTo>
                      <a:pt x="113" y="4053"/>
                      <a:pt x="173" y="4014"/>
                      <a:pt x="240" y="3945"/>
                    </a:cubicBezTo>
                    <a:cubicBezTo>
                      <a:pt x="431" y="3740"/>
                      <a:pt x="593" y="3493"/>
                      <a:pt x="765" y="3271"/>
                    </a:cubicBezTo>
                    <a:cubicBezTo>
                      <a:pt x="909" y="3084"/>
                      <a:pt x="1060" y="2893"/>
                      <a:pt x="1252" y="2750"/>
                    </a:cubicBezTo>
                    <a:cubicBezTo>
                      <a:pt x="1312" y="2706"/>
                      <a:pt x="1585" y="2539"/>
                      <a:pt x="1741" y="2539"/>
                    </a:cubicBezTo>
                    <a:cubicBezTo>
                      <a:pt x="1781" y="2539"/>
                      <a:pt x="1813" y="2550"/>
                      <a:pt x="1832" y="2577"/>
                    </a:cubicBezTo>
                    <a:cubicBezTo>
                      <a:pt x="1919" y="2695"/>
                      <a:pt x="1579" y="2906"/>
                      <a:pt x="1508" y="2973"/>
                    </a:cubicBezTo>
                    <a:cubicBezTo>
                      <a:pt x="1172" y="3280"/>
                      <a:pt x="862" y="3616"/>
                      <a:pt x="584" y="3978"/>
                    </a:cubicBezTo>
                    <a:cubicBezTo>
                      <a:pt x="511" y="4072"/>
                      <a:pt x="317" y="4274"/>
                      <a:pt x="338" y="4403"/>
                    </a:cubicBezTo>
                    <a:cubicBezTo>
                      <a:pt x="348" y="4467"/>
                      <a:pt x="376" y="4492"/>
                      <a:pt x="416" y="4492"/>
                    </a:cubicBezTo>
                    <a:cubicBezTo>
                      <a:pt x="551" y="4492"/>
                      <a:pt x="811" y="4194"/>
                      <a:pt x="862" y="4125"/>
                    </a:cubicBezTo>
                    <a:cubicBezTo>
                      <a:pt x="1060" y="3860"/>
                      <a:pt x="1272" y="3602"/>
                      <a:pt x="1490" y="3355"/>
                    </a:cubicBezTo>
                    <a:cubicBezTo>
                      <a:pt x="1579" y="3256"/>
                      <a:pt x="1836" y="2966"/>
                      <a:pt x="2005" y="2966"/>
                    </a:cubicBezTo>
                    <a:cubicBezTo>
                      <a:pt x="2018" y="2966"/>
                      <a:pt x="2030" y="2967"/>
                      <a:pt x="2041" y="2971"/>
                    </a:cubicBezTo>
                    <a:cubicBezTo>
                      <a:pt x="2222" y="3026"/>
                      <a:pt x="1930" y="3311"/>
                      <a:pt x="1861" y="3391"/>
                    </a:cubicBezTo>
                    <a:cubicBezTo>
                      <a:pt x="1706" y="3576"/>
                      <a:pt x="1532" y="3745"/>
                      <a:pt x="1372" y="3923"/>
                    </a:cubicBezTo>
                    <a:cubicBezTo>
                      <a:pt x="1183" y="4132"/>
                      <a:pt x="963" y="4361"/>
                      <a:pt x="867" y="4632"/>
                    </a:cubicBezTo>
                    <a:cubicBezTo>
                      <a:pt x="834" y="4723"/>
                      <a:pt x="780" y="4935"/>
                      <a:pt x="907" y="4975"/>
                    </a:cubicBezTo>
                    <a:cubicBezTo>
                      <a:pt x="919" y="4979"/>
                      <a:pt x="931" y="4981"/>
                      <a:pt x="944" y="4981"/>
                    </a:cubicBezTo>
                    <a:cubicBezTo>
                      <a:pt x="1097" y="4981"/>
                      <a:pt x="1322" y="4716"/>
                      <a:pt x="1396" y="4632"/>
                    </a:cubicBezTo>
                    <a:cubicBezTo>
                      <a:pt x="1643" y="4345"/>
                      <a:pt x="1877" y="4049"/>
                      <a:pt x="2097" y="3745"/>
                    </a:cubicBezTo>
                    <a:cubicBezTo>
                      <a:pt x="2399" y="3329"/>
                      <a:pt x="2764" y="3060"/>
                      <a:pt x="3229" y="3060"/>
                    </a:cubicBezTo>
                    <a:cubicBezTo>
                      <a:pt x="3363" y="3060"/>
                      <a:pt x="3506" y="3083"/>
                      <a:pt x="3659" y="3131"/>
                    </a:cubicBezTo>
                    <a:cubicBezTo>
                      <a:pt x="3821" y="3180"/>
                      <a:pt x="3983" y="3289"/>
                      <a:pt x="4150" y="3291"/>
                    </a:cubicBezTo>
                    <a:cubicBezTo>
                      <a:pt x="4153" y="3291"/>
                      <a:pt x="4155" y="3291"/>
                      <a:pt x="4157" y="3291"/>
                    </a:cubicBezTo>
                    <a:cubicBezTo>
                      <a:pt x="4381" y="3291"/>
                      <a:pt x="4573" y="3190"/>
                      <a:pt x="4778" y="3124"/>
                    </a:cubicBezTo>
                    <a:cubicBezTo>
                      <a:pt x="5002" y="3051"/>
                      <a:pt x="5238" y="3035"/>
                      <a:pt x="5460" y="2944"/>
                    </a:cubicBezTo>
                    <a:cubicBezTo>
                      <a:pt x="5547" y="2908"/>
                      <a:pt x="5605" y="2864"/>
                      <a:pt x="5636" y="2822"/>
                    </a:cubicBezTo>
                    <a:cubicBezTo>
                      <a:pt x="5705" y="2719"/>
                      <a:pt x="5621" y="2621"/>
                      <a:pt x="5403" y="2621"/>
                    </a:cubicBezTo>
                    <a:cubicBezTo>
                      <a:pt x="5395" y="2621"/>
                      <a:pt x="5388" y="2621"/>
                      <a:pt x="5381" y="2621"/>
                    </a:cubicBezTo>
                    <a:cubicBezTo>
                      <a:pt x="5199" y="2621"/>
                      <a:pt x="5017" y="2674"/>
                      <a:pt x="4840" y="2713"/>
                    </a:cubicBezTo>
                    <a:cubicBezTo>
                      <a:pt x="4737" y="2734"/>
                      <a:pt x="4530" y="2812"/>
                      <a:pt x="4378" y="2812"/>
                    </a:cubicBezTo>
                    <a:cubicBezTo>
                      <a:pt x="4259" y="2812"/>
                      <a:pt x="4175" y="2764"/>
                      <a:pt x="4201" y="2604"/>
                    </a:cubicBezTo>
                    <a:cubicBezTo>
                      <a:pt x="4224" y="2472"/>
                      <a:pt x="4255" y="2345"/>
                      <a:pt x="4295" y="2221"/>
                    </a:cubicBezTo>
                    <a:cubicBezTo>
                      <a:pt x="4410" y="1869"/>
                      <a:pt x="4571" y="1556"/>
                      <a:pt x="4666" y="1198"/>
                    </a:cubicBezTo>
                    <a:cubicBezTo>
                      <a:pt x="4691" y="1098"/>
                      <a:pt x="4943" y="77"/>
                      <a:pt x="4988" y="77"/>
                    </a:cubicBezTo>
                    <a:cubicBezTo>
                      <a:pt x="4988" y="77"/>
                      <a:pt x="4989" y="77"/>
                      <a:pt x="4989" y="77"/>
                    </a:cubicBezTo>
                    <a:lnTo>
                      <a:pt x="4989" y="77"/>
                    </a:lnTo>
                    <a:cubicBezTo>
                      <a:pt x="4864" y="63"/>
                      <a:pt x="4742" y="36"/>
                      <a:pt x="46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7"/>
              <p:cNvSpPr/>
              <p:nvPr/>
            </p:nvSpPr>
            <p:spPr>
              <a:xfrm flipH="1">
                <a:off x="3103868" y="3181374"/>
                <a:ext cx="938410" cy="1418490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7877" extrusionOk="0">
                    <a:moveTo>
                      <a:pt x="1562" y="0"/>
                    </a:moveTo>
                    <a:cubicBezTo>
                      <a:pt x="1434" y="0"/>
                      <a:pt x="1306" y="15"/>
                      <a:pt x="1187" y="57"/>
                    </a:cubicBezTo>
                    <a:cubicBezTo>
                      <a:pt x="940" y="146"/>
                      <a:pt x="751" y="342"/>
                      <a:pt x="582" y="540"/>
                    </a:cubicBezTo>
                    <a:cubicBezTo>
                      <a:pt x="355" y="800"/>
                      <a:pt x="195" y="1109"/>
                      <a:pt x="121" y="1447"/>
                    </a:cubicBezTo>
                    <a:cubicBezTo>
                      <a:pt x="1" y="2024"/>
                      <a:pt x="121" y="2642"/>
                      <a:pt x="430" y="3138"/>
                    </a:cubicBezTo>
                    <a:cubicBezTo>
                      <a:pt x="906" y="3905"/>
                      <a:pt x="1660" y="4215"/>
                      <a:pt x="2463" y="4495"/>
                    </a:cubicBezTo>
                    <a:cubicBezTo>
                      <a:pt x="2655" y="4562"/>
                      <a:pt x="2859" y="4688"/>
                      <a:pt x="2866" y="4918"/>
                    </a:cubicBezTo>
                    <a:cubicBezTo>
                      <a:pt x="2877" y="5245"/>
                      <a:pt x="2788" y="5547"/>
                      <a:pt x="2819" y="5878"/>
                    </a:cubicBezTo>
                    <a:cubicBezTo>
                      <a:pt x="2842" y="6125"/>
                      <a:pt x="2908" y="6417"/>
                      <a:pt x="2686" y="6608"/>
                    </a:cubicBezTo>
                    <a:cubicBezTo>
                      <a:pt x="2584" y="6697"/>
                      <a:pt x="2437" y="6706"/>
                      <a:pt x="2299" y="6726"/>
                    </a:cubicBezTo>
                    <a:cubicBezTo>
                      <a:pt x="2128" y="6750"/>
                      <a:pt x="1958" y="6797"/>
                      <a:pt x="1798" y="6868"/>
                    </a:cubicBezTo>
                    <a:cubicBezTo>
                      <a:pt x="1551" y="6975"/>
                      <a:pt x="1336" y="7160"/>
                      <a:pt x="1349" y="7451"/>
                    </a:cubicBezTo>
                    <a:cubicBezTo>
                      <a:pt x="1358" y="7607"/>
                      <a:pt x="1465" y="7814"/>
                      <a:pt x="1625" y="7865"/>
                    </a:cubicBezTo>
                    <a:cubicBezTo>
                      <a:pt x="1643" y="7872"/>
                      <a:pt x="1663" y="7876"/>
                      <a:pt x="1685" y="7876"/>
                    </a:cubicBezTo>
                    <a:cubicBezTo>
                      <a:pt x="1689" y="7876"/>
                      <a:pt x="1693" y="7876"/>
                      <a:pt x="1697" y="7876"/>
                    </a:cubicBezTo>
                    <a:cubicBezTo>
                      <a:pt x="1853" y="7876"/>
                      <a:pt x="2045" y="7758"/>
                      <a:pt x="2192" y="7740"/>
                    </a:cubicBezTo>
                    <a:cubicBezTo>
                      <a:pt x="2393" y="7712"/>
                      <a:pt x="2598" y="7712"/>
                      <a:pt x="2802" y="7712"/>
                    </a:cubicBezTo>
                    <a:cubicBezTo>
                      <a:pt x="3109" y="7712"/>
                      <a:pt x="3416" y="7712"/>
                      <a:pt x="3709" y="7616"/>
                    </a:cubicBezTo>
                    <a:cubicBezTo>
                      <a:pt x="4105" y="7485"/>
                      <a:pt x="4419" y="7175"/>
                      <a:pt x="4623" y="6815"/>
                    </a:cubicBezTo>
                    <a:cubicBezTo>
                      <a:pt x="4828" y="6452"/>
                      <a:pt x="4930" y="6045"/>
                      <a:pt x="4999" y="5636"/>
                    </a:cubicBezTo>
                    <a:cubicBezTo>
                      <a:pt x="5062" y="5267"/>
                      <a:pt x="5097" y="4891"/>
                      <a:pt x="5133" y="4515"/>
                    </a:cubicBezTo>
                    <a:cubicBezTo>
                      <a:pt x="5173" y="4103"/>
                      <a:pt x="5211" y="3690"/>
                      <a:pt x="5175" y="3278"/>
                    </a:cubicBezTo>
                    <a:cubicBezTo>
                      <a:pt x="5099" y="2431"/>
                      <a:pt x="4695" y="1621"/>
                      <a:pt x="4074" y="1036"/>
                    </a:cubicBezTo>
                    <a:cubicBezTo>
                      <a:pt x="3456" y="453"/>
                      <a:pt x="2633" y="93"/>
                      <a:pt x="1785" y="13"/>
                    </a:cubicBezTo>
                    <a:cubicBezTo>
                      <a:pt x="1711" y="5"/>
                      <a:pt x="1636" y="0"/>
                      <a:pt x="1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7"/>
              <p:cNvSpPr/>
              <p:nvPr/>
            </p:nvSpPr>
            <p:spPr>
              <a:xfrm flipH="1">
                <a:off x="2831034" y="2685254"/>
                <a:ext cx="2047898" cy="2071460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11503" extrusionOk="0">
                    <a:moveTo>
                      <a:pt x="4848" y="1"/>
                    </a:moveTo>
                    <a:cubicBezTo>
                      <a:pt x="4355" y="1"/>
                      <a:pt x="3879" y="89"/>
                      <a:pt x="3457" y="425"/>
                    </a:cubicBezTo>
                    <a:cubicBezTo>
                      <a:pt x="3085" y="719"/>
                      <a:pt x="2801" y="1106"/>
                      <a:pt x="2491" y="1464"/>
                    </a:cubicBezTo>
                    <a:cubicBezTo>
                      <a:pt x="1860" y="2192"/>
                      <a:pt x="1172" y="2781"/>
                      <a:pt x="627" y="3577"/>
                    </a:cubicBezTo>
                    <a:cubicBezTo>
                      <a:pt x="327" y="4013"/>
                      <a:pt x="0" y="4589"/>
                      <a:pt x="13" y="5130"/>
                    </a:cubicBezTo>
                    <a:cubicBezTo>
                      <a:pt x="22" y="5392"/>
                      <a:pt x="47" y="5602"/>
                      <a:pt x="249" y="5768"/>
                    </a:cubicBezTo>
                    <a:cubicBezTo>
                      <a:pt x="294" y="5805"/>
                      <a:pt x="350" y="5820"/>
                      <a:pt x="413" y="5820"/>
                    </a:cubicBezTo>
                    <a:cubicBezTo>
                      <a:pt x="627" y="5820"/>
                      <a:pt x="914" y="5646"/>
                      <a:pt x="1066" y="5579"/>
                    </a:cubicBezTo>
                    <a:cubicBezTo>
                      <a:pt x="1729" y="5288"/>
                      <a:pt x="2389" y="4977"/>
                      <a:pt x="3105" y="4823"/>
                    </a:cubicBezTo>
                    <a:cubicBezTo>
                      <a:pt x="3564" y="4725"/>
                      <a:pt x="4035" y="4678"/>
                      <a:pt x="4502" y="4654"/>
                    </a:cubicBezTo>
                    <a:cubicBezTo>
                      <a:pt x="4784" y="4637"/>
                      <a:pt x="5098" y="4593"/>
                      <a:pt x="5399" y="4593"/>
                    </a:cubicBezTo>
                    <a:cubicBezTo>
                      <a:pt x="5540" y="4593"/>
                      <a:pt x="5678" y="4603"/>
                      <a:pt x="5808" y="4630"/>
                    </a:cubicBezTo>
                    <a:cubicBezTo>
                      <a:pt x="5888" y="4645"/>
                      <a:pt x="5964" y="4685"/>
                      <a:pt x="6031" y="4736"/>
                    </a:cubicBezTo>
                    <a:cubicBezTo>
                      <a:pt x="6531" y="5139"/>
                      <a:pt x="6967" y="5615"/>
                      <a:pt x="7468" y="6015"/>
                    </a:cubicBezTo>
                    <a:cubicBezTo>
                      <a:pt x="7710" y="6211"/>
                      <a:pt x="7966" y="6387"/>
                      <a:pt x="8246" y="6520"/>
                    </a:cubicBezTo>
                    <a:cubicBezTo>
                      <a:pt x="8558" y="6667"/>
                      <a:pt x="8767" y="6723"/>
                      <a:pt x="8711" y="7103"/>
                    </a:cubicBezTo>
                    <a:cubicBezTo>
                      <a:pt x="8644" y="7561"/>
                      <a:pt x="8669" y="8051"/>
                      <a:pt x="8655" y="8513"/>
                    </a:cubicBezTo>
                    <a:cubicBezTo>
                      <a:pt x="8647" y="8774"/>
                      <a:pt x="8638" y="9036"/>
                      <a:pt x="8627" y="9301"/>
                    </a:cubicBezTo>
                    <a:cubicBezTo>
                      <a:pt x="8620" y="9508"/>
                      <a:pt x="8660" y="9637"/>
                      <a:pt x="8424" y="9712"/>
                    </a:cubicBezTo>
                    <a:cubicBezTo>
                      <a:pt x="8379" y="9727"/>
                      <a:pt x="8331" y="9732"/>
                      <a:pt x="8282" y="9732"/>
                    </a:cubicBezTo>
                    <a:cubicBezTo>
                      <a:pt x="8183" y="9732"/>
                      <a:pt x="8081" y="9709"/>
                      <a:pt x="7993" y="9695"/>
                    </a:cubicBezTo>
                    <a:cubicBezTo>
                      <a:pt x="7865" y="9673"/>
                      <a:pt x="7733" y="9660"/>
                      <a:pt x="7603" y="9660"/>
                    </a:cubicBezTo>
                    <a:cubicBezTo>
                      <a:pt x="7366" y="9660"/>
                      <a:pt x="7133" y="9703"/>
                      <a:pt x="6929" y="9819"/>
                    </a:cubicBezTo>
                    <a:cubicBezTo>
                      <a:pt x="6736" y="9928"/>
                      <a:pt x="6558" y="10146"/>
                      <a:pt x="6484" y="10357"/>
                    </a:cubicBezTo>
                    <a:cubicBezTo>
                      <a:pt x="6444" y="10469"/>
                      <a:pt x="6424" y="10587"/>
                      <a:pt x="6475" y="10702"/>
                    </a:cubicBezTo>
                    <a:cubicBezTo>
                      <a:pt x="6536" y="10842"/>
                      <a:pt x="6656" y="10847"/>
                      <a:pt x="6758" y="10938"/>
                    </a:cubicBezTo>
                    <a:cubicBezTo>
                      <a:pt x="6845" y="11016"/>
                      <a:pt x="6911" y="11138"/>
                      <a:pt x="7012" y="11216"/>
                    </a:cubicBezTo>
                    <a:cubicBezTo>
                      <a:pt x="7090" y="11279"/>
                      <a:pt x="7150" y="11290"/>
                      <a:pt x="7219" y="11290"/>
                    </a:cubicBezTo>
                    <a:cubicBezTo>
                      <a:pt x="7258" y="11290"/>
                      <a:pt x="7300" y="11286"/>
                      <a:pt x="7349" y="11286"/>
                    </a:cubicBezTo>
                    <a:cubicBezTo>
                      <a:pt x="7362" y="11286"/>
                      <a:pt x="7374" y="11287"/>
                      <a:pt x="7387" y="11287"/>
                    </a:cubicBezTo>
                    <a:cubicBezTo>
                      <a:pt x="7510" y="11296"/>
                      <a:pt x="7563" y="11363"/>
                      <a:pt x="7659" y="11430"/>
                    </a:cubicBezTo>
                    <a:cubicBezTo>
                      <a:pt x="7734" y="11482"/>
                      <a:pt x="7824" y="11503"/>
                      <a:pt x="7917" y="11503"/>
                    </a:cubicBezTo>
                    <a:cubicBezTo>
                      <a:pt x="8002" y="11503"/>
                      <a:pt x="8090" y="11485"/>
                      <a:pt x="8171" y="11459"/>
                    </a:cubicBezTo>
                    <a:cubicBezTo>
                      <a:pt x="8337" y="11403"/>
                      <a:pt x="8497" y="11314"/>
                      <a:pt x="8669" y="11276"/>
                    </a:cubicBezTo>
                    <a:cubicBezTo>
                      <a:pt x="8737" y="11262"/>
                      <a:pt x="8806" y="11257"/>
                      <a:pt x="8876" y="11257"/>
                    </a:cubicBezTo>
                    <a:cubicBezTo>
                      <a:pt x="9035" y="11257"/>
                      <a:pt x="9197" y="11284"/>
                      <a:pt x="9358" y="11292"/>
                    </a:cubicBezTo>
                    <a:cubicBezTo>
                      <a:pt x="9372" y="11292"/>
                      <a:pt x="9385" y="11293"/>
                      <a:pt x="9398" y="11293"/>
                    </a:cubicBezTo>
                    <a:cubicBezTo>
                      <a:pt x="9965" y="11293"/>
                      <a:pt x="10096" y="10685"/>
                      <a:pt x="10170" y="10226"/>
                    </a:cubicBezTo>
                    <a:cubicBezTo>
                      <a:pt x="10244" y="9779"/>
                      <a:pt x="10279" y="9325"/>
                      <a:pt x="10377" y="8880"/>
                    </a:cubicBezTo>
                    <a:cubicBezTo>
                      <a:pt x="10513" y="8262"/>
                      <a:pt x="10782" y="7824"/>
                      <a:pt x="11100" y="7283"/>
                    </a:cubicBezTo>
                    <a:cubicBezTo>
                      <a:pt x="11216" y="7083"/>
                      <a:pt x="11334" y="6867"/>
                      <a:pt x="11356" y="6634"/>
                    </a:cubicBezTo>
                    <a:cubicBezTo>
                      <a:pt x="11371" y="6482"/>
                      <a:pt x="11336" y="6371"/>
                      <a:pt x="11283" y="6258"/>
                    </a:cubicBezTo>
                    <a:cubicBezTo>
                      <a:pt x="11251" y="6193"/>
                      <a:pt x="11214" y="6127"/>
                      <a:pt x="11174" y="6053"/>
                    </a:cubicBezTo>
                    <a:cubicBezTo>
                      <a:pt x="10958" y="5637"/>
                      <a:pt x="10811" y="5177"/>
                      <a:pt x="10762" y="4710"/>
                    </a:cubicBezTo>
                    <a:cubicBezTo>
                      <a:pt x="10644" y="3508"/>
                      <a:pt x="10984" y="2194"/>
                      <a:pt x="10132" y="1182"/>
                    </a:cubicBezTo>
                    <a:cubicBezTo>
                      <a:pt x="9877" y="870"/>
                      <a:pt x="9545" y="619"/>
                      <a:pt x="9176" y="454"/>
                    </a:cubicBezTo>
                    <a:cubicBezTo>
                      <a:pt x="8402" y="107"/>
                      <a:pt x="7483" y="116"/>
                      <a:pt x="6642" y="109"/>
                    </a:cubicBezTo>
                    <a:cubicBezTo>
                      <a:pt x="6331" y="107"/>
                      <a:pt x="6022" y="85"/>
                      <a:pt x="5715" y="58"/>
                    </a:cubicBezTo>
                    <a:cubicBezTo>
                      <a:pt x="5425" y="31"/>
                      <a:pt x="5133" y="1"/>
                      <a:pt x="48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7"/>
              <p:cNvSpPr/>
              <p:nvPr/>
            </p:nvSpPr>
            <p:spPr>
              <a:xfrm flipH="1">
                <a:off x="1919660" y="1874533"/>
                <a:ext cx="585988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1703" extrusionOk="0">
                    <a:moveTo>
                      <a:pt x="2225" y="1"/>
                    </a:moveTo>
                    <a:cubicBezTo>
                      <a:pt x="2190" y="1"/>
                      <a:pt x="2155" y="1"/>
                      <a:pt x="2121" y="2"/>
                    </a:cubicBezTo>
                    <a:cubicBezTo>
                      <a:pt x="1756" y="9"/>
                      <a:pt x="1391" y="76"/>
                      <a:pt x="1046" y="196"/>
                    </a:cubicBezTo>
                    <a:cubicBezTo>
                      <a:pt x="722" y="307"/>
                      <a:pt x="412" y="494"/>
                      <a:pt x="192" y="761"/>
                    </a:cubicBezTo>
                    <a:cubicBezTo>
                      <a:pt x="59" y="921"/>
                      <a:pt x="1" y="1092"/>
                      <a:pt x="77" y="1293"/>
                    </a:cubicBezTo>
                    <a:cubicBezTo>
                      <a:pt x="187" y="1591"/>
                      <a:pt x="496" y="1702"/>
                      <a:pt x="809" y="1702"/>
                    </a:cubicBezTo>
                    <a:cubicBezTo>
                      <a:pt x="988" y="1702"/>
                      <a:pt x="1169" y="1665"/>
                      <a:pt x="1313" y="1606"/>
                    </a:cubicBezTo>
                    <a:cubicBezTo>
                      <a:pt x="1545" y="1511"/>
                      <a:pt x="1656" y="1362"/>
                      <a:pt x="1801" y="1166"/>
                    </a:cubicBezTo>
                    <a:cubicBezTo>
                      <a:pt x="1947" y="963"/>
                      <a:pt x="2101" y="770"/>
                      <a:pt x="2268" y="583"/>
                    </a:cubicBezTo>
                    <a:cubicBezTo>
                      <a:pt x="2390" y="447"/>
                      <a:pt x="2557" y="329"/>
                      <a:pt x="2739" y="296"/>
                    </a:cubicBezTo>
                    <a:cubicBezTo>
                      <a:pt x="2773" y="290"/>
                      <a:pt x="2809" y="289"/>
                      <a:pt x="2844" y="289"/>
                    </a:cubicBezTo>
                    <a:cubicBezTo>
                      <a:pt x="2873" y="289"/>
                      <a:pt x="2902" y="290"/>
                      <a:pt x="2931" y="290"/>
                    </a:cubicBezTo>
                    <a:cubicBezTo>
                      <a:pt x="3012" y="290"/>
                      <a:pt x="3090" y="283"/>
                      <a:pt x="3157" y="229"/>
                    </a:cubicBezTo>
                    <a:cubicBezTo>
                      <a:pt x="3253" y="156"/>
                      <a:pt x="3137" y="107"/>
                      <a:pt x="2995" y="80"/>
                    </a:cubicBezTo>
                    <a:cubicBezTo>
                      <a:pt x="2862" y="51"/>
                      <a:pt x="2706" y="40"/>
                      <a:pt x="2677" y="38"/>
                    </a:cubicBezTo>
                    <a:cubicBezTo>
                      <a:pt x="2528" y="13"/>
                      <a:pt x="2377" y="1"/>
                      <a:pt x="2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 flipH="1">
                <a:off x="2582690" y="1115676"/>
                <a:ext cx="3374206" cy="2974922"/>
              </a:xfrm>
              <a:custGeom>
                <a:avLst/>
                <a:gdLst/>
                <a:ahLst/>
                <a:cxnLst/>
                <a:rect l="l" t="t" r="r" b="b"/>
                <a:pathLst>
                  <a:path w="18737" h="16520" extrusionOk="0">
                    <a:moveTo>
                      <a:pt x="18360" y="0"/>
                    </a:moveTo>
                    <a:cubicBezTo>
                      <a:pt x="18297" y="0"/>
                      <a:pt x="18241" y="3"/>
                      <a:pt x="18207" y="3"/>
                    </a:cubicBezTo>
                    <a:cubicBezTo>
                      <a:pt x="17811" y="8"/>
                      <a:pt x="17424" y="115"/>
                      <a:pt x="17035" y="184"/>
                    </a:cubicBezTo>
                    <a:cubicBezTo>
                      <a:pt x="16408" y="297"/>
                      <a:pt x="15778" y="402"/>
                      <a:pt x="15153" y="531"/>
                    </a:cubicBezTo>
                    <a:cubicBezTo>
                      <a:pt x="14099" y="753"/>
                      <a:pt x="12915" y="880"/>
                      <a:pt x="11919" y="1291"/>
                    </a:cubicBezTo>
                    <a:cubicBezTo>
                      <a:pt x="11351" y="1525"/>
                      <a:pt x="10818" y="1865"/>
                      <a:pt x="10451" y="2355"/>
                    </a:cubicBezTo>
                    <a:cubicBezTo>
                      <a:pt x="10268" y="2599"/>
                      <a:pt x="10128" y="2875"/>
                      <a:pt x="9990" y="3149"/>
                    </a:cubicBezTo>
                    <a:cubicBezTo>
                      <a:pt x="9294" y="4519"/>
                      <a:pt x="8647" y="6274"/>
                      <a:pt x="7123" y="6919"/>
                    </a:cubicBezTo>
                    <a:cubicBezTo>
                      <a:pt x="6941" y="6996"/>
                      <a:pt x="6725" y="7034"/>
                      <a:pt x="6501" y="7034"/>
                    </a:cubicBezTo>
                    <a:cubicBezTo>
                      <a:pt x="5777" y="7034"/>
                      <a:pt x="4968" y="6636"/>
                      <a:pt x="4970" y="5858"/>
                    </a:cubicBezTo>
                    <a:cubicBezTo>
                      <a:pt x="4970" y="5584"/>
                      <a:pt x="4974" y="5224"/>
                      <a:pt x="4976" y="4953"/>
                    </a:cubicBezTo>
                    <a:cubicBezTo>
                      <a:pt x="4978" y="4208"/>
                      <a:pt x="4934" y="3385"/>
                      <a:pt x="4409" y="2804"/>
                    </a:cubicBezTo>
                    <a:cubicBezTo>
                      <a:pt x="4293" y="2675"/>
                      <a:pt x="4135" y="2539"/>
                      <a:pt x="4120" y="2355"/>
                    </a:cubicBezTo>
                    <a:cubicBezTo>
                      <a:pt x="4098" y="2119"/>
                      <a:pt x="4276" y="1872"/>
                      <a:pt x="4405" y="1692"/>
                    </a:cubicBezTo>
                    <a:cubicBezTo>
                      <a:pt x="4631" y="1374"/>
                      <a:pt x="4970" y="1136"/>
                      <a:pt x="5352" y="1042"/>
                    </a:cubicBezTo>
                    <a:cubicBezTo>
                      <a:pt x="5412" y="1029"/>
                      <a:pt x="5706" y="995"/>
                      <a:pt x="5706" y="906"/>
                    </a:cubicBezTo>
                    <a:cubicBezTo>
                      <a:pt x="5706" y="842"/>
                      <a:pt x="5494" y="837"/>
                      <a:pt x="5392" y="837"/>
                    </a:cubicBezTo>
                    <a:cubicBezTo>
                      <a:pt x="5374" y="837"/>
                      <a:pt x="5359" y="838"/>
                      <a:pt x="5350" y="838"/>
                    </a:cubicBezTo>
                    <a:cubicBezTo>
                      <a:pt x="5345" y="837"/>
                      <a:pt x="5341" y="837"/>
                      <a:pt x="5336" y="837"/>
                    </a:cubicBezTo>
                    <a:cubicBezTo>
                      <a:pt x="5059" y="837"/>
                      <a:pt x="4790" y="904"/>
                      <a:pt x="4538" y="1015"/>
                    </a:cubicBezTo>
                    <a:cubicBezTo>
                      <a:pt x="4175" y="1176"/>
                      <a:pt x="3820" y="1374"/>
                      <a:pt x="3608" y="1721"/>
                    </a:cubicBezTo>
                    <a:cubicBezTo>
                      <a:pt x="3554" y="1810"/>
                      <a:pt x="3470" y="1956"/>
                      <a:pt x="3351" y="1956"/>
                    </a:cubicBezTo>
                    <a:cubicBezTo>
                      <a:pt x="3324" y="1956"/>
                      <a:pt x="3296" y="1949"/>
                      <a:pt x="3266" y="1932"/>
                    </a:cubicBezTo>
                    <a:cubicBezTo>
                      <a:pt x="3131" y="1859"/>
                      <a:pt x="2938" y="1804"/>
                      <a:pt x="2775" y="1804"/>
                    </a:cubicBezTo>
                    <a:cubicBezTo>
                      <a:pt x="2760" y="1804"/>
                      <a:pt x="2746" y="1804"/>
                      <a:pt x="2732" y="1805"/>
                    </a:cubicBezTo>
                    <a:cubicBezTo>
                      <a:pt x="2668" y="1810"/>
                      <a:pt x="2607" y="1837"/>
                      <a:pt x="2550" y="1837"/>
                    </a:cubicBezTo>
                    <a:cubicBezTo>
                      <a:pt x="2503" y="1837"/>
                      <a:pt x="2458" y="1818"/>
                      <a:pt x="2418" y="1754"/>
                    </a:cubicBezTo>
                    <a:cubicBezTo>
                      <a:pt x="2351" y="1647"/>
                      <a:pt x="2336" y="1509"/>
                      <a:pt x="2309" y="1387"/>
                    </a:cubicBezTo>
                    <a:cubicBezTo>
                      <a:pt x="2207" y="915"/>
                      <a:pt x="2009" y="270"/>
                      <a:pt x="1482" y="123"/>
                    </a:cubicBezTo>
                    <a:cubicBezTo>
                      <a:pt x="1461" y="117"/>
                      <a:pt x="1444" y="115"/>
                      <a:pt x="1431" y="115"/>
                    </a:cubicBezTo>
                    <a:cubicBezTo>
                      <a:pt x="1343" y="115"/>
                      <a:pt x="1436" y="247"/>
                      <a:pt x="1473" y="301"/>
                    </a:cubicBezTo>
                    <a:cubicBezTo>
                      <a:pt x="1513" y="357"/>
                      <a:pt x="1535" y="417"/>
                      <a:pt x="1564" y="479"/>
                    </a:cubicBezTo>
                    <a:cubicBezTo>
                      <a:pt x="1704" y="742"/>
                      <a:pt x="1706" y="1027"/>
                      <a:pt x="1726" y="1316"/>
                    </a:cubicBezTo>
                    <a:cubicBezTo>
                      <a:pt x="1746" y="1632"/>
                      <a:pt x="1575" y="2083"/>
                      <a:pt x="1326" y="2288"/>
                    </a:cubicBezTo>
                    <a:cubicBezTo>
                      <a:pt x="1168" y="2419"/>
                      <a:pt x="981" y="2553"/>
                      <a:pt x="950" y="2773"/>
                    </a:cubicBezTo>
                    <a:cubicBezTo>
                      <a:pt x="930" y="2911"/>
                      <a:pt x="1003" y="3044"/>
                      <a:pt x="1090" y="3153"/>
                    </a:cubicBezTo>
                    <a:cubicBezTo>
                      <a:pt x="1175" y="3262"/>
                      <a:pt x="1284" y="3356"/>
                      <a:pt x="1357" y="3473"/>
                    </a:cubicBezTo>
                    <a:cubicBezTo>
                      <a:pt x="1593" y="3852"/>
                      <a:pt x="1602" y="4377"/>
                      <a:pt x="1437" y="4784"/>
                    </a:cubicBezTo>
                    <a:cubicBezTo>
                      <a:pt x="1239" y="5264"/>
                      <a:pt x="890" y="5702"/>
                      <a:pt x="623" y="6152"/>
                    </a:cubicBezTo>
                    <a:cubicBezTo>
                      <a:pt x="449" y="6441"/>
                      <a:pt x="278" y="6732"/>
                      <a:pt x="167" y="7048"/>
                    </a:cubicBezTo>
                    <a:cubicBezTo>
                      <a:pt x="29" y="7433"/>
                      <a:pt x="0" y="7844"/>
                      <a:pt x="58" y="8247"/>
                    </a:cubicBezTo>
                    <a:cubicBezTo>
                      <a:pt x="118" y="8668"/>
                      <a:pt x="136" y="9021"/>
                      <a:pt x="385" y="9377"/>
                    </a:cubicBezTo>
                    <a:cubicBezTo>
                      <a:pt x="641" y="9740"/>
                      <a:pt x="892" y="10107"/>
                      <a:pt x="1217" y="10414"/>
                    </a:cubicBezTo>
                    <a:cubicBezTo>
                      <a:pt x="1559" y="10734"/>
                      <a:pt x="1947" y="11008"/>
                      <a:pt x="2269" y="11350"/>
                    </a:cubicBezTo>
                    <a:cubicBezTo>
                      <a:pt x="2805" y="11920"/>
                      <a:pt x="3141" y="12674"/>
                      <a:pt x="3210" y="13455"/>
                    </a:cubicBezTo>
                    <a:cubicBezTo>
                      <a:pt x="3230" y="13673"/>
                      <a:pt x="3221" y="13908"/>
                      <a:pt x="3248" y="14126"/>
                    </a:cubicBezTo>
                    <a:cubicBezTo>
                      <a:pt x="3303" y="14660"/>
                      <a:pt x="3286" y="15198"/>
                      <a:pt x="3197" y="15728"/>
                    </a:cubicBezTo>
                    <a:cubicBezTo>
                      <a:pt x="3174" y="15855"/>
                      <a:pt x="3150" y="15984"/>
                      <a:pt x="3161" y="16110"/>
                    </a:cubicBezTo>
                    <a:cubicBezTo>
                      <a:pt x="3172" y="16240"/>
                      <a:pt x="3226" y="16369"/>
                      <a:pt x="3330" y="16442"/>
                    </a:cubicBezTo>
                    <a:cubicBezTo>
                      <a:pt x="3411" y="16498"/>
                      <a:pt x="3488" y="16520"/>
                      <a:pt x="3561" y="16520"/>
                    </a:cubicBezTo>
                    <a:cubicBezTo>
                      <a:pt x="3768" y="16520"/>
                      <a:pt x="3950" y="16342"/>
                      <a:pt x="4155" y="16242"/>
                    </a:cubicBezTo>
                    <a:cubicBezTo>
                      <a:pt x="4709" y="15968"/>
                      <a:pt x="6053" y="15063"/>
                      <a:pt x="6569" y="14734"/>
                    </a:cubicBezTo>
                    <a:cubicBezTo>
                      <a:pt x="8255" y="13664"/>
                      <a:pt x="8778" y="13661"/>
                      <a:pt x="9247" y="12560"/>
                    </a:cubicBezTo>
                    <a:cubicBezTo>
                      <a:pt x="9478" y="12020"/>
                      <a:pt x="9401" y="11570"/>
                      <a:pt x="9192" y="11023"/>
                    </a:cubicBezTo>
                    <a:cubicBezTo>
                      <a:pt x="9120" y="10981"/>
                      <a:pt x="9098" y="10885"/>
                      <a:pt x="9136" y="10812"/>
                    </a:cubicBezTo>
                    <a:cubicBezTo>
                      <a:pt x="9176" y="10736"/>
                      <a:pt x="9247" y="10690"/>
                      <a:pt x="9314" y="10641"/>
                    </a:cubicBezTo>
                    <a:lnTo>
                      <a:pt x="11825" y="8966"/>
                    </a:lnTo>
                    <a:cubicBezTo>
                      <a:pt x="12406" y="8576"/>
                      <a:pt x="12993" y="8187"/>
                      <a:pt x="13485" y="7691"/>
                    </a:cubicBezTo>
                    <a:cubicBezTo>
                      <a:pt x="13894" y="7286"/>
                      <a:pt x="14330" y="6837"/>
                      <a:pt x="14488" y="6267"/>
                    </a:cubicBezTo>
                    <a:cubicBezTo>
                      <a:pt x="14530" y="6143"/>
                      <a:pt x="14555" y="6020"/>
                      <a:pt x="14572" y="5898"/>
                    </a:cubicBezTo>
                    <a:cubicBezTo>
                      <a:pt x="14648" y="5373"/>
                      <a:pt x="14615" y="4830"/>
                      <a:pt x="14755" y="4317"/>
                    </a:cubicBezTo>
                    <a:cubicBezTo>
                      <a:pt x="14928" y="3683"/>
                      <a:pt x="15209" y="3075"/>
                      <a:pt x="15582" y="2535"/>
                    </a:cubicBezTo>
                    <a:cubicBezTo>
                      <a:pt x="16256" y="1556"/>
                      <a:pt x="17242" y="791"/>
                      <a:pt x="18356" y="375"/>
                    </a:cubicBezTo>
                    <a:cubicBezTo>
                      <a:pt x="18459" y="337"/>
                      <a:pt x="18737" y="270"/>
                      <a:pt x="18681" y="103"/>
                    </a:cubicBezTo>
                    <a:cubicBezTo>
                      <a:pt x="18651" y="14"/>
                      <a:pt x="18492" y="0"/>
                      <a:pt x="18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 flipH="1">
                <a:off x="5713602" y="1570378"/>
                <a:ext cx="445164" cy="548704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3047" extrusionOk="0">
                    <a:moveTo>
                      <a:pt x="1567" y="0"/>
                    </a:moveTo>
                    <a:cubicBezTo>
                      <a:pt x="1204" y="0"/>
                      <a:pt x="717" y="101"/>
                      <a:pt x="467" y="366"/>
                    </a:cubicBezTo>
                    <a:cubicBezTo>
                      <a:pt x="122" y="726"/>
                      <a:pt x="0" y="1311"/>
                      <a:pt x="20" y="1796"/>
                    </a:cubicBezTo>
                    <a:cubicBezTo>
                      <a:pt x="33" y="2105"/>
                      <a:pt x="113" y="2412"/>
                      <a:pt x="249" y="2686"/>
                    </a:cubicBezTo>
                    <a:cubicBezTo>
                      <a:pt x="297" y="2776"/>
                      <a:pt x="398" y="3047"/>
                      <a:pt x="534" y="3047"/>
                    </a:cubicBezTo>
                    <a:cubicBezTo>
                      <a:pt x="545" y="3047"/>
                      <a:pt x="556" y="3045"/>
                      <a:pt x="567" y="3042"/>
                    </a:cubicBezTo>
                    <a:cubicBezTo>
                      <a:pt x="581" y="3037"/>
                      <a:pt x="594" y="3028"/>
                      <a:pt x="612" y="3022"/>
                    </a:cubicBezTo>
                    <a:cubicBezTo>
                      <a:pt x="750" y="2919"/>
                      <a:pt x="670" y="2392"/>
                      <a:pt x="739" y="2225"/>
                    </a:cubicBezTo>
                    <a:cubicBezTo>
                      <a:pt x="881" y="1892"/>
                      <a:pt x="1110" y="1598"/>
                      <a:pt x="1390" y="1371"/>
                    </a:cubicBezTo>
                    <a:cubicBezTo>
                      <a:pt x="1526" y="1260"/>
                      <a:pt x="1693" y="1129"/>
                      <a:pt x="1862" y="1069"/>
                    </a:cubicBezTo>
                    <a:cubicBezTo>
                      <a:pt x="2062" y="995"/>
                      <a:pt x="2425" y="1017"/>
                      <a:pt x="2440" y="739"/>
                    </a:cubicBezTo>
                    <a:cubicBezTo>
                      <a:pt x="2471" y="228"/>
                      <a:pt x="2073" y="10"/>
                      <a:pt x="1613" y="1"/>
                    </a:cubicBezTo>
                    <a:cubicBezTo>
                      <a:pt x="1598" y="1"/>
                      <a:pt x="1582" y="0"/>
                      <a:pt x="15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 flipH="1">
                <a:off x="3514099" y="4510725"/>
                <a:ext cx="229245" cy="277863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543" extrusionOk="0">
                    <a:moveTo>
                      <a:pt x="1190" y="0"/>
                    </a:moveTo>
                    <a:cubicBezTo>
                      <a:pt x="1190" y="0"/>
                      <a:pt x="1189" y="0"/>
                      <a:pt x="1188" y="0"/>
                    </a:cubicBezTo>
                    <a:cubicBezTo>
                      <a:pt x="521" y="9"/>
                      <a:pt x="0" y="883"/>
                      <a:pt x="210" y="1502"/>
                    </a:cubicBezTo>
                    <a:cubicBezTo>
                      <a:pt x="218" y="1527"/>
                      <a:pt x="246" y="1543"/>
                      <a:pt x="272" y="1543"/>
                    </a:cubicBezTo>
                    <a:cubicBezTo>
                      <a:pt x="295" y="1543"/>
                      <a:pt x="318" y="1530"/>
                      <a:pt x="323" y="1502"/>
                    </a:cubicBezTo>
                    <a:cubicBezTo>
                      <a:pt x="425" y="959"/>
                      <a:pt x="539" y="234"/>
                      <a:pt x="1202" y="123"/>
                    </a:cubicBezTo>
                    <a:cubicBezTo>
                      <a:pt x="1272" y="109"/>
                      <a:pt x="125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 flipH="1">
                <a:off x="3415235" y="4563308"/>
                <a:ext cx="186385" cy="33999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888" extrusionOk="0">
                    <a:moveTo>
                      <a:pt x="940" y="0"/>
                    </a:moveTo>
                    <a:cubicBezTo>
                      <a:pt x="936" y="0"/>
                      <a:pt x="931" y="1"/>
                      <a:pt x="926" y="2"/>
                    </a:cubicBezTo>
                    <a:cubicBezTo>
                      <a:pt x="170" y="175"/>
                      <a:pt x="1" y="1263"/>
                      <a:pt x="339" y="1855"/>
                    </a:cubicBezTo>
                    <a:cubicBezTo>
                      <a:pt x="352" y="1877"/>
                      <a:pt x="376" y="1888"/>
                      <a:pt x="399" y="1888"/>
                    </a:cubicBezTo>
                    <a:cubicBezTo>
                      <a:pt x="436" y="1888"/>
                      <a:pt x="473" y="1863"/>
                      <a:pt x="470" y="1819"/>
                    </a:cubicBezTo>
                    <a:cubicBezTo>
                      <a:pt x="419" y="1243"/>
                      <a:pt x="361" y="420"/>
                      <a:pt x="975" y="113"/>
                    </a:cubicBezTo>
                    <a:cubicBezTo>
                      <a:pt x="1035" y="86"/>
                      <a:pt x="999" y="0"/>
                      <a:pt x="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 flipH="1">
                <a:off x="1882023" y="1898664"/>
                <a:ext cx="656041" cy="271741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1509" extrusionOk="0">
                    <a:moveTo>
                      <a:pt x="2714" y="1"/>
                    </a:moveTo>
                    <a:cubicBezTo>
                      <a:pt x="2584" y="1"/>
                      <a:pt x="2454" y="10"/>
                      <a:pt x="2325" y="24"/>
                    </a:cubicBezTo>
                    <a:cubicBezTo>
                      <a:pt x="1938" y="62"/>
                      <a:pt x="1507" y="129"/>
                      <a:pt x="1151" y="287"/>
                    </a:cubicBezTo>
                    <a:cubicBezTo>
                      <a:pt x="728" y="473"/>
                      <a:pt x="1" y="954"/>
                      <a:pt x="85" y="1497"/>
                    </a:cubicBezTo>
                    <a:cubicBezTo>
                      <a:pt x="85" y="1505"/>
                      <a:pt x="90" y="1508"/>
                      <a:pt x="97" y="1508"/>
                    </a:cubicBezTo>
                    <a:cubicBezTo>
                      <a:pt x="106" y="1508"/>
                      <a:pt x="117" y="1501"/>
                      <a:pt x="119" y="1490"/>
                    </a:cubicBezTo>
                    <a:cubicBezTo>
                      <a:pt x="181" y="967"/>
                      <a:pt x="846" y="536"/>
                      <a:pt x="1293" y="362"/>
                    </a:cubicBezTo>
                    <a:cubicBezTo>
                      <a:pt x="1691" y="209"/>
                      <a:pt x="2111" y="146"/>
                      <a:pt x="2531" y="146"/>
                    </a:cubicBezTo>
                    <a:cubicBezTo>
                      <a:pt x="2887" y="146"/>
                      <a:pt x="3243" y="191"/>
                      <a:pt x="3587" y="267"/>
                    </a:cubicBezTo>
                    <a:cubicBezTo>
                      <a:pt x="3589" y="267"/>
                      <a:pt x="3591" y="267"/>
                      <a:pt x="3593" y="267"/>
                    </a:cubicBezTo>
                    <a:cubicBezTo>
                      <a:pt x="3625" y="267"/>
                      <a:pt x="3642" y="223"/>
                      <a:pt x="3611" y="207"/>
                    </a:cubicBezTo>
                    <a:cubicBezTo>
                      <a:pt x="3332" y="53"/>
                      <a:pt x="3024" y="1"/>
                      <a:pt x="2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 flipH="1">
                <a:off x="1952435" y="1962052"/>
                <a:ext cx="616062" cy="24851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380" extrusionOk="0">
                    <a:moveTo>
                      <a:pt x="2682" y="0"/>
                    </a:moveTo>
                    <a:cubicBezTo>
                      <a:pt x="2242" y="0"/>
                      <a:pt x="1796" y="162"/>
                      <a:pt x="1373" y="317"/>
                    </a:cubicBezTo>
                    <a:cubicBezTo>
                      <a:pt x="870" y="500"/>
                      <a:pt x="241" y="818"/>
                      <a:pt x="14" y="1332"/>
                    </a:cubicBezTo>
                    <a:cubicBezTo>
                      <a:pt x="0" y="1356"/>
                      <a:pt x="22" y="1379"/>
                      <a:pt x="44" y="1379"/>
                    </a:cubicBezTo>
                    <a:cubicBezTo>
                      <a:pt x="54" y="1379"/>
                      <a:pt x="63" y="1375"/>
                      <a:pt x="70" y="1363"/>
                    </a:cubicBezTo>
                    <a:cubicBezTo>
                      <a:pt x="301" y="907"/>
                      <a:pt x="955" y="626"/>
                      <a:pt x="1409" y="451"/>
                    </a:cubicBezTo>
                    <a:cubicBezTo>
                      <a:pt x="1869" y="270"/>
                      <a:pt x="2312" y="140"/>
                      <a:pt x="2776" y="140"/>
                    </a:cubicBezTo>
                    <a:cubicBezTo>
                      <a:pt x="2974" y="140"/>
                      <a:pt x="3176" y="164"/>
                      <a:pt x="3384" y="217"/>
                    </a:cubicBezTo>
                    <a:cubicBezTo>
                      <a:pt x="3386" y="217"/>
                      <a:pt x="3387" y="218"/>
                      <a:pt x="3389" y="218"/>
                    </a:cubicBezTo>
                    <a:cubicBezTo>
                      <a:pt x="3410" y="218"/>
                      <a:pt x="3421" y="188"/>
                      <a:pt x="3400" y="177"/>
                    </a:cubicBezTo>
                    <a:cubicBezTo>
                      <a:pt x="3165" y="50"/>
                      <a:pt x="2924" y="0"/>
                      <a:pt x="2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 flipH="1">
                <a:off x="2009342" y="2043629"/>
                <a:ext cx="493426" cy="13452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747" extrusionOk="0">
                    <a:moveTo>
                      <a:pt x="2083" y="0"/>
                    </a:moveTo>
                    <a:cubicBezTo>
                      <a:pt x="1835" y="0"/>
                      <a:pt x="1584" y="45"/>
                      <a:pt x="1346" y="98"/>
                    </a:cubicBezTo>
                    <a:cubicBezTo>
                      <a:pt x="879" y="200"/>
                      <a:pt x="416" y="387"/>
                      <a:pt x="34" y="674"/>
                    </a:cubicBezTo>
                    <a:cubicBezTo>
                      <a:pt x="0" y="697"/>
                      <a:pt x="19" y="746"/>
                      <a:pt x="52" y="746"/>
                    </a:cubicBezTo>
                    <a:cubicBezTo>
                      <a:pt x="58" y="746"/>
                      <a:pt x="65" y="744"/>
                      <a:pt x="72" y="741"/>
                    </a:cubicBezTo>
                    <a:cubicBezTo>
                      <a:pt x="690" y="357"/>
                      <a:pt x="1434" y="186"/>
                      <a:pt x="2162" y="186"/>
                    </a:cubicBezTo>
                    <a:cubicBezTo>
                      <a:pt x="2332" y="186"/>
                      <a:pt x="2501" y="195"/>
                      <a:pt x="2668" y="213"/>
                    </a:cubicBezTo>
                    <a:cubicBezTo>
                      <a:pt x="2670" y="214"/>
                      <a:pt x="2672" y="214"/>
                      <a:pt x="2674" y="214"/>
                    </a:cubicBezTo>
                    <a:cubicBezTo>
                      <a:pt x="2720" y="214"/>
                      <a:pt x="2739" y="139"/>
                      <a:pt x="2692" y="118"/>
                    </a:cubicBezTo>
                    <a:cubicBezTo>
                      <a:pt x="2499" y="32"/>
                      <a:pt x="2293" y="0"/>
                      <a:pt x="2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 flipH="1">
                <a:off x="4437374" y="2039487"/>
                <a:ext cx="75455" cy="59967"/>
              </a:xfrm>
              <a:custGeom>
                <a:avLst/>
                <a:gdLst/>
                <a:ahLst/>
                <a:cxnLst/>
                <a:rect l="l" t="t" r="r" b="b"/>
                <a:pathLst>
                  <a:path w="419" h="333" extrusionOk="0">
                    <a:moveTo>
                      <a:pt x="193" y="1"/>
                    </a:moveTo>
                    <a:cubicBezTo>
                      <a:pt x="166" y="1"/>
                      <a:pt x="139" y="4"/>
                      <a:pt x="109" y="10"/>
                    </a:cubicBezTo>
                    <a:cubicBezTo>
                      <a:pt x="65" y="18"/>
                      <a:pt x="27" y="61"/>
                      <a:pt x="16" y="103"/>
                    </a:cubicBezTo>
                    <a:cubicBezTo>
                      <a:pt x="0" y="156"/>
                      <a:pt x="16" y="203"/>
                      <a:pt x="49" y="241"/>
                    </a:cubicBezTo>
                    <a:cubicBezTo>
                      <a:pt x="105" y="301"/>
                      <a:pt x="169" y="323"/>
                      <a:pt x="249" y="332"/>
                    </a:cubicBezTo>
                    <a:cubicBezTo>
                      <a:pt x="254" y="333"/>
                      <a:pt x="258" y="333"/>
                      <a:pt x="262" y="333"/>
                    </a:cubicBezTo>
                    <a:cubicBezTo>
                      <a:pt x="324" y="333"/>
                      <a:pt x="382" y="275"/>
                      <a:pt x="398" y="216"/>
                    </a:cubicBezTo>
                    <a:cubicBezTo>
                      <a:pt x="418" y="152"/>
                      <a:pt x="390" y="79"/>
                      <a:pt x="327" y="43"/>
                    </a:cubicBezTo>
                    <a:cubicBezTo>
                      <a:pt x="298" y="25"/>
                      <a:pt x="263" y="10"/>
                      <a:pt x="236" y="3"/>
                    </a:cubicBezTo>
                    <a:cubicBezTo>
                      <a:pt x="221" y="1"/>
                      <a:pt x="207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 flipH="1">
                <a:off x="4408201" y="1928918"/>
                <a:ext cx="66631" cy="4592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55" extrusionOk="0">
                    <a:moveTo>
                      <a:pt x="207" y="0"/>
                    </a:moveTo>
                    <a:cubicBezTo>
                      <a:pt x="175" y="0"/>
                      <a:pt x="146" y="6"/>
                      <a:pt x="114" y="14"/>
                    </a:cubicBezTo>
                    <a:cubicBezTo>
                      <a:pt x="1" y="45"/>
                      <a:pt x="1" y="214"/>
                      <a:pt x="114" y="243"/>
                    </a:cubicBezTo>
                    <a:cubicBezTo>
                      <a:pt x="146" y="250"/>
                      <a:pt x="177" y="255"/>
                      <a:pt x="208" y="255"/>
                    </a:cubicBezTo>
                    <a:cubicBezTo>
                      <a:pt x="220" y="255"/>
                      <a:pt x="233" y="254"/>
                      <a:pt x="245" y="252"/>
                    </a:cubicBezTo>
                    <a:cubicBezTo>
                      <a:pt x="312" y="245"/>
                      <a:pt x="370" y="203"/>
                      <a:pt x="370" y="128"/>
                    </a:cubicBezTo>
                    <a:cubicBezTo>
                      <a:pt x="370" y="52"/>
                      <a:pt x="312" y="12"/>
                      <a:pt x="245" y="3"/>
                    </a:cubicBezTo>
                    <a:cubicBezTo>
                      <a:pt x="232" y="1"/>
                      <a:pt x="219" y="0"/>
                      <a:pt x="2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 flipH="1">
                <a:off x="4539120" y="2155638"/>
                <a:ext cx="30974" cy="40158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23" extrusionOk="0">
                    <a:moveTo>
                      <a:pt x="82" y="1"/>
                    </a:moveTo>
                    <a:cubicBezTo>
                      <a:pt x="45" y="1"/>
                      <a:pt x="0" y="41"/>
                      <a:pt x="7" y="85"/>
                    </a:cubicBezTo>
                    <a:cubicBezTo>
                      <a:pt x="9" y="103"/>
                      <a:pt x="11" y="123"/>
                      <a:pt x="11" y="143"/>
                    </a:cubicBezTo>
                    <a:cubicBezTo>
                      <a:pt x="14" y="177"/>
                      <a:pt x="29" y="192"/>
                      <a:pt x="54" y="212"/>
                    </a:cubicBezTo>
                    <a:cubicBezTo>
                      <a:pt x="61" y="219"/>
                      <a:pt x="74" y="222"/>
                      <a:pt x="86" y="222"/>
                    </a:cubicBezTo>
                    <a:cubicBezTo>
                      <a:pt x="99" y="222"/>
                      <a:pt x="111" y="219"/>
                      <a:pt x="120" y="212"/>
                    </a:cubicBezTo>
                    <a:cubicBezTo>
                      <a:pt x="145" y="192"/>
                      <a:pt x="158" y="177"/>
                      <a:pt x="160" y="143"/>
                    </a:cubicBezTo>
                    <a:cubicBezTo>
                      <a:pt x="165" y="123"/>
                      <a:pt x="167" y="103"/>
                      <a:pt x="167" y="85"/>
                    </a:cubicBezTo>
                    <a:cubicBezTo>
                      <a:pt x="171" y="41"/>
                      <a:pt x="125" y="1"/>
                      <a:pt x="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 flipH="1">
                <a:off x="3650241" y="1397321"/>
                <a:ext cx="44660" cy="5204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89" extrusionOk="0">
                    <a:moveTo>
                      <a:pt x="123" y="1"/>
                    </a:moveTo>
                    <a:cubicBezTo>
                      <a:pt x="77" y="1"/>
                      <a:pt x="32" y="28"/>
                      <a:pt x="18" y="81"/>
                    </a:cubicBezTo>
                    <a:cubicBezTo>
                      <a:pt x="3" y="132"/>
                      <a:pt x="1" y="186"/>
                      <a:pt x="32" y="237"/>
                    </a:cubicBezTo>
                    <a:cubicBezTo>
                      <a:pt x="53" y="271"/>
                      <a:pt x="89" y="288"/>
                      <a:pt x="125" y="288"/>
                    </a:cubicBezTo>
                    <a:cubicBezTo>
                      <a:pt x="161" y="288"/>
                      <a:pt x="197" y="271"/>
                      <a:pt x="219" y="237"/>
                    </a:cubicBezTo>
                    <a:cubicBezTo>
                      <a:pt x="247" y="186"/>
                      <a:pt x="245" y="132"/>
                      <a:pt x="232" y="81"/>
                    </a:cubicBezTo>
                    <a:cubicBezTo>
                      <a:pt x="216" y="28"/>
                      <a:pt x="170" y="1"/>
                      <a:pt x="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 flipH="1">
                <a:off x="4037952" y="2648877"/>
                <a:ext cx="328110" cy="401038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2227" extrusionOk="0">
                    <a:moveTo>
                      <a:pt x="261" y="1"/>
                    </a:moveTo>
                    <a:cubicBezTo>
                      <a:pt x="127" y="1"/>
                      <a:pt x="1" y="143"/>
                      <a:pt x="33" y="294"/>
                    </a:cubicBezTo>
                    <a:cubicBezTo>
                      <a:pt x="100" y="605"/>
                      <a:pt x="200" y="919"/>
                      <a:pt x="313" y="1217"/>
                    </a:cubicBezTo>
                    <a:cubicBezTo>
                      <a:pt x="449" y="1568"/>
                      <a:pt x="582" y="1935"/>
                      <a:pt x="914" y="2156"/>
                    </a:cubicBezTo>
                    <a:cubicBezTo>
                      <a:pt x="989" y="2205"/>
                      <a:pt x="1066" y="2226"/>
                      <a:pt x="1141" y="2226"/>
                    </a:cubicBezTo>
                    <a:cubicBezTo>
                      <a:pt x="1510" y="2226"/>
                      <a:pt x="1821" y="1708"/>
                      <a:pt x="1483" y="1419"/>
                    </a:cubicBezTo>
                    <a:cubicBezTo>
                      <a:pt x="1043" y="1041"/>
                      <a:pt x="798" y="498"/>
                      <a:pt x="413" y="73"/>
                    </a:cubicBezTo>
                    <a:cubicBezTo>
                      <a:pt x="367" y="22"/>
                      <a:pt x="313" y="1"/>
                      <a:pt x="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7"/>
              <p:cNvSpPr/>
              <p:nvPr/>
            </p:nvSpPr>
            <p:spPr>
              <a:xfrm flipH="1">
                <a:off x="3754864" y="2462315"/>
                <a:ext cx="458850" cy="397437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2207" extrusionOk="0">
                    <a:moveTo>
                      <a:pt x="282" y="1"/>
                    </a:moveTo>
                    <a:cubicBezTo>
                      <a:pt x="139" y="1"/>
                      <a:pt x="1" y="113"/>
                      <a:pt x="59" y="284"/>
                    </a:cubicBezTo>
                    <a:cubicBezTo>
                      <a:pt x="177" y="631"/>
                      <a:pt x="448" y="925"/>
                      <a:pt x="679" y="1203"/>
                    </a:cubicBezTo>
                    <a:cubicBezTo>
                      <a:pt x="966" y="1548"/>
                      <a:pt x="1320" y="2008"/>
                      <a:pt x="1747" y="2177"/>
                    </a:cubicBezTo>
                    <a:cubicBezTo>
                      <a:pt x="1798" y="2197"/>
                      <a:pt x="1848" y="2206"/>
                      <a:pt x="1896" y="2206"/>
                    </a:cubicBezTo>
                    <a:cubicBezTo>
                      <a:pt x="2278" y="2206"/>
                      <a:pt x="2547" y="1633"/>
                      <a:pt x="2223" y="1359"/>
                    </a:cubicBezTo>
                    <a:cubicBezTo>
                      <a:pt x="1927" y="1109"/>
                      <a:pt x="1556" y="934"/>
                      <a:pt x="1242" y="702"/>
                    </a:cubicBezTo>
                    <a:cubicBezTo>
                      <a:pt x="1015" y="540"/>
                      <a:pt x="619" y="306"/>
                      <a:pt x="486" y="106"/>
                    </a:cubicBezTo>
                    <a:cubicBezTo>
                      <a:pt x="436" y="33"/>
                      <a:pt x="358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7"/>
              <p:cNvSpPr/>
              <p:nvPr/>
            </p:nvSpPr>
            <p:spPr>
              <a:xfrm flipH="1">
                <a:off x="3446024" y="2278813"/>
                <a:ext cx="603276" cy="373846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076" extrusionOk="0">
                    <a:moveTo>
                      <a:pt x="395" y="1"/>
                    </a:moveTo>
                    <a:cubicBezTo>
                      <a:pt x="186" y="1"/>
                      <a:pt x="1" y="216"/>
                      <a:pt x="131" y="420"/>
                    </a:cubicBezTo>
                    <a:cubicBezTo>
                      <a:pt x="369" y="796"/>
                      <a:pt x="790" y="1072"/>
                      <a:pt x="1143" y="1334"/>
                    </a:cubicBezTo>
                    <a:cubicBezTo>
                      <a:pt x="1481" y="1590"/>
                      <a:pt x="1871" y="1786"/>
                      <a:pt x="2240" y="1997"/>
                    </a:cubicBezTo>
                    <a:cubicBezTo>
                      <a:pt x="2334" y="2052"/>
                      <a:pt x="2428" y="2075"/>
                      <a:pt x="2516" y="2075"/>
                    </a:cubicBezTo>
                    <a:cubicBezTo>
                      <a:pt x="3015" y="2075"/>
                      <a:pt x="3349" y="1313"/>
                      <a:pt x="2805" y="1030"/>
                    </a:cubicBezTo>
                    <a:cubicBezTo>
                      <a:pt x="2454" y="843"/>
                      <a:pt x="2098" y="663"/>
                      <a:pt x="1735" y="491"/>
                    </a:cubicBezTo>
                    <a:cubicBezTo>
                      <a:pt x="1344" y="302"/>
                      <a:pt x="876" y="91"/>
                      <a:pt x="452" y="6"/>
                    </a:cubicBezTo>
                    <a:cubicBezTo>
                      <a:pt x="432" y="3"/>
                      <a:pt x="413" y="1"/>
                      <a:pt x="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 flipH="1">
                <a:off x="3257840" y="2091710"/>
                <a:ext cx="568520" cy="294071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1633" extrusionOk="0">
                    <a:moveTo>
                      <a:pt x="324" y="1"/>
                    </a:moveTo>
                    <a:cubicBezTo>
                      <a:pt x="108" y="1"/>
                      <a:pt x="1" y="319"/>
                      <a:pt x="161" y="463"/>
                    </a:cubicBezTo>
                    <a:cubicBezTo>
                      <a:pt x="508" y="770"/>
                      <a:pt x="871" y="1032"/>
                      <a:pt x="1298" y="1221"/>
                    </a:cubicBezTo>
                    <a:cubicBezTo>
                      <a:pt x="1660" y="1379"/>
                      <a:pt x="2076" y="1621"/>
                      <a:pt x="2479" y="1633"/>
                    </a:cubicBezTo>
                    <a:cubicBezTo>
                      <a:pt x="2487" y="1633"/>
                      <a:pt x="2494" y="1633"/>
                      <a:pt x="2502" y="1633"/>
                    </a:cubicBezTo>
                    <a:cubicBezTo>
                      <a:pt x="3060" y="1633"/>
                      <a:pt x="3156" y="910"/>
                      <a:pt x="2753" y="625"/>
                    </a:cubicBezTo>
                    <a:cubicBezTo>
                      <a:pt x="2472" y="425"/>
                      <a:pt x="2030" y="362"/>
                      <a:pt x="1705" y="258"/>
                    </a:cubicBezTo>
                    <a:cubicBezTo>
                      <a:pt x="1260" y="120"/>
                      <a:pt x="811" y="55"/>
                      <a:pt x="350" y="2"/>
                    </a:cubicBezTo>
                    <a:cubicBezTo>
                      <a:pt x="341" y="1"/>
                      <a:pt x="333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 flipH="1">
                <a:off x="3229748" y="1826812"/>
                <a:ext cx="500629" cy="244008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355" extrusionOk="0">
                    <a:moveTo>
                      <a:pt x="299" y="0"/>
                    </a:moveTo>
                    <a:cubicBezTo>
                      <a:pt x="153" y="0"/>
                      <a:pt x="1" y="147"/>
                      <a:pt x="106" y="294"/>
                    </a:cubicBezTo>
                    <a:cubicBezTo>
                      <a:pt x="320" y="590"/>
                      <a:pt x="607" y="761"/>
                      <a:pt x="927" y="928"/>
                    </a:cubicBezTo>
                    <a:cubicBezTo>
                      <a:pt x="1252" y="1099"/>
                      <a:pt x="1630" y="1273"/>
                      <a:pt x="1990" y="1346"/>
                    </a:cubicBezTo>
                    <a:cubicBezTo>
                      <a:pt x="2019" y="1352"/>
                      <a:pt x="2046" y="1355"/>
                      <a:pt x="2074" y="1355"/>
                    </a:cubicBezTo>
                    <a:cubicBezTo>
                      <a:pt x="2488" y="1355"/>
                      <a:pt x="2779" y="738"/>
                      <a:pt x="2329" y="548"/>
                    </a:cubicBezTo>
                    <a:cubicBezTo>
                      <a:pt x="2006" y="412"/>
                      <a:pt x="1661" y="343"/>
                      <a:pt x="1321" y="247"/>
                    </a:cubicBezTo>
                    <a:cubicBezTo>
                      <a:pt x="994" y="156"/>
                      <a:pt x="667" y="58"/>
                      <a:pt x="331" y="3"/>
                    </a:cubicBezTo>
                    <a:cubicBezTo>
                      <a:pt x="320" y="1"/>
                      <a:pt x="310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 flipH="1">
                <a:off x="3216064" y="1588746"/>
                <a:ext cx="359085" cy="218617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214" extrusionOk="0">
                    <a:moveTo>
                      <a:pt x="245" y="0"/>
                    </a:moveTo>
                    <a:cubicBezTo>
                      <a:pt x="107" y="0"/>
                      <a:pt x="1" y="135"/>
                      <a:pt x="79" y="268"/>
                    </a:cubicBezTo>
                    <a:cubicBezTo>
                      <a:pt x="243" y="557"/>
                      <a:pt x="495" y="744"/>
                      <a:pt x="773" y="915"/>
                    </a:cubicBezTo>
                    <a:cubicBezTo>
                      <a:pt x="962" y="1036"/>
                      <a:pt x="1264" y="1213"/>
                      <a:pt x="1525" y="1213"/>
                    </a:cubicBezTo>
                    <a:cubicBezTo>
                      <a:pt x="1616" y="1213"/>
                      <a:pt x="1703" y="1192"/>
                      <a:pt x="1778" y="1138"/>
                    </a:cubicBezTo>
                    <a:cubicBezTo>
                      <a:pt x="1940" y="1020"/>
                      <a:pt x="1994" y="842"/>
                      <a:pt x="1905" y="657"/>
                    </a:cubicBezTo>
                    <a:cubicBezTo>
                      <a:pt x="1778" y="397"/>
                      <a:pt x="1391" y="357"/>
                      <a:pt x="1140" y="270"/>
                    </a:cubicBezTo>
                    <a:cubicBezTo>
                      <a:pt x="855" y="170"/>
                      <a:pt x="579" y="63"/>
                      <a:pt x="281" y="3"/>
                    </a:cubicBezTo>
                    <a:cubicBezTo>
                      <a:pt x="269" y="1"/>
                      <a:pt x="256" y="0"/>
                      <a:pt x="2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 flipH="1">
                <a:off x="3091989" y="1345999"/>
                <a:ext cx="249234" cy="245449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363" extrusionOk="0">
                    <a:moveTo>
                      <a:pt x="212" y="1"/>
                    </a:moveTo>
                    <a:cubicBezTo>
                      <a:pt x="102" y="1"/>
                      <a:pt x="1" y="77"/>
                      <a:pt x="1" y="206"/>
                    </a:cubicBezTo>
                    <a:cubicBezTo>
                      <a:pt x="1" y="422"/>
                      <a:pt x="119" y="626"/>
                      <a:pt x="225" y="806"/>
                    </a:cubicBezTo>
                    <a:cubicBezTo>
                      <a:pt x="352" y="1024"/>
                      <a:pt x="584" y="1307"/>
                      <a:pt x="842" y="1356"/>
                    </a:cubicBezTo>
                    <a:cubicBezTo>
                      <a:pt x="868" y="1361"/>
                      <a:pt x="895" y="1363"/>
                      <a:pt x="921" y="1363"/>
                    </a:cubicBezTo>
                    <a:cubicBezTo>
                      <a:pt x="1168" y="1363"/>
                      <a:pt x="1384" y="1160"/>
                      <a:pt x="1313" y="884"/>
                    </a:cubicBezTo>
                    <a:cubicBezTo>
                      <a:pt x="1242" y="626"/>
                      <a:pt x="1026" y="504"/>
                      <a:pt x="826" y="355"/>
                    </a:cubicBezTo>
                    <a:cubicBezTo>
                      <a:pt x="670" y="239"/>
                      <a:pt x="490" y="106"/>
                      <a:pt x="314" y="23"/>
                    </a:cubicBezTo>
                    <a:cubicBezTo>
                      <a:pt x="281" y="8"/>
                      <a:pt x="246" y="1"/>
                      <a:pt x="2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 flipH="1">
                <a:off x="2904346" y="1267304"/>
                <a:ext cx="168377" cy="166574"/>
              </a:xfrm>
              <a:custGeom>
                <a:avLst/>
                <a:gdLst/>
                <a:ahLst/>
                <a:cxnLst/>
                <a:rect l="l" t="t" r="r" b="b"/>
                <a:pathLst>
                  <a:path w="935" h="925" extrusionOk="0">
                    <a:moveTo>
                      <a:pt x="292" y="1"/>
                    </a:moveTo>
                    <a:cubicBezTo>
                      <a:pt x="178" y="1"/>
                      <a:pt x="57" y="89"/>
                      <a:pt x="34" y="202"/>
                    </a:cubicBezTo>
                    <a:cubicBezTo>
                      <a:pt x="0" y="354"/>
                      <a:pt x="16" y="507"/>
                      <a:pt x="105" y="638"/>
                    </a:cubicBezTo>
                    <a:cubicBezTo>
                      <a:pt x="129" y="674"/>
                      <a:pt x="163" y="725"/>
                      <a:pt x="191" y="752"/>
                    </a:cubicBezTo>
                    <a:cubicBezTo>
                      <a:pt x="209" y="766"/>
                      <a:pt x="228" y="781"/>
                      <a:pt x="247" y="795"/>
                    </a:cubicBezTo>
                    <a:lnTo>
                      <a:pt x="247" y="795"/>
                    </a:lnTo>
                    <a:cubicBezTo>
                      <a:pt x="247" y="795"/>
                      <a:pt x="246" y="795"/>
                      <a:pt x="246" y="795"/>
                    </a:cubicBezTo>
                    <a:lnTo>
                      <a:pt x="246" y="795"/>
                    </a:lnTo>
                    <a:cubicBezTo>
                      <a:pt x="246" y="795"/>
                      <a:pt x="260" y="806"/>
                      <a:pt x="289" y="827"/>
                    </a:cubicBezTo>
                    <a:cubicBezTo>
                      <a:pt x="275" y="817"/>
                      <a:pt x="261" y="806"/>
                      <a:pt x="247" y="795"/>
                    </a:cubicBezTo>
                    <a:lnTo>
                      <a:pt x="247" y="795"/>
                    </a:lnTo>
                    <a:cubicBezTo>
                      <a:pt x="249" y="796"/>
                      <a:pt x="255" y="801"/>
                      <a:pt x="267" y="810"/>
                    </a:cubicBezTo>
                    <a:cubicBezTo>
                      <a:pt x="354" y="879"/>
                      <a:pt x="456" y="925"/>
                      <a:pt x="560" y="925"/>
                    </a:cubicBezTo>
                    <a:cubicBezTo>
                      <a:pt x="620" y="925"/>
                      <a:pt x="681" y="909"/>
                      <a:pt x="741" y="874"/>
                    </a:cubicBezTo>
                    <a:cubicBezTo>
                      <a:pt x="852" y="810"/>
                      <a:pt x="934" y="672"/>
                      <a:pt x="917" y="541"/>
                    </a:cubicBezTo>
                    <a:cubicBezTo>
                      <a:pt x="901" y="387"/>
                      <a:pt x="841" y="309"/>
                      <a:pt x="748" y="196"/>
                    </a:cubicBezTo>
                    <a:cubicBezTo>
                      <a:pt x="656" y="82"/>
                      <a:pt x="492" y="60"/>
                      <a:pt x="363" y="13"/>
                    </a:cubicBezTo>
                    <a:cubicBezTo>
                      <a:pt x="340" y="5"/>
                      <a:pt x="316" y="1"/>
                      <a:pt x="2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 flipH="1">
                <a:off x="2754520" y="1227686"/>
                <a:ext cx="87520" cy="8968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98" extrusionOk="0">
                    <a:moveTo>
                      <a:pt x="380" y="98"/>
                    </a:moveTo>
                    <a:cubicBezTo>
                      <a:pt x="381" y="98"/>
                      <a:pt x="382" y="99"/>
                      <a:pt x="383" y="100"/>
                    </a:cubicBezTo>
                    <a:cubicBezTo>
                      <a:pt x="382" y="99"/>
                      <a:pt x="381" y="98"/>
                      <a:pt x="380" y="98"/>
                    </a:cubicBezTo>
                    <a:close/>
                    <a:moveTo>
                      <a:pt x="441" y="169"/>
                    </a:moveTo>
                    <a:cubicBezTo>
                      <a:pt x="444" y="175"/>
                      <a:pt x="448" y="182"/>
                      <a:pt x="451" y="188"/>
                    </a:cubicBezTo>
                    <a:lnTo>
                      <a:pt x="451" y="188"/>
                    </a:lnTo>
                    <a:cubicBezTo>
                      <a:pt x="447" y="182"/>
                      <a:pt x="444" y="175"/>
                      <a:pt x="441" y="169"/>
                    </a:cubicBezTo>
                    <a:close/>
                    <a:moveTo>
                      <a:pt x="200" y="0"/>
                    </a:moveTo>
                    <a:cubicBezTo>
                      <a:pt x="183" y="0"/>
                      <a:pt x="166" y="2"/>
                      <a:pt x="149" y="6"/>
                    </a:cubicBezTo>
                    <a:cubicBezTo>
                      <a:pt x="105" y="22"/>
                      <a:pt x="54" y="58"/>
                      <a:pt x="34" y="102"/>
                    </a:cubicBezTo>
                    <a:cubicBezTo>
                      <a:pt x="25" y="118"/>
                      <a:pt x="16" y="138"/>
                      <a:pt x="12" y="155"/>
                    </a:cubicBezTo>
                    <a:cubicBezTo>
                      <a:pt x="0" y="196"/>
                      <a:pt x="5" y="229"/>
                      <a:pt x="12" y="271"/>
                    </a:cubicBezTo>
                    <a:cubicBezTo>
                      <a:pt x="14" y="284"/>
                      <a:pt x="16" y="300"/>
                      <a:pt x="23" y="313"/>
                    </a:cubicBezTo>
                    <a:cubicBezTo>
                      <a:pt x="47" y="373"/>
                      <a:pt x="72" y="420"/>
                      <a:pt x="129" y="460"/>
                    </a:cubicBezTo>
                    <a:cubicBezTo>
                      <a:pt x="164" y="480"/>
                      <a:pt x="211" y="497"/>
                      <a:pt x="253" y="497"/>
                    </a:cubicBezTo>
                    <a:cubicBezTo>
                      <a:pt x="259" y="497"/>
                      <a:pt x="266" y="497"/>
                      <a:pt x="272" y="496"/>
                    </a:cubicBezTo>
                    <a:cubicBezTo>
                      <a:pt x="327" y="491"/>
                      <a:pt x="374" y="478"/>
                      <a:pt x="416" y="436"/>
                    </a:cubicBezTo>
                    <a:cubicBezTo>
                      <a:pt x="470" y="382"/>
                      <a:pt x="485" y="307"/>
                      <a:pt x="470" y="236"/>
                    </a:cubicBezTo>
                    <a:cubicBezTo>
                      <a:pt x="466" y="224"/>
                      <a:pt x="461" y="212"/>
                      <a:pt x="456" y="200"/>
                    </a:cubicBezTo>
                    <a:lnTo>
                      <a:pt x="456" y="200"/>
                    </a:lnTo>
                    <a:cubicBezTo>
                      <a:pt x="450" y="184"/>
                      <a:pt x="443" y="168"/>
                      <a:pt x="434" y="155"/>
                    </a:cubicBezTo>
                    <a:cubicBezTo>
                      <a:pt x="415" y="127"/>
                      <a:pt x="395" y="107"/>
                      <a:pt x="371" y="89"/>
                    </a:cubicBezTo>
                    <a:lnTo>
                      <a:pt x="371" y="89"/>
                    </a:lnTo>
                    <a:cubicBezTo>
                      <a:pt x="370" y="89"/>
                      <a:pt x="370" y="88"/>
                      <a:pt x="370" y="88"/>
                    </a:cubicBezTo>
                    <a:lnTo>
                      <a:pt x="370" y="88"/>
                    </a:lnTo>
                    <a:cubicBezTo>
                      <a:pt x="351" y="63"/>
                      <a:pt x="333" y="44"/>
                      <a:pt x="303" y="26"/>
                    </a:cubicBezTo>
                    <a:cubicBezTo>
                      <a:pt x="271" y="10"/>
                      <a:pt x="236" y="0"/>
                      <a:pt x="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 flipH="1">
                <a:off x="5586289" y="1500507"/>
                <a:ext cx="56726" cy="4646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8" extrusionOk="0">
                    <a:moveTo>
                      <a:pt x="174" y="1"/>
                    </a:moveTo>
                    <a:cubicBezTo>
                      <a:pt x="151" y="1"/>
                      <a:pt x="129" y="7"/>
                      <a:pt x="108" y="20"/>
                    </a:cubicBezTo>
                    <a:cubicBezTo>
                      <a:pt x="0" y="81"/>
                      <a:pt x="40" y="258"/>
                      <a:pt x="168" y="258"/>
                    </a:cubicBezTo>
                    <a:cubicBezTo>
                      <a:pt x="169" y="258"/>
                      <a:pt x="171" y="258"/>
                      <a:pt x="172" y="258"/>
                    </a:cubicBezTo>
                    <a:lnTo>
                      <a:pt x="177" y="258"/>
                    </a:lnTo>
                    <a:cubicBezTo>
                      <a:pt x="237" y="255"/>
                      <a:pt x="272" y="222"/>
                      <a:pt x="295" y="169"/>
                    </a:cubicBezTo>
                    <a:cubicBezTo>
                      <a:pt x="295" y="166"/>
                      <a:pt x="297" y="164"/>
                      <a:pt x="297" y="164"/>
                    </a:cubicBezTo>
                    <a:cubicBezTo>
                      <a:pt x="315" y="122"/>
                      <a:pt x="295" y="66"/>
                      <a:pt x="264" y="37"/>
                    </a:cubicBezTo>
                    <a:cubicBezTo>
                      <a:pt x="239" y="14"/>
                      <a:pt x="206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 flipH="1">
                <a:off x="5443305" y="1590547"/>
                <a:ext cx="68251" cy="5258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292" extrusionOk="0">
                    <a:moveTo>
                      <a:pt x="190" y="0"/>
                    </a:moveTo>
                    <a:cubicBezTo>
                      <a:pt x="1" y="0"/>
                      <a:pt x="1" y="291"/>
                      <a:pt x="190" y="291"/>
                    </a:cubicBezTo>
                    <a:cubicBezTo>
                      <a:pt x="379" y="291"/>
                      <a:pt x="379" y="0"/>
                      <a:pt x="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 flipH="1">
                <a:off x="5945729" y="1717864"/>
                <a:ext cx="186205" cy="545462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029" extrusionOk="0">
                    <a:moveTo>
                      <a:pt x="981" y="0"/>
                    </a:moveTo>
                    <a:cubicBezTo>
                      <a:pt x="979" y="0"/>
                      <a:pt x="978" y="0"/>
                      <a:pt x="977" y="0"/>
                    </a:cubicBezTo>
                    <a:cubicBezTo>
                      <a:pt x="478" y="67"/>
                      <a:pt x="234" y="666"/>
                      <a:pt x="140" y="1099"/>
                    </a:cubicBezTo>
                    <a:cubicBezTo>
                      <a:pt x="0" y="1736"/>
                      <a:pt x="363" y="2447"/>
                      <a:pt x="636" y="3001"/>
                    </a:cubicBezTo>
                    <a:cubicBezTo>
                      <a:pt x="645" y="3020"/>
                      <a:pt x="664" y="3028"/>
                      <a:pt x="683" y="3028"/>
                    </a:cubicBezTo>
                    <a:cubicBezTo>
                      <a:pt x="713" y="3028"/>
                      <a:pt x="743" y="3008"/>
                      <a:pt x="741" y="2975"/>
                    </a:cubicBezTo>
                    <a:cubicBezTo>
                      <a:pt x="685" y="2463"/>
                      <a:pt x="389" y="2018"/>
                      <a:pt x="323" y="1506"/>
                    </a:cubicBezTo>
                    <a:cubicBezTo>
                      <a:pt x="267" y="1079"/>
                      <a:pt x="507" y="210"/>
                      <a:pt x="990" y="87"/>
                    </a:cubicBezTo>
                    <a:cubicBezTo>
                      <a:pt x="1033" y="76"/>
                      <a:pt x="1028" y="0"/>
                      <a:pt x="9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 flipH="1">
                <a:off x="3264142" y="1894522"/>
                <a:ext cx="696019" cy="320002"/>
              </a:xfrm>
              <a:custGeom>
                <a:avLst/>
                <a:gdLst/>
                <a:ahLst/>
                <a:cxnLst/>
                <a:rect l="l" t="t" r="r" b="b"/>
                <a:pathLst>
                  <a:path w="3865" h="1777" extrusionOk="0">
                    <a:moveTo>
                      <a:pt x="310" y="1"/>
                    </a:moveTo>
                    <a:cubicBezTo>
                      <a:pt x="226" y="1"/>
                      <a:pt x="149" y="14"/>
                      <a:pt x="90" y="52"/>
                    </a:cubicBezTo>
                    <a:cubicBezTo>
                      <a:pt x="23" y="94"/>
                      <a:pt x="1" y="163"/>
                      <a:pt x="14" y="238"/>
                    </a:cubicBezTo>
                    <a:cubicBezTo>
                      <a:pt x="50" y="456"/>
                      <a:pt x="395" y="617"/>
                      <a:pt x="562" y="714"/>
                    </a:cubicBezTo>
                    <a:cubicBezTo>
                      <a:pt x="891" y="906"/>
                      <a:pt x="1249" y="1039"/>
                      <a:pt x="1598" y="1186"/>
                    </a:cubicBezTo>
                    <a:cubicBezTo>
                      <a:pt x="1947" y="1331"/>
                      <a:pt x="2306" y="1451"/>
                      <a:pt x="2659" y="1582"/>
                    </a:cubicBezTo>
                    <a:cubicBezTo>
                      <a:pt x="2911" y="1674"/>
                      <a:pt x="3148" y="1777"/>
                      <a:pt x="3412" y="1777"/>
                    </a:cubicBezTo>
                    <a:cubicBezTo>
                      <a:pt x="3453" y="1777"/>
                      <a:pt x="3495" y="1774"/>
                      <a:pt x="3538" y="1769"/>
                    </a:cubicBezTo>
                    <a:cubicBezTo>
                      <a:pt x="3865" y="1722"/>
                      <a:pt x="3865" y="1313"/>
                      <a:pt x="3709" y="1115"/>
                    </a:cubicBezTo>
                    <a:cubicBezTo>
                      <a:pt x="3540" y="897"/>
                      <a:pt x="3204" y="819"/>
                      <a:pt x="2955" y="735"/>
                    </a:cubicBezTo>
                    <a:cubicBezTo>
                      <a:pt x="2606" y="614"/>
                      <a:pt x="2254" y="481"/>
                      <a:pt x="1896" y="379"/>
                    </a:cubicBezTo>
                    <a:cubicBezTo>
                      <a:pt x="1538" y="274"/>
                      <a:pt x="1187" y="169"/>
                      <a:pt x="824" y="89"/>
                    </a:cubicBezTo>
                    <a:cubicBezTo>
                      <a:pt x="693" y="61"/>
                      <a:pt x="486" y="1"/>
                      <a:pt x="3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 flipH="1">
                <a:off x="3216061" y="1603513"/>
                <a:ext cx="624886" cy="340171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1889" extrusionOk="0">
                    <a:moveTo>
                      <a:pt x="214" y="1"/>
                    </a:moveTo>
                    <a:cubicBezTo>
                      <a:pt x="74" y="1"/>
                      <a:pt x="1" y="197"/>
                      <a:pt x="100" y="300"/>
                    </a:cubicBezTo>
                    <a:cubicBezTo>
                      <a:pt x="834" y="1094"/>
                      <a:pt x="1737" y="1507"/>
                      <a:pt x="2742" y="1861"/>
                    </a:cubicBezTo>
                    <a:cubicBezTo>
                      <a:pt x="2795" y="1880"/>
                      <a:pt x="2845" y="1888"/>
                      <a:pt x="2892" y="1888"/>
                    </a:cubicBezTo>
                    <a:cubicBezTo>
                      <a:pt x="3321" y="1888"/>
                      <a:pt x="3470" y="1165"/>
                      <a:pt x="2978" y="1005"/>
                    </a:cubicBezTo>
                    <a:cubicBezTo>
                      <a:pt x="2500" y="849"/>
                      <a:pt x="2002" y="720"/>
                      <a:pt x="1537" y="526"/>
                    </a:cubicBezTo>
                    <a:cubicBezTo>
                      <a:pt x="1114" y="349"/>
                      <a:pt x="700" y="166"/>
                      <a:pt x="269" y="10"/>
                    </a:cubicBezTo>
                    <a:cubicBezTo>
                      <a:pt x="250" y="4"/>
                      <a:pt x="231" y="1"/>
                      <a:pt x="2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 flipH="1">
                <a:off x="3139349" y="1427935"/>
                <a:ext cx="419052" cy="27822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545" extrusionOk="0">
                    <a:moveTo>
                      <a:pt x="262" y="0"/>
                    </a:moveTo>
                    <a:cubicBezTo>
                      <a:pt x="96" y="0"/>
                      <a:pt x="1" y="220"/>
                      <a:pt x="83" y="351"/>
                    </a:cubicBezTo>
                    <a:cubicBezTo>
                      <a:pt x="397" y="870"/>
                      <a:pt x="1087" y="1312"/>
                      <a:pt x="1643" y="1519"/>
                    </a:cubicBezTo>
                    <a:cubicBezTo>
                      <a:pt x="1689" y="1536"/>
                      <a:pt x="1733" y="1544"/>
                      <a:pt x="1774" y="1544"/>
                    </a:cubicBezTo>
                    <a:cubicBezTo>
                      <a:pt x="2137" y="1544"/>
                      <a:pt x="2326" y="961"/>
                      <a:pt x="1963" y="767"/>
                    </a:cubicBezTo>
                    <a:cubicBezTo>
                      <a:pt x="1447" y="494"/>
                      <a:pt x="875" y="71"/>
                      <a:pt x="288" y="2"/>
                    </a:cubicBezTo>
                    <a:cubicBezTo>
                      <a:pt x="279" y="1"/>
                      <a:pt x="270" y="0"/>
                      <a:pt x="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 flipH="1">
                <a:off x="4202906" y="2550734"/>
                <a:ext cx="327030" cy="540240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3000" extrusionOk="0">
                    <a:moveTo>
                      <a:pt x="155" y="1"/>
                    </a:moveTo>
                    <a:cubicBezTo>
                      <a:pt x="77" y="1"/>
                      <a:pt x="0" y="52"/>
                      <a:pt x="2" y="149"/>
                    </a:cubicBezTo>
                    <a:cubicBezTo>
                      <a:pt x="11" y="630"/>
                      <a:pt x="95" y="1032"/>
                      <a:pt x="287" y="1477"/>
                    </a:cubicBezTo>
                    <a:cubicBezTo>
                      <a:pt x="478" y="1929"/>
                      <a:pt x="718" y="2356"/>
                      <a:pt x="932" y="2796"/>
                    </a:cubicBezTo>
                    <a:cubicBezTo>
                      <a:pt x="1002" y="2937"/>
                      <a:pt x="1155" y="3000"/>
                      <a:pt x="1306" y="3000"/>
                    </a:cubicBezTo>
                    <a:cubicBezTo>
                      <a:pt x="1341" y="3000"/>
                      <a:pt x="1376" y="2996"/>
                      <a:pt x="1410" y="2990"/>
                    </a:cubicBezTo>
                    <a:lnTo>
                      <a:pt x="1443" y="2981"/>
                    </a:lnTo>
                    <a:cubicBezTo>
                      <a:pt x="1778" y="2910"/>
                      <a:pt x="1815" y="2517"/>
                      <a:pt x="1628" y="2302"/>
                    </a:cubicBezTo>
                    <a:lnTo>
                      <a:pt x="1628" y="2302"/>
                    </a:lnTo>
                    <a:cubicBezTo>
                      <a:pt x="1431" y="1924"/>
                      <a:pt x="1225" y="1548"/>
                      <a:pt x="1016" y="1177"/>
                    </a:cubicBezTo>
                    <a:cubicBezTo>
                      <a:pt x="794" y="785"/>
                      <a:pt x="542" y="436"/>
                      <a:pt x="289" y="67"/>
                    </a:cubicBezTo>
                    <a:cubicBezTo>
                      <a:pt x="257" y="2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 flipH="1">
                <a:off x="3909734" y="2476001"/>
                <a:ext cx="453628" cy="487296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2706" extrusionOk="0">
                    <a:moveTo>
                      <a:pt x="241" y="0"/>
                    </a:moveTo>
                    <a:cubicBezTo>
                      <a:pt x="120" y="0"/>
                      <a:pt x="1" y="98"/>
                      <a:pt x="49" y="237"/>
                    </a:cubicBezTo>
                    <a:cubicBezTo>
                      <a:pt x="338" y="1089"/>
                      <a:pt x="1001" y="1765"/>
                      <a:pt x="1508" y="2493"/>
                    </a:cubicBezTo>
                    <a:cubicBezTo>
                      <a:pt x="1612" y="2643"/>
                      <a:pt x="1756" y="2706"/>
                      <a:pt x="1898" y="2706"/>
                    </a:cubicBezTo>
                    <a:cubicBezTo>
                      <a:pt x="2216" y="2706"/>
                      <a:pt x="2519" y="2388"/>
                      <a:pt x="2311" y="2023"/>
                    </a:cubicBezTo>
                    <a:cubicBezTo>
                      <a:pt x="1855" y="1225"/>
                      <a:pt x="1041" y="655"/>
                      <a:pt x="374" y="48"/>
                    </a:cubicBezTo>
                    <a:cubicBezTo>
                      <a:pt x="336" y="15"/>
                      <a:pt x="288" y="0"/>
                      <a:pt x="2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 flipH="1">
                <a:off x="3618722" y="2325634"/>
                <a:ext cx="549432" cy="424449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357" extrusionOk="0">
                    <a:moveTo>
                      <a:pt x="159" y="0"/>
                    </a:moveTo>
                    <a:cubicBezTo>
                      <a:pt x="75" y="0"/>
                      <a:pt x="1" y="96"/>
                      <a:pt x="24" y="180"/>
                    </a:cubicBezTo>
                    <a:cubicBezTo>
                      <a:pt x="155" y="723"/>
                      <a:pt x="580" y="1108"/>
                      <a:pt x="991" y="1464"/>
                    </a:cubicBezTo>
                    <a:cubicBezTo>
                      <a:pt x="1207" y="1650"/>
                      <a:pt x="1447" y="1808"/>
                      <a:pt x="1681" y="1969"/>
                    </a:cubicBezTo>
                    <a:cubicBezTo>
                      <a:pt x="1879" y="2102"/>
                      <a:pt x="2117" y="2311"/>
                      <a:pt x="2359" y="2349"/>
                    </a:cubicBezTo>
                    <a:cubicBezTo>
                      <a:pt x="2389" y="2354"/>
                      <a:pt x="2418" y="2356"/>
                      <a:pt x="2446" y="2356"/>
                    </a:cubicBezTo>
                    <a:cubicBezTo>
                      <a:pt x="2820" y="2356"/>
                      <a:pt x="3051" y="1947"/>
                      <a:pt x="2775" y="1635"/>
                    </a:cubicBezTo>
                    <a:cubicBezTo>
                      <a:pt x="2629" y="1468"/>
                      <a:pt x="2384" y="1370"/>
                      <a:pt x="2195" y="1259"/>
                    </a:cubicBezTo>
                    <a:cubicBezTo>
                      <a:pt x="1979" y="1130"/>
                      <a:pt x="1770" y="992"/>
                      <a:pt x="1556" y="856"/>
                    </a:cubicBezTo>
                    <a:cubicBezTo>
                      <a:pt x="1370" y="738"/>
                      <a:pt x="1194" y="605"/>
                      <a:pt x="1007" y="489"/>
                    </a:cubicBezTo>
                    <a:cubicBezTo>
                      <a:pt x="756" y="331"/>
                      <a:pt x="469" y="200"/>
                      <a:pt x="226" y="22"/>
                    </a:cubicBezTo>
                    <a:cubicBezTo>
                      <a:pt x="204" y="7"/>
                      <a:pt x="181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 flipH="1">
                <a:off x="3362286" y="2141592"/>
                <a:ext cx="685394" cy="372405"/>
              </a:xfrm>
              <a:custGeom>
                <a:avLst/>
                <a:gdLst/>
                <a:ahLst/>
                <a:cxnLst/>
                <a:rect l="l" t="t" r="r" b="b"/>
                <a:pathLst>
                  <a:path w="3806" h="2068" extrusionOk="0">
                    <a:moveTo>
                      <a:pt x="193" y="1"/>
                    </a:moveTo>
                    <a:cubicBezTo>
                      <a:pt x="73" y="1"/>
                      <a:pt x="0" y="129"/>
                      <a:pt x="55" y="246"/>
                    </a:cubicBezTo>
                    <a:cubicBezTo>
                      <a:pt x="316" y="793"/>
                      <a:pt x="1043" y="1011"/>
                      <a:pt x="1535" y="1289"/>
                    </a:cubicBezTo>
                    <a:cubicBezTo>
                      <a:pt x="1826" y="1453"/>
                      <a:pt x="2113" y="1623"/>
                      <a:pt x="2413" y="1769"/>
                    </a:cubicBezTo>
                    <a:cubicBezTo>
                      <a:pt x="2692" y="1905"/>
                      <a:pt x="2987" y="2068"/>
                      <a:pt x="3297" y="2068"/>
                    </a:cubicBezTo>
                    <a:cubicBezTo>
                      <a:pt x="3343" y="2068"/>
                      <a:pt x="3390" y="2064"/>
                      <a:pt x="3437" y="2056"/>
                    </a:cubicBezTo>
                    <a:cubicBezTo>
                      <a:pt x="3715" y="2010"/>
                      <a:pt x="3806" y="1600"/>
                      <a:pt x="3603" y="1422"/>
                    </a:cubicBezTo>
                    <a:cubicBezTo>
                      <a:pt x="3390" y="1233"/>
                      <a:pt x="3090" y="1175"/>
                      <a:pt x="2834" y="1053"/>
                    </a:cubicBezTo>
                    <a:cubicBezTo>
                      <a:pt x="2529" y="911"/>
                      <a:pt x="2235" y="753"/>
                      <a:pt x="1933" y="610"/>
                    </a:cubicBezTo>
                    <a:cubicBezTo>
                      <a:pt x="1403" y="359"/>
                      <a:pt x="810" y="141"/>
                      <a:pt x="242" y="8"/>
                    </a:cubicBezTo>
                    <a:cubicBezTo>
                      <a:pt x="225" y="3"/>
                      <a:pt x="209" y="1"/>
                      <a:pt x="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 flipH="1">
                <a:off x="2996547" y="1305661"/>
                <a:ext cx="222222" cy="20042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3" extrusionOk="0">
                    <a:moveTo>
                      <a:pt x="246" y="0"/>
                    </a:moveTo>
                    <a:cubicBezTo>
                      <a:pt x="124" y="0"/>
                      <a:pt x="1" y="126"/>
                      <a:pt x="48" y="256"/>
                    </a:cubicBezTo>
                    <a:cubicBezTo>
                      <a:pt x="148" y="528"/>
                      <a:pt x="311" y="819"/>
                      <a:pt x="538" y="1004"/>
                    </a:cubicBezTo>
                    <a:cubicBezTo>
                      <a:pt x="624" y="1072"/>
                      <a:pt x="725" y="1112"/>
                      <a:pt x="825" y="1112"/>
                    </a:cubicBezTo>
                    <a:cubicBezTo>
                      <a:pt x="915" y="1112"/>
                      <a:pt x="1003" y="1080"/>
                      <a:pt x="1080" y="1004"/>
                    </a:cubicBezTo>
                    <a:cubicBezTo>
                      <a:pt x="1234" y="850"/>
                      <a:pt x="1223" y="614"/>
                      <a:pt x="1080" y="461"/>
                    </a:cubicBezTo>
                    <a:cubicBezTo>
                      <a:pt x="967" y="339"/>
                      <a:pt x="804" y="232"/>
                      <a:pt x="649" y="176"/>
                    </a:cubicBezTo>
                    <a:cubicBezTo>
                      <a:pt x="540" y="138"/>
                      <a:pt x="437" y="96"/>
                      <a:pt x="340" y="29"/>
                    </a:cubicBezTo>
                    <a:cubicBezTo>
                      <a:pt x="311" y="9"/>
                      <a:pt x="278" y="0"/>
                      <a:pt x="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 flipH="1">
                <a:off x="2819888" y="1227146"/>
                <a:ext cx="130380" cy="14352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97" extrusionOk="0">
                    <a:moveTo>
                      <a:pt x="267" y="1"/>
                    </a:moveTo>
                    <a:cubicBezTo>
                      <a:pt x="132" y="1"/>
                      <a:pt x="15" y="106"/>
                      <a:pt x="10" y="254"/>
                    </a:cubicBezTo>
                    <a:cubicBezTo>
                      <a:pt x="1" y="390"/>
                      <a:pt x="5" y="514"/>
                      <a:pt x="81" y="632"/>
                    </a:cubicBezTo>
                    <a:cubicBezTo>
                      <a:pt x="143" y="733"/>
                      <a:pt x="252" y="796"/>
                      <a:pt x="366" y="796"/>
                    </a:cubicBezTo>
                    <a:cubicBezTo>
                      <a:pt x="396" y="796"/>
                      <a:pt x="425" y="792"/>
                      <a:pt x="455" y="784"/>
                    </a:cubicBezTo>
                    <a:cubicBezTo>
                      <a:pt x="635" y="732"/>
                      <a:pt x="724" y="552"/>
                      <a:pt x="684" y="376"/>
                    </a:cubicBezTo>
                    <a:cubicBezTo>
                      <a:pt x="648" y="214"/>
                      <a:pt x="535" y="110"/>
                      <a:pt x="392" y="32"/>
                    </a:cubicBezTo>
                    <a:cubicBezTo>
                      <a:pt x="351" y="10"/>
                      <a:pt x="308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37"/>
            <p:cNvGrpSpPr/>
            <p:nvPr/>
          </p:nvGrpSpPr>
          <p:grpSpPr>
            <a:xfrm>
              <a:off x="2978000" y="2763949"/>
              <a:ext cx="1203120" cy="1541845"/>
              <a:chOff x="2978000" y="2763949"/>
              <a:chExt cx="1203120" cy="1541845"/>
            </a:xfrm>
          </p:grpSpPr>
          <p:sp>
            <p:nvSpPr>
              <p:cNvPr id="1682" name="Google Shape;1682;p37"/>
              <p:cNvSpPr/>
              <p:nvPr/>
            </p:nvSpPr>
            <p:spPr>
              <a:xfrm flipH="1">
                <a:off x="3558040" y="3411516"/>
                <a:ext cx="80677" cy="8481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71" extrusionOk="0">
                    <a:moveTo>
                      <a:pt x="64" y="1"/>
                    </a:moveTo>
                    <a:cubicBezTo>
                      <a:pt x="32" y="1"/>
                      <a:pt x="0" y="32"/>
                      <a:pt x="9" y="69"/>
                    </a:cubicBezTo>
                    <a:cubicBezTo>
                      <a:pt x="44" y="223"/>
                      <a:pt x="156" y="412"/>
                      <a:pt x="311" y="465"/>
                    </a:cubicBezTo>
                    <a:cubicBezTo>
                      <a:pt x="322" y="469"/>
                      <a:pt x="332" y="470"/>
                      <a:pt x="341" y="470"/>
                    </a:cubicBezTo>
                    <a:cubicBezTo>
                      <a:pt x="413" y="470"/>
                      <a:pt x="447" y="372"/>
                      <a:pt x="398" y="318"/>
                    </a:cubicBezTo>
                    <a:cubicBezTo>
                      <a:pt x="354" y="265"/>
                      <a:pt x="287" y="234"/>
                      <a:pt x="234" y="189"/>
                    </a:cubicBezTo>
                    <a:cubicBezTo>
                      <a:pt x="180" y="145"/>
                      <a:pt x="142" y="89"/>
                      <a:pt x="109" y="32"/>
                    </a:cubicBezTo>
                    <a:cubicBezTo>
                      <a:pt x="98" y="10"/>
                      <a:pt x="81" y="1"/>
                      <a:pt x="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 flipH="1">
                <a:off x="3532288" y="3545856"/>
                <a:ext cx="94723" cy="6987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88" extrusionOk="0">
                    <a:moveTo>
                      <a:pt x="78" y="0"/>
                    </a:moveTo>
                    <a:cubicBezTo>
                      <a:pt x="30" y="0"/>
                      <a:pt x="1" y="64"/>
                      <a:pt x="35" y="106"/>
                    </a:cubicBezTo>
                    <a:cubicBezTo>
                      <a:pt x="122" y="211"/>
                      <a:pt x="222" y="318"/>
                      <a:pt x="349" y="378"/>
                    </a:cubicBezTo>
                    <a:cubicBezTo>
                      <a:pt x="362" y="384"/>
                      <a:pt x="376" y="387"/>
                      <a:pt x="389" y="387"/>
                    </a:cubicBezTo>
                    <a:cubicBezTo>
                      <a:pt x="462" y="387"/>
                      <a:pt x="526" y="298"/>
                      <a:pt x="458" y="240"/>
                    </a:cubicBezTo>
                    <a:cubicBezTo>
                      <a:pt x="353" y="146"/>
                      <a:pt x="231" y="82"/>
                      <a:pt x="113" y="11"/>
                    </a:cubicBezTo>
                    <a:cubicBezTo>
                      <a:pt x="101" y="3"/>
                      <a:pt x="89" y="0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 flipH="1">
                <a:off x="3452333" y="3500836"/>
                <a:ext cx="59967" cy="6663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370" extrusionOk="0">
                    <a:moveTo>
                      <a:pt x="73" y="0"/>
                    </a:moveTo>
                    <a:cubicBezTo>
                      <a:pt x="35" y="0"/>
                      <a:pt x="0" y="50"/>
                      <a:pt x="19" y="92"/>
                    </a:cubicBezTo>
                    <a:cubicBezTo>
                      <a:pt x="45" y="152"/>
                      <a:pt x="79" y="207"/>
                      <a:pt x="121" y="261"/>
                    </a:cubicBezTo>
                    <a:cubicBezTo>
                      <a:pt x="160" y="307"/>
                      <a:pt x="208" y="370"/>
                      <a:pt x="273" y="370"/>
                    </a:cubicBezTo>
                    <a:cubicBezTo>
                      <a:pt x="275" y="370"/>
                      <a:pt x="276" y="370"/>
                      <a:pt x="277" y="370"/>
                    </a:cubicBezTo>
                    <a:cubicBezTo>
                      <a:pt x="308" y="370"/>
                      <a:pt x="332" y="345"/>
                      <a:pt x="332" y="314"/>
                    </a:cubicBezTo>
                    <a:cubicBezTo>
                      <a:pt x="332" y="250"/>
                      <a:pt x="279" y="207"/>
                      <a:pt x="243" y="163"/>
                    </a:cubicBezTo>
                    <a:cubicBezTo>
                      <a:pt x="201" y="114"/>
                      <a:pt x="154" y="67"/>
                      <a:pt x="110" y="18"/>
                    </a:cubicBezTo>
                    <a:cubicBezTo>
                      <a:pt x="98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 flipH="1">
                <a:off x="3468360" y="3398911"/>
                <a:ext cx="55826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41" extrusionOk="0">
                    <a:moveTo>
                      <a:pt x="52" y="1"/>
                    </a:moveTo>
                    <a:cubicBezTo>
                      <a:pt x="34" y="1"/>
                      <a:pt x="15" y="11"/>
                      <a:pt x="11" y="33"/>
                    </a:cubicBezTo>
                    <a:cubicBezTo>
                      <a:pt x="0" y="113"/>
                      <a:pt x="11" y="184"/>
                      <a:pt x="62" y="248"/>
                    </a:cubicBezTo>
                    <a:cubicBezTo>
                      <a:pt x="97" y="294"/>
                      <a:pt x="167" y="341"/>
                      <a:pt x="230" y="341"/>
                    </a:cubicBezTo>
                    <a:cubicBezTo>
                      <a:pt x="245" y="341"/>
                      <a:pt x="258" y="338"/>
                      <a:pt x="272" y="333"/>
                    </a:cubicBezTo>
                    <a:cubicBezTo>
                      <a:pt x="289" y="324"/>
                      <a:pt x="309" y="295"/>
                      <a:pt x="294" y="273"/>
                    </a:cubicBezTo>
                    <a:cubicBezTo>
                      <a:pt x="263" y="231"/>
                      <a:pt x="207" y="206"/>
                      <a:pt x="167" y="175"/>
                    </a:cubicBezTo>
                    <a:cubicBezTo>
                      <a:pt x="123" y="139"/>
                      <a:pt x="100" y="88"/>
                      <a:pt x="94" y="33"/>
                    </a:cubicBezTo>
                    <a:cubicBezTo>
                      <a:pt x="90" y="11"/>
                      <a:pt x="71" y="1"/>
                      <a:pt x="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 flipH="1">
                <a:off x="3677073" y="3450594"/>
                <a:ext cx="42680" cy="6338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52" extrusionOk="0">
                    <a:moveTo>
                      <a:pt x="52" y="0"/>
                    </a:moveTo>
                    <a:cubicBezTo>
                      <a:pt x="27" y="0"/>
                      <a:pt x="4" y="19"/>
                      <a:pt x="3" y="48"/>
                    </a:cubicBezTo>
                    <a:cubicBezTo>
                      <a:pt x="1" y="150"/>
                      <a:pt x="38" y="331"/>
                      <a:pt x="163" y="351"/>
                    </a:cubicBezTo>
                    <a:cubicBezTo>
                      <a:pt x="168" y="351"/>
                      <a:pt x="173" y="352"/>
                      <a:pt x="177" y="352"/>
                    </a:cubicBezTo>
                    <a:cubicBezTo>
                      <a:pt x="207" y="352"/>
                      <a:pt x="228" y="333"/>
                      <a:pt x="230" y="302"/>
                    </a:cubicBezTo>
                    <a:cubicBezTo>
                      <a:pt x="236" y="248"/>
                      <a:pt x="208" y="204"/>
                      <a:pt x="181" y="162"/>
                    </a:cubicBezTo>
                    <a:cubicBezTo>
                      <a:pt x="150" y="117"/>
                      <a:pt x="123" y="70"/>
                      <a:pt x="94" y="26"/>
                    </a:cubicBezTo>
                    <a:cubicBezTo>
                      <a:pt x="84" y="8"/>
                      <a:pt x="67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 flipH="1">
                <a:off x="3664287" y="3285460"/>
                <a:ext cx="72933" cy="51323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85" extrusionOk="0">
                    <a:moveTo>
                      <a:pt x="65" y="0"/>
                    </a:moveTo>
                    <a:cubicBezTo>
                      <a:pt x="33" y="0"/>
                      <a:pt x="1" y="35"/>
                      <a:pt x="24" y="66"/>
                    </a:cubicBezTo>
                    <a:cubicBezTo>
                      <a:pt x="91" y="162"/>
                      <a:pt x="169" y="276"/>
                      <a:pt x="300" y="284"/>
                    </a:cubicBezTo>
                    <a:cubicBezTo>
                      <a:pt x="301" y="284"/>
                      <a:pt x="302" y="284"/>
                      <a:pt x="302" y="284"/>
                    </a:cubicBezTo>
                    <a:cubicBezTo>
                      <a:pt x="366" y="284"/>
                      <a:pt x="404" y="197"/>
                      <a:pt x="356" y="153"/>
                    </a:cubicBezTo>
                    <a:cubicBezTo>
                      <a:pt x="282" y="89"/>
                      <a:pt x="169" y="80"/>
                      <a:pt x="95" y="13"/>
                    </a:cubicBezTo>
                    <a:cubicBezTo>
                      <a:pt x="87" y="4"/>
                      <a:pt x="76" y="0"/>
                      <a:pt x="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 flipH="1">
                <a:off x="3800428" y="3347588"/>
                <a:ext cx="88421" cy="2791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155" extrusionOk="0">
                    <a:moveTo>
                      <a:pt x="331" y="1"/>
                    </a:moveTo>
                    <a:cubicBezTo>
                      <a:pt x="243" y="1"/>
                      <a:pt x="157" y="16"/>
                      <a:pt x="68" y="24"/>
                    </a:cubicBezTo>
                    <a:cubicBezTo>
                      <a:pt x="1" y="28"/>
                      <a:pt x="1" y="122"/>
                      <a:pt x="68" y="131"/>
                    </a:cubicBezTo>
                    <a:cubicBezTo>
                      <a:pt x="160" y="139"/>
                      <a:pt x="249" y="155"/>
                      <a:pt x="340" y="155"/>
                    </a:cubicBezTo>
                    <a:cubicBezTo>
                      <a:pt x="365" y="155"/>
                      <a:pt x="391" y="154"/>
                      <a:pt x="417" y="151"/>
                    </a:cubicBezTo>
                    <a:cubicBezTo>
                      <a:pt x="450" y="146"/>
                      <a:pt x="479" y="131"/>
                      <a:pt x="488" y="97"/>
                    </a:cubicBezTo>
                    <a:cubicBezTo>
                      <a:pt x="490" y="84"/>
                      <a:pt x="490" y="73"/>
                      <a:pt x="488" y="57"/>
                    </a:cubicBezTo>
                    <a:cubicBezTo>
                      <a:pt x="479" y="24"/>
                      <a:pt x="450" y="8"/>
                      <a:pt x="417" y="6"/>
                    </a:cubicBezTo>
                    <a:cubicBezTo>
                      <a:pt x="388" y="2"/>
                      <a:pt x="360" y="1"/>
                      <a:pt x="3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 flipH="1">
                <a:off x="3760450" y="3209466"/>
                <a:ext cx="98865" cy="40338"/>
              </a:xfrm>
              <a:custGeom>
                <a:avLst/>
                <a:gdLst/>
                <a:ahLst/>
                <a:cxnLst/>
                <a:rect l="l" t="t" r="r" b="b"/>
                <a:pathLst>
                  <a:path w="549" h="224" extrusionOk="0">
                    <a:moveTo>
                      <a:pt x="358" y="0"/>
                    </a:moveTo>
                    <a:cubicBezTo>
                      <a:pt x="332" y="0"/>
                      <a:pt x="305" y="3"/>
                      <a:pt x="277" y="8"/>
                    </a:cubicBezTo>
                    <a:cubicBezTo>
                      <a:pt x="231" y="15"/>
                      <a:pt x="182" y="32"/>
                      <a:pt x="142" y="55"/>
                    </a:cubicBezTo>
                    <a:cubicBezTo>
                      <a:pt x="99" y="77"/>
                      <a:pt x="75" y="110"/>
                      <a:pt x="42" y="137"/>
                    </a:cubicBezTo>
                    <a:cubicBezTo>
                      <a:pt x="1" y="169"/>
                      <a:pt x="36" y="224"/>
                      <a:pt x="76" y="224"/>
                    </a:cubicBezTo>
                    <a:cubicBezTo>
                      <a:pt x="84" y="224"/>
                      <a:pt x="92" y="222"/>
                      <a:pt x="99" y="217"/>
                    </a:cubicBezTo>
                    <a:cubicBezTo>
                      <a:pt x="148" y="184"/>
                      <a:pt x="242" y="179"/>
                      <a:pt x="302" y="179"/>
                    </a:cubicBezTo>
                    <a:cubicBezTo>
                      <a:pt x="377" y="177"/>
                      <a:pt x="453" y="175"/>
                      <a:pt x="515" y="130"/>
                    </a:cubicBezTo>
                    <a:cubicBezTo>
                      <a:pt x="538" y="112"/>
                      <a:pt x="549" y="77"/>
                      <a:pt x="524" y="57"/>
                    </a:cubicBezTo>
                    <a:cubicBezTo>
                      <a:pt x="475" y="15"/>
                      <a:pt x="418" y="0"/>
                      <a:pt x="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flipH="1">
                <a:off x="3571366" y="3081790"/>
                <a:ext cx="97965" cy="3421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0" extrusionOk="0">
                    <a:moveTo>
                      <a:pt x="311" y="0"/>
                    </a:moveTo>
                    <a:cubicBezTo>
                      <a:pt x="218" y="0"/>
                      <a:pt x="117" y="25"/>
                      <a:pt x="50" y="41"/>
                    </a:cubicBezTo>
                    <a:cubicBezTo>
                      <a:pt x="1" y="54"/>
                      <a:pt x="12" y="132"/>
                      <a:pt x="65" y="132"/>
                    </a:cubicBezTo>
                    <a:cubicBezTo>
                      <a:pt x="146" y="132"/>
                      <a:pt x="228" y="152"/>
                      <a:pt x="306" y="170"/>
                    </a:cubicBezTo>
                    <a:cubicBezTo>
                      <a:pt x="347" y="178"/>
                      <a:pt x="387" y="190"/>
                      <a:pt x="427" y="190"/>
                    </a:cubicBezTo>
                    <a:cubicBezTo>
                      <a:pt x="450" y="190"/>
                      <a:pt x="472" y="186"/>
                      <a:pt x="495" y="176"/>
                    </a:cubicBezTo>
                    <a:cubicBezTo>
                      <a:pt x="526" y="165"/>
                      <a:pt x="544" y="132"/>
                      <a:pt x="526" y="103"/>
                    </a:cubicBezTo>
                    <a:cubicBezTo>
                      <a:pt x="486" y="24"/>
                      <a:pt x="402" y="0"/>
                      <a:pt x="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 flipH="1">
                <a:off x="3513200" y="3164446"/>
                <a:ext cx="49523" cy="48802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1" extrusionOk="0">
                    <a:moveTo>
                      <a:pt x="59" y="1"/>
                    </a:moveTo>
                    <a:cubicBezTo>
                      <a:pt x="30" y="1"/>
                      <a:pt x="1" y="26"/>
                      <a:pt x="12" y="60"/>
                    </a:cubicBezTo>
                    <a:cubicBezTo>
                      <a:pt x="39" y="135"/>
                      <a:pt x="109" y="270"/>
                      <a:pt x="201" y="270"/>
                    </a:cubicBezTo>
                    <a:cubicBezTo>
                      <a:pt x="216" y="270"/>
                      <a:pt x="230" y="267"/>
                      <a:pt x="245" y="260"/>
                    </a:cubicBezTo>
                    <a:cubicBezTo>
                      <a:pt x="263" y="251"/>
                      <a:pt x="274" y="229"/>
                      <a:pt x="274" y="209"/>
                    </a:cubicBezTo>
                    <a:cubicBezTo>
                      <a:pt x="274" y="158"/>
                      <a:pt x="225" y="124"/>
                      <a:pt x="187" y="96"/>
                    </a:cubicBezTo>
                    <a:cubicBezTo>
                      <a:pt x="154" y="71"/>
                      <a:pt x="121" y="42"/>
                      <a:pt x="92" y="13"/>
                    </a:cubicBezTo>
                    <a:cubicBezTo>
                      <a:pt x="83" y="5"/>
                      <a:pt x="71" y="1"/>
                      <a:pt x="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 flipH="1">
                <a:off x="3873001" y="3052797"/>
                <a:ext cx="81938" cy="4159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231" extrusionOk="0">
                    <a:moveTo>
                      <a:pt x="84" y="1"/>
                    </a:moveTo>
                    <a:cubicBezTo>
                      <a:pt x="75" y="1"/>
                      <a:pt x="66" y="1"/>
                      <a:pt x="57" y="2"/>
                    </a:cubicBezTo>
                    <a:cubicBezTo>
                      <a:pt x="23" y="2"/>
                      <a:pt x="1" y="55"/>
                      <a:pt x="41" y="75"/>
                    </a:cubicBezTo>
                    <a:cubicBezTo>
                      <a:pt x="146" y="122"/>
                      <a:pt x="246" y="182"/>
                      <a:pt x="352" y="226"/>
                    </a:cubicBezTo>
                    <a:cubicBezTo>
                      <a:pt x="359" y="229"/>
                      <a:pt x="366" y="230"/>
                      <a:pt x="373" y="230"/>
                    </a:cubicBezTo>
                    <a:cubicBezTo>
                      <a:pt x="393" y="230"/>
                      <a:pt x="415" y="220"/>
                      <a:pt x="428" y="208"/>
                    </a:cubicBezTo>
                    <a:cubicBezTo>
                      <a:pt x="437" y="197"/>
                      <a:pt x="444" y="188"/>
                      <a:pt x="446" y="175"/>
                    </a:cubicBezTo>
                    <a:cubicBezTo>
                      <a:pt x="455" y="142"/>
                      <a:pt x="441" y="108"/>
                      <a:pt x="410" y="88"/>
                    </a:cubicBezTo>
                    <a:cubicBezTo>
                      <a:pt x="318" y="27"/>
                      <a:pt x="197" y="1"/>
                      <a:pt x="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 flipH="1">
                <a:off x="3937470" y="3127350"/>
                <a:ext cx="93643" cy="2737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2" extrusionOk="0">
                    <a:moveTo>
                      <a:pt x="64" y="0"/>
                    </a:moveTo>
                    <a:cubicBezTo>
                      <a:pt x="18" y="0"/>
                      <a:pt x="0" y="69"/>
                      <a:pt x="52" y="88"/>
                    </a:cubicBezTo>
                    <a:cubicBezTo>
                      <a:pt x="133" y="112"/>
                      <a:pt x="213" y="130"/>
                      <a:pt x="297" y="141"/>
                    </a:cubicBezTo>
                    <a:cubicBezTo>
                      <a:pt x="328" y="145"/>
                      <a:pt x="362" y="151"/>
                      <a:pt x="396" y="151"/>
                    </a:cubicBezTo>
                    <a:cubicBezTo>
                      <a:pt x="437" y="151"/>
                      <a:pt x="477" y="142"/>
                      <a:pt x="506" y="110"/>
                    </a:cubicBezTo>
                    <a:cubicBezTo>
                      <a:pt x="520" y="97"/>
                      <a:pt x="520" y="75"/>
                      <a:pt x="506" y="59"/>
                    </a:cubicBezTo>
                    <a:cubicBezTo>
                      <a:pt x="472" y="27"/>
                      <a:pt x="431" y="22"/>
                      <a:pt x="387" y="22"/>
                    </a:cubicBezTo>
                    <a:cubicBezTo>
                      <a:pt x="367" y="22"/>
                      <a:pt x="345" y="23"/>
                      <a:pt x="324" y="23"/>
                    </a:cubicBezTo>
                    <a:cubicBezTo>
                      <a:pt x="242" y="23"/>
                      <a:pt x="157" y="15"/>
                      <a:pt x="75" y="1"/>
                    </a:cubicBezTo>
                    <a:cubicBezTo>
                      <a:pt x="71" y="1"/>
                      <a:pt x="68" y="0"/>
                      <a:pt x="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flipH="1">
                <a:off x="3801329" y="2977703"/>
                <a:ext cx="59787" cy="28453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58" extrusionOk="0">
                    <a:moveTo>
                      <a:pt x="209" y="1"/>
                    </a:moveTo>
                    <a:cubicBezTo>
                      <a:pt x="184" y="1"/>
                      <a:pt x="159" y="5"/>
                      <a:pt x="134" y="16"/>
                    </a:cubicBezTo>
                    <a:cubicBezTo>
                      <a:pt x="101" y="29"/>
                      <a:pt x="69" y="40"/>
                      <a:pt x="34" y="49"/>
                    </a:cubicBezTo>
                    <a:cubicBezTo>
                      <a:pt x="0" y="54"/>
                      <a:pt x="0" y="105"/>
                      <a:pt x="34" y="109"/>
                    </a:cubicBezTo>
                    <a:cubicBezTo>
                      <a:pt x="69" y="118"/>
                      <a:pt x="101" y="127"/>
                      <a:pt x="134" y="143"/>
                    </a:cubicBezTo>
                    <a:cubicBezTo>
                      <a:pt x="159" y="154"/>
                      <a:pt x="184" y="158"/>
                      <a:pt x="209" y="158"/>
                    </a:cubicBezTo>
                    <a:cubicBezTo>
                      <a:pt x="224" y="158"/>
                      <a:pt x="240" y="156"/>
                      <a:pt x="256" y="154"/>
                    </a:cubicBezTo>
                    <a:cubicBezTo>
                      <a:pt x="332" y="143"/>
                      <a:pt x="332" y="16"/>
                      <a:pt x="256" y="5"/>
                    </a:cubicBezTo>
                    <a:cubicBezTo>
                      <a:pt x="240" y="2"/>
                      <a:pt x="224" y="1"/>
                      <a:pt x="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 flipH="1">
                <a:off x="3772336" y="3091154"/>
                <a:ext cx="65550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81" extrusionOk="0">
                    <a:moveTo>
                      <a:pt x="167" y="0"/>
                    </a:moveTo>
                    <a:cubicBezTo>
                      <a:pt x="157" y="0"/>
                      <a:pt x="146" y="1"/>
                      <a:pt x="136" y="2"/>
                    </a:cubicBezTo>
                    <a:cubicBezTo>
                      <a:pt x="114" y="6"/>
                      <a:pt x="92" y="18"/>
                      <a:pt x="69" y="20"/>
                    </a:cubicBezTo>
                    <a:cubicBezTo>
                      <a:pt x="0" y="33"/>
                      <a:pt x="18" y="133"/>
                      <a:pt x="81" y="133"/>
                    </a:cubicBezTo>
                    <a:cubicBezTo>
                      <a:pt x="107" y="133"/>
                      <a:pt x="147" y="153"/>
                      <a:pt x="174" y="160"/>
                    </a:cubicBezTo>
                    <a:cubicBezTo>
                      <a:pt x="201" y="170"/>
                      <a:pt x="234" y="181"/>
                      <a:pt x="265" y="181"/>
                    </a:cubicBezTo>
                    <a:cubicBezTo>
                      <a:pt x="269" y="181"/>
                      <a:pt x="274" y="181"/>
                      <a:pt x="279" y="180"/>
                    </a:cubicBezTo>
                    <a:cubicBezTo>
                      <a:pt x="341" y="176"/>
                      <a:pt x="363" y="111"/>
                      <a:pt x="327" y="64"/>
                    </a:cubicBezTo>
                    <a:cubicBezTo>
                      <a:pt x="296" y="24"/>
                      <a:pt x="245" y="11"/>
                      <a:pt x="196" y="2"/>
                    </a:cubicBezTo>
                    <a:cubicBezTo>
                      <a:pt x="187" y="1"/>
                      <a:pt x="177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 flipH="1">
                <a:off x="3985911" y="3000033"/>
                <a:ext cx="83198" cy="30253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68" extrusionOk="0">
                    <a:moveTo>
                      <a:pt x="350" y="1"/>
                    </a:moveTo>
                    <a:cubicBezTo>
                      <a:pt x="317" y="1"/>
                      <a:pt x="279" y="3"/>
                      <a:pt x="246" y="3"/>
                    </a:cubicBezTo>
                    <a:cubicBezTo>
                      <a:pt x="179" y="8"/>
                      <a:pt x="117" y="14"/>
                      <a:pt x="52" y="34"/>
                    </a:cubicBezTo>
                    <a:cubicBezTo>
                      <a:pt x="1" y="48"/>
                      <a:pt x="1" y="117"/>
                      <a:pt x="52" y="134"/>
                    </a:cubicBezTo>
                    <a:cubicBezTo>
                      <a:pt x="117" y="152"/>
                      <a:pt x="179" y="159"/>
                      <a:pt x="246" y="163"/>
                    </a:cubicBezTo>
                    <a:cubicBezTo>
                      <a:pt x="279" y="168"/>
                      <a:pt x="317" y="168"/>
                      <a:pt x="350" y="168"/>
                    </a:cubicBezTo>
                    <a:cubicBezTo>
                      <a:pt x="386" y="168"/>
                      <a:pt x="401" y="148"/>
                      <a:pt x="428" y="128"/>
                    </a:cubicBezTo>
                    <a:cubicBezTo>
                      <a:pt x="461" y="103"/>
                      <a:pt x="461" y="63"/>
                      <a:pt x="428" y="39"/>
                    </a:cubicBezTo>
                    <a:cubicBezTo>
                      <a:pt x="401" y="19"/>
                      <a:pt x="384" y="1"/>
                      <a:pt x="3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 flipH="1">
                <a:off x="4093239" y="3352090"/>
                <a:ext cx="87880" cy="3313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84" extrusionOk="0">
                    <a:moveTo>
                      <a:pt x="316" y="0"/>
                    </a:moveTo>
                    <a:cubicBezTo>
                      <a:pt x="225" y="0"/>
                      <a:pt x="124" y="33"/>
                      <a:pt x="49" y="43"/>
                    </a:cubicBezTo>
                    <a:cubicBezTo>
                      <a:pt x="0" y="52"/>
                      <a:pt x="0" y="132"/>
                      <a:pt x="49" y="139"/>
                    </a:cubicBezTo>
                    <a:cubicBezTo>
                      <a:pt x="125" y="150"/>
                      <a:pt x="227" y="184"/>
                      <a:pt x="319" y="184"/>
                    </a:cubicBezTo>
                    <a:cubicBezTo>
                      <a:pt x="378" y="184"/>
                      <a:pt x="432" y="169"/>
                      <a:pt x="472" y="126"/>
                    </a:cubicBezTo>
                    <a:cubicBezTo>
                      <a:pt x="487" y="106"/>
                      <a:pt x="487" y="77"/>
                      <a:pt x="472" y="59"/>
                    </a:cubicBezTo>
                    <a:cubicBezTo>
                      <a:pt x="432" y="15"/>
                      <a:pt x="376" y="0"/>
                      <a:pt x="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 flipH="1">
                <a:off x="4015085" y="3293924"/>
                <a:ext cx="64830" cy="29893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66" extrusionOk="0">
                    <a:moveTo>
                      <a:pt x="212" y="0"/>
                    </a:moveTo>
                    <a:cubicBezTo>
                      <a:pt x="162" y="0"/>
                      <a:pt x="109" y="11"/>
                      <a:pt x="68" y="19"/>
                    </a:cubicBezTo>
                    <a:cubicBezTo>
                      <a:pt x="1" y="31"/>
                      <a:pt x="1" y="133"/>
                      <a:pt x="68" y="146"/>
                    </a:cubicBezTo>
                    <a:cubicBezTo>
                      <a:pt x="108" y="155"/>
                      <a:pt x="160" y="166"/>
                      <a:pt x="209" y="166"/>
                    </a:cubicBezTo>
                    <a:cubicBezTo>
                      <a:pt x="257" y="166"/>
                      <a:pt x="304" y="156"/>
                      <a:pt x="337" y="124"/>
                    </a:cubicBezTo>
                    <a:cubicBezTo>
                      <a:pt x="359" y="102"/>
                      <a:pt x="359" y="64"/>
                      <a:pt x="337" y="42"/>
                    </a:cubicBezTo>
                    <a:cubicBezTo>
                      <a:pt x="305" y="10"/>
                      <a:pt x="260" y="0"/>
                      <a:pt x="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 flipH="1">
                <a:off x="4009502" y="3415658"/>
                <a:ext cx="61948" cy="2665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48" extrusionOk="0">
                    <a:moveTo>
                      <a:pt x="192" y="1"/>
                    </a:moveTo>
                    <a:cubicBezTo>
                      <a:pt x="152" y="1"/>
                      <a:pt x="111" y="6"/>
                      <a:pt x="78" y="11"/>
                    </a:cubicBezTo>
                    <a:cubicBezTo>
                      <a:pt x="1" y="22"/>
                      <a:pt x="1" y="129"/>
                      <a:pt x="78" y="135"/>
                    </a:cubicBezTo>
                    <a:cubicBezTo>
                      <a:pt x="116" y="140"/>
                      <a:pt x="160" y="147"/>
                      <a:pt x="203" y="147"/>
                    </a:cubicBezTo>
                    <a:cubicBezTo>
                      <a:pt x="244" y="147"/>
                      <a:pt x="283" y="140"/>
                      <a:pt x="312" y="118"/>
                    </a:cubicBezTo>
                    <a:cubicBezTo>
                      <a:pt x="343" y="95"/>
                      <a:pt x="343" y="55"/>
                      <a:pt x="312" y="31"/>
                    </a:cubicBezTo>
                    <a:cubicBezTo>
                      <a:pt x="278" y="8"/>
                      <a:pt x="235" y="1"/>
                      <a:pt x="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 flipH="1">
                <a:off x="3348966" y="3683797"/>
                <a:ext cx="48442" cy="64469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58" extrusionOk="0">
                    <a:moveTo>
                      <a:pt x="63" y="1"/>
                    </a:moveTo>
                    <a:cubicBezTo>
                      <a:pt x="32" y="1"/>
                      <a:pt x="1" y="28"/>
                      <a:pt x="12" y="63"/>
                    </a:cubicBezTo>
                    <a:cubicBezTo>
                      <a:pt x="26" y="103"/>
                      <a:pt x="30" y="146"/>
                      <a:pt x="48" y="188"/>
                    </a:cubicBezTo>
                    <a:cubicBezTo>
                      <a:pt x="68" y="235"/>
                      <a:pt x="86" y="279"/>
                      <a:pt x="113" y="321"/>
                    </a:cubicBezTo>
                    <a:cubicBezTo>
                      <a:pt x="129" y="347"/>
                      <a:pt x="151" y="358"/>
                      <a:pt x="173" y="358"/>
                    </a:cubicBezTo>
                    <a:cubicBezTo>
                      <a:pt x="222" y="358"/>
                      <a:pt x="268" y="305"/>
                      <a:pt x="239" y="246"/>
                    </a:cubicBezTo>
                    <a:cubicBezTo>
                      <a:pt x="219" y="208"/>
                      <a:pt x="197" y="170"/>
                      <a:pt x="175" y="132"/>
                    </a:cubicBezTo>
                    <a:cubicBezTo>
                      <a:pt x="153" y="94"/>
                      <a:pt x="124" y="63"/>
                      <a:pt x="101" y="23"/>
                    </a:cubicBezTo>
                    <a:cubicBezTo>
                      <a:pt x="93" y="8"/>
                      <a:pt x="78" y="1"/>
                      <a:pt x="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 flipH="1">
                <a:off x="3282697" y="3609964"/>
                <a:ext cx="37277" cy="54744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04" extrusionOk="0">
                    <a:moveTo>
                      <a:pt x="48" y="0"/>
                    </a:moveTo>
                    <a:cubicBezTo>
                      <a:pt x="27" y="0"/>
                      <a:pt x="6" y="14"/>
                      <a:pt x="5" y="42"/>
                    </a:cubicBezTo>
                    <a:cubicBezTo>
                      <a:pt x="1" y="128"/>
                      <a:pt x="7" y="224"/>
                      <a:pt x="76" y="286"/>
                    </a:cubicBezTo>
                    <a:cubicBezTo>
                      <a:pt x="90" y="298"/>
                      <a:pt x="105" y="303"/>
                      <a:pt x="121" y="303"/>
                    </a:cubicBezTo>
                    <a:cubicBezTo>
                      <a:pt x="165" y="303"/>
                      <a:pt x="206" y="258"/>
                      <a:pt x="176" y="209"/>
                    </a:cubicBezTo>
                    <a:cubicBezTo>
                      <a:pt x="145" y="155"/>
                      <a:pt x="96" y="108"/>
                      <a:pt x="90" y="42"/>
                    </a:cubicBezTo>
                    <a:cubicBezTo>
                      <a:pt x="90" y="14"/>
                      <a:pt x="69" y="0"/>
                      <a:pt x="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 flipH="1">
                <a:off x="3334200" y="3514342"/>
                <a:ext cx="44300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79" y="1"/>
                    </a:moveTo>
                    <a:cubicBezTo>
                      <a:pt x="68" y="1"/>
                      <a:pt x="56" y="4"/>
                      <a:pt x="45" y="10"/>
                    </a:cubicBezTo>
                    <a:cubicBezTo>
                      <a:pt x="14" y="30"/>
                      <a:pt x="1" y="74"/>
                      <a:pt x="21" y="106"/>
                    </a:cubicBezTo>
                    <a:cubicBezTo>
                      <a:pt x="54" y="152"/>
                      <a:pt x="81" y="230"/>
                      <a:pt x="143" y="244"/>
                    </a:cubicBezTo>
                    <a:cubicBezTo>
                      <a:pt x="149" y="245"/>
                      <a:pt x="155" y="246"/>
                      <a:pt x="160" y="246"/>
                    </a:cubicBezTo>
                    <a:cubicBezTo>
                      <a:pt x="188" y="246"/>
                      <a:pt x="209" y="227"/>
                      <a:pt x="217" y="201"/>
                    </a:cubicBezTo>
                    <a:cubicBezTo>
                      <a:pt x="246" y="137"/>
                      <a:pt x="172" y="61"/>
                      <a:pt x="128" y="21"/>
                    </a:cubicBezTo>
                    <a:cubicBezTo>
                      <a:pt x="114" y="8"/>
                      <a:pt x="97" y="1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 flipH="1">
                <a:off x="3185993" y="3765373"/>
                <a:ext cx="54925" cy="4448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7" extrusionOk="0">
                    <a:moveTo>
                      <a:pt x="103" y="0"/>
                    </a:moveTo>
                    <a:cubicBezTo>
                      <a:pt x="95" y="0"/>
                      <a:pt x="88" y="1"/>
                      <a:pt x="80" y="3"/>
                    </a:cubicBezTo>
                    <a:lnTo>
                      <a:pt x="80" y="3"/>
                    </a:lnTo>
                    <a:cubicBezTo>
                      <a:pt x="76" y="3"/>
                      <a:pt x="73" y="3"/>
                      <a:pt x="69" y="2"/>
                    </a:cubicBezTo>
                    <a:cubicBezTo>
                      <a:pt x="68" y="2"/>
                      <a:pt x="67" y="2"/>
                      <a:pt x="67" y="2"/>
                    </a:cubicBezTo>
                    <a:cubicBezTo>
                      <a:pt x="17" y="2"/>
                      <a:pt x="0" y="80"/>
                      <a:pt x="44" y="102"/>
                    </a:cubicBezTo>
                    <a:lnTo>
                      <a:pt x="47" y="104"/>
                    </a:lnTo>
                    <a:lnTo>
                      <a:pt x="47" y="104"/>
                    </a:lnTo>
                    <a:cubicBezTo>
                      <a:pt x="66" y="129"/>
                      <a:pt x="97" y="146"/>
                      <a:pt x="118" y="169"/>
                    </a:cubicBezTo>
                    <a:cubicBezTo>
                      <a:pt x="149" y="195"/>
                      <a:pt x="171" y="229"/>
                      <a:pt x="211" y="244"/>
                    </a:cubicBezTo>
                    <a:cubicBezTo>
                      <a:pt x="217" y="246"/>
                      <a:pt x="223" y="247"/>
                      <a:pt x="229" y="247"/>
                    </a:cubicBezTo>
                    <a:cubicBezTo>
                      <a:pt x="268" y="247"/>
                      <a:pt x="304" y="212"/>
                      <a:pt x="302" y="173"/>
                    </a:cubicBezTo>
                    <a:cubicBezTo>
                      <a:pt x="302" y="117"/>
                      <a:pt x="256" y="77"/>
                      <a:pt x="213" y="44"/>
                    </a:cubicBezTo>
                    <a:cubicBezTo>
                      <a:pt x="182" y="22"/>
                      <a:pt x="142" y="0"/>
                      <a:pt x="1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 flipH="1">
                <a:off x="3143494" y="3665789"/>
                <a:ext cx="60508" cy="5636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13" extrusionOk="0">
                    <a:moveTo>
                      <a:pt x="237" y="134"/>
                    </a:moveTo>
                    <a:cubicBezTo>
                      <a:pt x="237" y="134"/>
                      <a:pt x="237" y="134"/>
                      <a:pt x="237" y="134"/>
                    </a:cubicBezTo>
                    <a:lnTo>
                      <a:pt x="237" y="134"/>
                    </a:lnTo>
                    <a:cubicBezTo>
                      <a:pt x="238" y="134"/>
                      <a:pt x="239" y="134"/>
                      <a:pt x="240" y="134"/>
                    </a:cubicBezTo>
                    <a:cubicBezTo>
                      <a:pt x="238" y="134"/>
                      <a:pt x="238" y="134"/>
                      <a:pt x="237" y="134"/>
                    </a:cubicBezTo>
                    <a:close/>
                    <a:moveTo>
                      <a:pt x="76" y="0"/>
                    </a:moveTo>
                    <a:cubicBezTo>
                      <a:pt x="37" y="0"/>
                      <a:pt x="0" y="35"/>
                      <a:pt x="11" y="83"/>
                    </a:cubicBezTo>
                    <a:cubicBezTo>
                      <a:pt x="30" y="178"/>
                      <a:pt x="104" y="313"/>
                      <a:pt x="214" y="313"/>
                    </a:cubicBezTo>
                    <a:cubicBezTo>
                      <a:pt x="217" y="313"/>
                      <a:pt x="221" y="313"/>
                      <a:pt x="224" y="312"/>
                    </a:cubicBezTo>
                    <a:cubicBezTo>
                      <a:pt x="295" y="306"/>
                      <a:pt x="335" y="226"/>
                      <a:pt x="284" y="170"/>
                    </a:cubicBezTo>
                    <a:cubicBezTo>
                      <a:pt x="278" y="161"/>
                      <a:pt x="269" y="157"/>
                      <a:pt x="262" y="150"/>
                    </a:cubicBezTo>
                    <a:lnTo>
                      <a:pt x="262" y="150"/>
                    </a:lnTo>
                    <a:cubicBezTo>
                      <a:pt x="265" y="153"/>
                      <a:pt x="265" y="154"/>
                      <a:pt x="265" y="154"/>
                    </a:cubicBezTo>
                    <a:cubicBezTo>
                      <a:pt x="262" y="154"/>
                      <a:pt x="234" y="134"/>
                      <a:pt x="237" y="134"/>
                    </a:cubicBezTo>
                    <a:lnTo>
                      <a:pt x="237" y="134"/>
                    </a:lnTo>
                    <a:cubicBezTo>
                      <a:pt x="229" y="131"/>
                      <a:pt x="221" y="125"/>
                      <a:pt x="213" y="123"/>
                    </a:cubicBezTo>
                    <a:lnTo>
                      <a:pt x="202" y="114"/>
                    </a:lnTo>
                    <a:cubicBezTo>
                      <a:pt x="175" y="92"/>
                      <a:pt x="151" y="61"/>
                      <a:pt x="131" y="32"/>
                    </a:cubicBezTo>
                    <a:cubicBezTo>
                      <a:pt x="116" y="10"/>
                      <a:pt x="96" y="0"/>
                      <a:pt x="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 flipH="1">
                <a:off x="3196798" y="3548197"/>
                <a:ext cx="38538" cy="7005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389" extrusionOk="0">
                    <a:moveTo>
                      <a:pt x="85" y="1"/>
                    </a:moveTo>
                    <a:cubicBezTo>
                      <a:pt x="63" y="1"/>
                      <a:pt x="39" y="13"/>
                      <a:pt x="31" y="38"/>
                    </a:cubicBezTo>
                    <a:cubicBezTo>
                      <a:pt x="9" y="109"/>
                      <a:pt x="0" y="185"/>
                      <a:pt x="20" y="256"/>
                    </a:cubicBezTo>
                    <a:cubicBezTo>
                      <a:pt x="39" y="320"/>
                      <a:pt x="90" y="388"/>
                      <a:pt x="160" y="388"/>
                    </a:cubicBezTo>
                    <a:cubicBezTo>
                      <a:pt x="165" y="388"/>
                      <a:pt x="170" y="388"/>
                      <a:pt x="176" y="387"/>
                    </a:cubicBezTo>
                    <a:cubicBezTo>
                      <a:pt x="196" y="385"/>
                      <a:pt x="209" y="362"/>
                      <a:pt x="209" y="342"/>
                    </a:cubicBezTo>
                    <a:cubicBezTo>
                      <a:pt x="214" y="296"/>
                      <a:pt x="176" y="258"/>
                      <a:pt x="158" y="218"/>
                    </a:cubicBezTo>
                    <a:cubicBezTo>
                      <a:pt x="131" y="162"/>
                      <a:pt x="127" y="109"/>
                      <a:pt x="131" y="51"/>
                    </a:cubicBezTo>
                    <a:cubicBezTo>
                      <a:pt x="135" y="18"/>
                      <a:pt x="111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 flipH="1">
                <a:off x="3169966" y="3866758"/>
                <a:ext cx="30254" cy="549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05" extrusionOk="0">
                    <a:moveTo>
                      <a:pt x="50" y="0"/>
                    </a:moveTo>
                    <a:cubicBezTo>
                      <a:pt x="29" y="0"/>
                      <a:pt x="9" y="14"/>
                      <a:pt x="12" y="39"/>
                    </a:cubicBezTo>
                    <a:cubicBezTo>
                      <a:pt x="14" y="50"/>
                      <a:pt x="10" y="62"/>
                      <a:pt x="7" y="73"/>
                    </a:cubicBezTo>
                    <a:cubicBezTo>
                      <a:pt x="1" y="95"/>
                      <a:pt x="1" y="113"/>
                      <a:pt x="3" y="135"/>
                    </a:cubicBezTo>
                    <a:cubicBezTo>
                      <a:pt x="7" y="175"/>
                      <a:pt x="12" y="215"/>
                      <a:pt x="23" y="253"/>
                    </a:cubicBezTo>
                    <a:cubicBezTo>
                      <a:pt x="32" y="284"/>
                      <a:pt x="63" y="305"/>
                      <a:pt x="93" y="305"/>
                    </a:cubicBezTo>
                    <a:cubicBezTo>
                      <a:pt x="99" y="305"/>
                      <a:pt x="106" y="304"/>
                      <a:pt x="112" y="302"/>
                    </a:cubicBezTo>
                    <a:cubicBezTo>
                      <a:pt x="154" y="293"/>
                      <a:pt x="168" y="253"/>
                      <a:pt x="163" y="215"/>
                    </a:cubicBezTo>
                    <a:cubicBezTo>
                      <a:pt x="156" y="182"/>
                      <a:pt x="152" y="151"/>
                      <a:pt x="139" y="119"/>
                    </a:cubicBezTo>
                    <a:cubicBezTo>
                      <a:pt x="134" y="106"/>
                      <a:pt x="130" y="88"/>
                      <a:pt x="123" y="73"/>
                    </a:cubicBezTo>
                    <a:cubicBezTo>
                      <a:pt x="114" y="59"/>
                      <a:pt x="99" y="44"/>
                      <a:pt x="92" y="30"/>
                    </a:cubicBezTo>
                    <a:cubicBezTo>
                      <a:pt x="86" y="10"/>
                      <a:pt x="68" y="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 flipH="1">
                <a:off x="3231554" y="3909257"/>
                <a:ext cx="30254" cy="6122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40" extrusionOk="0">
                    <a:moveTo>
                      <a:pt x="67" y="0"/>
                    </a:moveTo>
                    <a:cubicBezTo>
                      <a:pt x="35" y="0"/>
                      <a:pt x="0" y="29"/>
                      <a:pt x="9" y="66"/>
                    </a:cubicBezTo>
                    <a:cubicBezTo>
                      <a:pt x="22" y="119"/>
                      <a:pt x="31" y="177"/>
                      <a:pt x="38" y="230"/>
                    </a:cubicBezTo>
                    <a:cubicBezTo>
                      <a:pt x="40" y="261"/>
                      <a:pt x="53" y="339"/>
                      <a:pt x="99" y="339"/>
                    </a:cubicBezTo>
                    <a:cubicBezTo>
                      <a:pt x="103" y="339"/>
                      <a:pt x="107" y="338"/>
                      <a:pt x="111" y="337"/>
                    </a:cubicBezTo>
                    <a:cubicBezTo>
                      <a:pt x="167" y="317"/>
                      <a:pt x="167" y="248"/>
                      <a:pt x="163" y="197"/>
                    </a:cubicBezTo>
                    <a:cubicBezTo>
                      <a:pt x="156" y="137"/>
                      <a:pt x="131" y="81"/>
                      <a:pt x="107" y="26"/>
                    </a:cubicBezTo>
                    <a:cubicBezTo>
                      <a:pt x="99" y="8"/>
                      <a:pt x="83" y="0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 flipH="1">
                <a:off x="3090551" y="3887107"/>
                <a:ext cx="34756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193" h="433" extrusionOk="0">
                    <a:moveTo>
                      <a:pt x="98" y="1"/>
                    </a:moveTo>
                    <a:cubicBezTo>
                      <a:pt x="74" y="1"/>
                      <a:pt x="50" y="18"/>
                      <a:pt x="47" y="51"/>
                    </a:cubicBezTo>
                    <a:cubicBezTo>
                      <a:pt x="43" y="75"/>
                      <a:pt x="25" y="107"/>
                      <a:pt x="16" y="131"/>
                    </a:cubicBezTo>
                    <a:cubicBezTo>
                      <a:pt x="7" y="162"/>
                      <a:pt x="7" y="198"/>
                      <a:pt x="5" y="231"/>
                    </a:cubicBezTo>
                    <a:cubicBezTo>
                      <a:pt x="1" y="291"/>
                      <a:pt x="21" y="362"/>
                      <a:pt x="54" y="409"/>
                    </a:cubicBezTo>
                    <a:cubicBezTo>
                      <a:pt x="64" y="425"/>
                      <a:pt x="80" y="432"/>
                      <a:pt x="96" y="432"/>
                    </a:cubicBezTo>
                    <a:cubicBezTo>
                      <a:pt x="111" y="432"/>
                      <a:pt x="128" y="425"/>
                      <a:pt x="139" y="409"/>
                    </a:cubicBezTo>
                    <a:cubicBezTo>
                      <a:pt x="174" y="356"/>
                      <a:pt x="183" y="293"/>
                      <a:pt x="188" y="231"/>
                    </a:cubicBezTo>
                    <a:cubicBezTo>
                      <a:pt x="192" y="198"/>
                      <a:pt x="183" y="164"/>
                      <a:pt x="176" y="131"/>
                    </a:cubicBezTo>
                    <a:cubicBezTo>
                      <a:pt x="172" y="104"/>
                      <a:pt x="150" y="78"/>
                      <a:pt x="148" y="51"/>
                    </a:cubicBezTo>
                    <a:cubicBezTo>
                      <a:pt x="145" y="18"/>
                      <a:pt x="121" y="1"/>
                      <a:pt x="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 flipH="1">
                <a:off x="3136651" y="4011723"/>
                <a:ext cx="31875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10" extrusionOk="0">
                    <a:moveTo>
                      <a:pt x="86" y="1"/>
                    </a:moveTo>
                    <a:cubicBezTo>
                      <a:pt x="52" y="1"/>
                      <a:pt x="18" y="24"/>
                      <a:pt x="14" y="71"/>
                    </a:cubicBezTo>
                    <a:cubicBezTo>
                      <a:pt x="9" y="122"/>
                      <a:pt x="0" y="173"/>
                      <a:pt x="0" y="226"/>
                    </a:cubicBezTo>
                    <a:cubicBezTo>
                      <a:pt x="0" y="282"/>
                      <a:pt x="44" y="310"/>
                      <a:pt x="88" y="310"/>
                    </a:cubicBezTo>
                    <a:cubicBezTo>
                      <a:pt x="132" y="310"/>
                      <a:pt x="176" y="282"/>
                      <a:pt x="176" y="226"/>
                    </a:cubicBezTo>
                    <a:cubicBezTo>
                      <a:pt x="176" y="178"/>
                      <a:pt x="167" y="124"/>
                      <a:pt x="161" y="71"/>
                    </a:cubicBezTo>
                    <a:cubicBezTo>
                      <a:pt x="155" y="24"/>
                      <a:pt x="121" y="1"/>
                      <a:pt x="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 flipH="1">
                <a:off x="3089470" y="3747545"/>
                <a:ext cx="36917" cy="5546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08" extrusionOk="0">
                    <a:moveTo>
                      <a:pt x="102" y="1"/>
                    </a:moveTo>
                    <a:cubicBezTo>
                      <a:pt x="72" y="1"/>
                      <a:pt x="41" y="18"/>
                      <a:pt x="33" y="54"/>
                    </a:cubicBezTo>
                    <a:cubicBezTo>
                      <a:pt x="20" y="114"/>
                      <a:pt x="0" y="188"/>
                      <a:pt x="22" y="248"/>
                    </a:cubicBezTo>
                    <a:cubicBezTo>
                      <a:pt x="36" y="288"/>
                      <a:pt x="69" y="308"/>
                      <a:pt x="102" y="308"/>
                    </a:cubicBezTo>
                    <a:cubicBezTo>
                      <a:pt x="136" y="308"/>
                      <a:pt x="169" y="288"/>
                      <a:pt x="182" y="248"/>
                    </a:cubicBezTo>
                    <a:cubicBezTo>
                      <a:pt x="205" y="188"/>
                      <a:pt x="187" y="114"/>
                      <a:pt x="171" y="54"/>
                    </a:cubicBezTo>
                    <a:cubicBezTo>
                      <a:pt x="164" y="18"/>
                      <a:pt x="133" y="1"/>
                      <a:pt x="1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 flipH="1">
                <a:off x="3205982" y="4147323"/>
                <a:ext cx="45021" cy="8841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91" extrusionOk="0">
                    <a:moveTo>
                      <a:pt x="126" y="0"/>
                    </a:moveTo>
                    <a:cubicBezTo>
                      <a:pt x="91" y="0"/>
                      <a:pt x="57" y="24"/>
                      <a:pt x="51" y="72"/>
                    </a:cubicBezTo>
                    <a:cubicBezTo>
                      <a:pt x="38" y="208"/>
                      <a:pt x="0" y="363"/>
                      <a:pt x="96" y="477"/>
                    </a:cubicBezTo>
                    <a:cubicBezTo>
                      <a:pt x="104" y="486"/>
                      <a:pt x="115" y="490"/>
                      <a:pt x="126" y="490"/>
                    </a:cubicBezTo>
                    <a:cubicBezTo>
                      <a:pt x="137" y="490"/>
                      <a:pt x="148" y="486"/>
                      <a:pt x="156" y="477"/>
                    </a:cubicBezTo>
                    <a:cubicBezTo>
                      <a:pt x="249" y="363"/>
                      <a:pt x="214" y="208"/>
                      <a:pt x="200" y="72"/>
                    </a:cubicBezTo>
                    <a:cubicBezTo>
                      <a:pt x="195" y="24"/>
                      <a:pt x="160" y="0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 flipH="1">
                <a:off x="3135931" y="4221696"/>
                <a:ext cx="50963" cy="84097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67" extrusionOk="0">
                    <a:moveTo>
                      <a:pt x="184" y="1"/>
                    </a:moveTo>
                    <a:cubicBezTo>
                      <a:pt x="159" y="1"/>
                      <a:pt x="135" y="11"/>
                      <a:pt x="123" y="37"/>
                    </a:cubicBezTo>
                    <a:cubicBezTo>
                      <a:pt x="62" y="148"/>
                      <a:pt x="0" y="346"/>
                      <a:pt x="105" y="451"/>
                    </a:cubicBezTo>
                    <a:cubicBezTo>
                      <a:pt x="115" y="461"/>
                      <a:pt x="129" y="466"/>
                      <a:pt x="144" y="466"/>
                    </a:cubicBezTo>
                    <a:cubicBezTo>
                      <a:pt x="163" y="466"/>
                      <a:pt x="182" y="457"/>
                      <a:pt x="194" y="440"/>
                    </a:cubicBezTo>
                    <a:cubicBezTo>
                      <a:pt x="223" y="391"/>
                      <a:pt x="218" y="328"/>
                      <a:pt x="225" y="271"/>
                    </a:cubicBezTo>
                    <a:cubicBezTo>
                      <a:pt x="229" y="208"/>
                      <a:pt x="238" y="153"/>
                      <a:pt x="260" y="95"/>
                    </a:cubicBezTo>
                    <a:cubicBezTo>
                      <a:pt x="283" y="42"/>
                      <a:pt x="232" y="1"/>
                      <a:pt x="1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 flipH="1">
                <a:off x="3188874" y="2919898"/>
                <a:ext cx="60868" cy="8968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498" extrusionOk="0">
                    <a:moveTo>
                      <a:pt x="83" y="1"/>
                    </a:moveTo>
                    <a:cubicBezTo>
                      <a:pt x="42" y="1"/>
                      <a:pt x="1" y="36"/>
                      <a:pt x="16" y="83"/>
                    </a:cubicBezTo>
                    <a:cubicBezTo>
                      <a:pt x="56" y="212"/>
                      <a:pt x="98" y="339"/>
                      <a:pt x="162" y="459"/>
                    </a:cubicBezTo>
                    <a:cubicBezTo>
                      <a:pt x="177" y="486"/>
                      <a:pt x="204" y="498"/>
                      <a:pt x="230" y="498"/>
                    </a:cubicBezTo>
                    <a:cubicBezTo>
                      <a:pt x="283" y="498"/>
                      <a:pt x="338" y="454"/>
                      <a:pt x="316" y="395"/>
                    </a:cubicBezTo>
                    <a:cubicBezTo>
                      <a:pt x="265" y="270"/>
                      <a:pt x="198" y="152"/>
                      <a:pt x="138" y="32"/>
                    </a:cubicBezTo>
                    <a:cubicBezTo>
                      <a:pt x="125" y="10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 flipH="1">
                <a:off x="3272432" y="2942408"/>
                <a:ext cx="44660" cy="7617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423" extrusionOk="0">
                    <a:moveTo>
                      <a:pt x="82" y="1"/>
                    </a:moveTo>
                    <a:cubicBezTo>
                      <a:pt x="49" y="1"/>
                      <a:pt x="14" y="30"/>
                      <a:pt x="11" y="67"/>
                    </a:cubicBezTo>
                    <a:cubicBezTo>
                      <a:pt x="0" y="172"/>
                      <a:pt x="29" y="290"/>
                      <a:pt x="78" y="381"/>
                    </a:cubicBezTo>
                    <a:cubicBezTo>
                      <a:pt x="93" y="410"/>
                      <a:pt x="118" y="423"/>
                      <a:pt x="144" y="423"/>
                    </a:cubicBezTo>
                    <a:cubicBezTo>
                      <a:pt x="194" y="423"/>
                      <a:pt x="247" y="375"/>
                      <a:pt x="229" y="316"/>
                    </a:cubicBezTo>
                    <a:cubicBezTo>
                      <a:pt x="205" y="223"/>
                      <a:pt x="172" y="123"/>
                      <a:pt x="129" y="34"/>
                    </a:cubicBezTo>
                    <a:cubicBezTo>
                      <a:pt x="119" y="10"/>
                      <a:pt x="101" y="1"/>
                      <a:pt x="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 flipH="1">
                <a:off x="3305027" y="2839582"/>
                <a:ext cx="62309" cy="4538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52" extrusionOk="0">
                    <a:moveTo>
                      <a:pt x="64" y="0"/>
                    </a:moveTo>
                    <a:cubicBezTo>
                      <a:pt x="33" y="0"/>
                      <a:pt x="1" y="28"/>
                      <a:pt x="12" y="64"/>
                    </a:cubicBezTo>
                    <a:cubicBezTo>
                      <a:pt x="43" y="157"/>
                      <a:pt x="121" y="252"/>
                      <a:pt x="221" y="252"/>
                    </a:cubicBezTo>
                    <a:cubicBezTo>
                      <a:pt x="238" y="252"/>
                      <a:pt x="256" y="249"/>
                      <a:pt x="275" y="242"/>
                    </a:cubicBezTo>
                    <a:cubicBezTo>
                      <a:pt x="335" y="222"/>
                      <a:pt x="346" y="129"/>
                      <a:pt x="275" y="116"/>
                    </a:cubicBezTo>
                    <a:cubicBezTo>
                      <a:pt x="241" y="107"/>
                      <a:pt x="206" y="107"/>
                      <a:pt x="172" y="96"/>
                    </a:cubicBezTo>
                    <a:cubicBezTo>
                      <a:pt x="139" y="84"/>
                      <a:pt x="119" y="55"/>
                      <a:pt x="106" y="27"/>
                    </a:cubicBezTo>
                    <a:cubicBezTo>
                      <a:pt x="96" y="8"/>
                      <a:pt x="80" y="0"/>
                      <a:pt x="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 flipH="1">
                <a:off x="3421179" y="2844084"/>
                <a:ext cx="65910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00" extrusionOk="0">
                    <a:moveTo>
                      <a:pt x="96" y="1"/>
                    </a:moveTo>
                    <a:cubicBezTo>
                      <a:pt x="49" y="1"/>
                      <a:pt x="1" y="55"/>
                      <a:pt x="37" y="104"/>
                    </a:cubicBezTo>
                    <a:cubicBezTo>
                      <a:pt x="70" y="151"/>
                      <a:pt x="110" y="191"/>
                      <a:pt x="150" y="228"/>
                    </a:cubicBezTo>
                    <a:cubicBezTo>
                      <a:pt x="186" y="260"/>
                      <a:pt x="237" y="300"/>
                      <a:pt x="285" y="300"/>
                    </a:cubicBezTo>
                    <a:cubicBezTo>
                      <a:pt x="294" y="300"/>
                      <a:pt x="304" y="298"/>
                      <a:pt x="312" y="295"/>
                    </a:cubicBezTo>
                    <a:cubicBezTo>
                      <a:pt x="344" y="284"/>
                      <a:pt x="361" y="262"/>
                      <a:pt x="361" y="228"/>
                    </a:cubicBezTo>
                    <a:cubicBezTo>
                      <a:pt x="366" y="171"/>
                      <a:pt x="315" y="137"/>
                      <a:pt x="272" y="104"/>
                    </a:cubicBezTo>
                    <a:cubicBezTo>
                      <a:pt x="228" y="68"/>
                      <a:pt x="179" y="35"/>
                      <a:pt x="128" y="10"/>
                    </a:cubicBezTo>
                    <a:cubicBezTo>
                      <a:pt x="118" y="4"/>
                      <a:pt x="107" y="1"/>
                      <a:pt x="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 flipH="1">
                <a:off x="3478444" y="2763949"/>
                <a:ext cx="74554" cy="3745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208" extrusionOk="0">
                    <a:moveTo>
                      <a:pt x="218" y="1"/>
                    </a:moveTo>
                    <a:cubicBezTo>
                      <a:pt x="169" y="1"/>
                      <a:pt x="121" y="12"/>
                      <a:pt x="71" y="31"/>
                    </a:cubicBezTo>
                    <a:cubicBezTo>
                      <a:pt x="0" y="57"/>
                      <a:pt x="9" y="160"/>
                      <a:pt x="89" y="162"/>
                    </a:cubicBezTo>
                    <a:cubicBezTo>
                      <a:pt x="164" y="162"/>
                      <a:pt x="240" y="207"/>
                      <a:pt x="315" y="207"/>
                    </a:cubicBezTo>
                    <a:cubicBezTo>
                      <a:pt x="330" y="207"/>
                      <a:pt x="344" y="206"/>
                      <a:pt x="358" y="202"/>
                    </a:cubicBezTo>
                    <a:cubicBezTo>
                      <a:pt x="394" y="191"/>
                      <a:pt x="414" y="155"/>
                      <a:pt x="405" y="117"/>
                    </a:cubicBezTo>
                    <a:cubicBezTo>
                      <a:pt x="392" y="57"/>
                      <a:pt x="323" y="13"/>
                      <a:pt x="263" y="4"/>
                    </a:cubicBezTo>
                    <a:cubicBezTo>
                      <a:pt x="248" y="2"/>
                      <a:pt x="233" y="1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 flipH="1">
                <a:off x="3172127" y="2853989"/>
                <a:ext cx="53665" cy="47361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63" extrusionOk="0">
                    <a:moveTo>
                      <a:pt x="110" y="1"/>
                    </a:moveTo>
                    <a:cubicBezTo>
                      <a:pt x="97" y="1"/>
                      <a:pt x="83" y="5"/>
                      <a:pt x="72" y="16"/>
                    </a:cubicBezTo>
                    <a:lnTo>
                      <a:pt x="68" y="19"/>
                    </a:lnTo>
                    <a:lnTo>
                      <a:pt x="68" y="19"/>
                    </a:lnTo>
                    <a:cubicBezTo>
                      <a:pt x="15" y="43"/>
                      <a:pt x="1" y="112"/>
                      <a:pt x="29" y="162"/>
                    </a:cubicBezTo>
                    <a:cubicBezTo>
                      <a:pt x="56" y="218"/>
                      <a:pt x="123" y="260"/>
                      <a:pt x="185" y="262"/>
                    </a:cubicBezTo>
                    <a:cubicBezTo>
                      <a:pt x="187" y="263"/>
                      <a:pt x="188" y="263"/>
                      <a:pt x="190" y="263"/>
                    </a:cubicBezTo>
                    <a:cubicBezTo>
                      <a:pt x="258" y="263"/>
                      <a:pt x="297" y="166"/>
                      <a:pt x="245" y="118"/>
                    </a:cubicBezTo>
                    <a:cubicBezTo>
                      <a:pt x="222" y="97"/>
                      <a:pt x="197" y="86"/>
                      <a:pt x="168" y="71"/>
                    </a:cubicBezTo>
                    <a:lnTo>
                      <a:pt x="168" y="71"/>
                    </a:lnTo>
                    <a:cubicBezTo>
                      <a:pt x="183" y="34"/>
                      <a:pt x="147" y="1"/>
                      <a:pt x="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 flipH="1">
                <a:off x="3216067" y="3107361"/>
                <a:ext cx="689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0" extrusionOk="0">
                    <a:moveTo>
                      <a:pt x="114" y="0"/>
                    </a:moveTo>
                    <a:cubicBezTo>
                      <a:pt x="34" y="0"/>
                      <a:pt x="0" y="114"/>
                      <a:pt x="89" y="139"/>
                    </a:cubicBezTo>
                    <a:cubicBezTo>
                      <a:pt x="125" y="150"/>
                      <a:pt x="149" y="172"/>
                      <a:pt x="169" y="206"/>
                    </a:cubicBezTo>
                    <a:cubicBezTo>
                      <a:pt x="191" y="250"/>
                      <a:pt x="183" y="306"/>
                      <a:pt x="214" y="344"/>
                    </a:cubicBezTo>
                    <a:cubicBezTo>
                      <a:pt x="228" y="365"/>
                      <a:pt x="254" y="380"/>
                      <a:pt x="280" y="380"/>
                    </a:cubicBezTo>
                    <a:cubicBezTo>
                      <a:pt x="297" y="380"/>
                      <a:pt x="314" y="373"/>
                      <a:pt x="327" y="357"/>
                    </a:cubicBezTo>
                    <a:cubicBezTo>
                      <a:pt x="383" y="292"/>
                      <a:pt x="363" y="181"/>
                      <a:pt x="318" y="117"/>
                    </a:cubicBezTo>
                    <a:cubicBezTo>
                      <a:pt x="272" y="50"/>
                      <a:pt x="205" y="14"/>
                      <a:pt x="127" y="1"/>
                    </a:cubicBezTo>
                    <a:cubicBezTo>
                      <a:pt x="122" y="0"/>
                      <a:pt x="118" y="0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 flipH="1">
                <a:off x="3287739" y="3212348"/>
                <a:ext cx="71133" cy="5258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292" extrusionOk="0">
                    <a:moveTo>
                      <a:pt x="100" y="0"/>
                    </a:moveTo>
                    <a:cubicBezTo>
                      <a:pt x="37" y="0"/>
                      <a:pt x="0" y="86"/>
                      <a:pt x="59" y="133"/>
                    </a:cubicBezTo>
                    <a:lnTo>
                      <a:pt x="59" y="133"/>
                    </a:lnTo>
                    <a:cubicBezTo>
                      <a:pt x="61" y="136"/>
                      <a:pt x="65" y="141"/>
                      <a:pt x="70" y="148"/>
                    </a:cubicBezTo>
                    <a:cubicBezTo>
                      <a:pt x="83" y="159"/>
                      <a:pt x="94" y="170"/>
                      <a:pt x="110" y="181"/>
                    </a:cubicBezTo>
                    <a:cubicBezTo>
                      <a:pt x="134" y="201"/>
                      <a:pt x="159" y="219"/>
                      <a:pt x="183" y="237"/>
                    </a:cubicBezTo>
                    <a:cubicBezTo>
                      <a:pt x="222" y="263"/>
                      <a:pt x="274" y="291"/>
                      <a:pt x="323" y="291"/>
                    </a:cubicBezTo>
                    <a:cubicBezTo>
                      <a:pt x="335" y="291"/>
                      <a:pt x="347" y="290"/>
                      <a:pt x="359" y="286"/>
                    </a:cubicBezTo>
                    <a:cubicBezTo>
                      <a:pt x="379" y="281"/>
                      <a:pt x="395" y="261"/>
                      <a:pt x="395" y="239"/>
                    </a:cubicBezTo>
                    <a:cubicBezTo>
                      <a:pt x="395" y="181"/>
                      <a:pt x="348" y="134"/>
                      <a:pt x="303" y="101"/>
                    </a:cubicBezTo>
                    <a:cubicBezTo>
                      <a:pt x="279" y="81"/>
                      <a:pt x="254" y="68"/>
                      <a:pt x="228" y="50"/>
                    </a:cubicBezTo>
                    <a:cubicBezTo>
                      <a:pt x="199" y="34"/>
                      <a:pt x="161" y="25"/>
                      <a:pt x="132" y="7"/>
                    </a:cubicBezTo>
                    <a:cubicBezTo>
                      <a:pt x="121" y="3"/>
                      <a:pt x="110" y="0"/>
                      <a:pt x="1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 flipH="1">
                <a:off x="3101536" y="3226754"/>
                <a:ext cx="4484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75" extrusionOk="0">
                    <a:moveTo>
                      <a:pt x="85" y="1"/>
                    </a:moveTo>
                    <a:cubicBezTo>
                      <a:pt x="41" y="1"/>
                      <a:pt x="15" y="36"/>
                      <a:pt x="11" y="79"/>
                    </a:cubicBezTo>
                    <a:cubicBezTo>
                      <a:pt x="1" y="153"/>
                      <a:pt x="49" y="274"/>
                      <a:pt x="137" y="274"/>
                    </a:cubicBezTo>
                    <a:cubicBezTo>
                      <a:pt x="146" y="274"/>
                      <a:pt x="156" y="273"/>
                      <a:pt x="167" y="270"/>
                    </a:cubicBezTo>
                    <a:cubicBezTo>
                      <a:pt x="233" y="250"/>
                      <a:pt x="249" y="168"/>
                      <a:pt x="200" y="121"/>
                    </a:cubicBezTo>
                    <a:cubicBezTo>
                      <a:pt x="198" y="118"/>
                      <a:pt x="190" y="108"/>
                      <a:pt x="189" y="108"/>
                    </a:cubicBezTo>
                    <a:lnTo>
                      <a:pt x="189" y="108"/>
                    </a:lnTo>
                    <a:cubicBezTo>
                      <a:pt x="189" y="108"/>
                      <a:pt x="190" y="110"/>
                      <a:pt x="193" y="114"/>
                    </a:cubicBezTo>
                    <a:cubicBezTo>
                      <a:pt x="189" y="110"/>
                      <a:pt x="187" y="101"/>
                      <a:pt x="180" y="94"/>
                    </a:cubicBezTo>
                    <a:cubicBezTo>
                      <a:pt x="180" y="94"/>
                      <a:pt x="179" y="93"/>
                      <a:pt x="179" y="93"/>
                    </a:cubicBezTo>
                    <a:lnTo>
                      <a:pt x="179" y="93"/>
                    </a:lnTo>
                    <a:cubicBezTo>
                      <a:pt x="179" y="92"/>
                      <a:pt x="178" y="89"/>
                      <a:pt x="176" y="83"/>
                    </a:cubicBezTo>
                    <a:lnTo>
                      <a:pt x="167" y="59"/>
                    </a:lnTo>
                    <a:cubicBezTo>
                      <a:pt x="158" y="25"/>
                      <a:pt x="124" y="1"/>
                      <a:pt x="89" y="1"/>
                    </a:cubicBezTo>
                    <a:cubicBezTo>
                      <a:pt x="87" y="1"/>
                      <a:pt x="86" y="1"/>
                      <a:pt x="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 flipH="1">
                <a:off x="3088570" y="3032268"/>
                <a:ext cx="47542" cy="63208"/>
              </a:xfrm>
              <a:custGeom>
                <a:avLst/>
                <a:gdLst/>
                <a:ahLst/>
                <a:cxnLst/>
                <a:rect l="l" t="t" r="r" b="b"/>
                <a:pathLst>
                  <a:path w="264" h="351" extrusionOk="0">
                    <a:moveTo>
                      <a:pt x="76" y="1"/>
                    </a:moveTo>
                    <a:cubicBezTo>
                      <a:pt x="39" y="1"/>
                      <a:pt x="0" y="25"/>
                      <a:pt x="3" y="69"/>
                    </a:cubicBezTo>
                    <a:cubicBezTo>
                      <a:pt x="12" y="151"/>
                      <a:pt x="23" y="238"/>
                      <a:pt x="74" y="311"/>
                    </a:cubicBezTo>
                    <a:cubicBezTo>
                      <a:pt x="92" y="339"/>
                      <a:pt x="118" y="350"/>
                      <a:pt x="144" y="350"/>
                    </a:cubicBezTo>
                    <a:cubicBezTo>
                      <a:pt x="204" y="350"/>
                      <a:pt x="263" y="290"/>
                      <a:pt x="223" y="224"/>
                    </a:cubicBezTo>
                    <a:cubicBezTo>
                      <a:pt x="190" y="169"/>
                      <a:pt x="154" y="116"/>
                      <a:pt x="141" y="51"/>
                    </a:cubicBezTo>
                    <a:cubicBezTo>
                      <a:pt x="134" y="16"/>
                      <a:pt x="105" y="1"/>
                      <a:pt x="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 flipH="1">
                <a:off x="3042109" y="2957174"/>
                <a:ext cx="52944" cy="53124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5" extrusionOk="0">
                    <a:moveTo>
                      <a:pt x="100" y="1"/>
                    </a:moveTo>
                    <a:cubicBezTo>
                      <a:pt x="47" y="1"/>
                      <a:pt x="0" y="74"/>
                      <a:pt x="51" y="117"/>
                    </a:cubicBezTo>
                    <a:cubicBezTo>
                      <a:pt x="75" y="134"/>
                      <a:pt x="97" y="157"/>
                      <a:pt x="115" y="185"/>
                    </a:cubicBezTo>
                    <a:cubicBezTo>
                      <a:pt x="135" y="217"/>
                      <a:pt x="151" y="246"/>
                      <a:pt x="173" y="274"/>
                    </a:cubicBezTo>
                    <a:cubicBezTo>
                      <a:pt x="186" y="289"/>
                      <a:pt x="201" y="295"/>
                      <a:pt x="216" y="295"/>
                    </a:cubicBezTo>
                    <a:cubicBezTo>
                      <a:pt x="251" y="295"/>
                      <a:pt x="285" y="263"/>
                      <a:pt x="287" y="228"/>
                    </a:cubicBezTo>
                    <a:cubicBezTo>
                      <a:pt x="293" y="132"/>
                      <a:pt x="204" y="54"/>
                      <a:pt x="131" y="10"/>
                    </a:cubicBezTo>
                    <a:cubicBezTo>
                      <a:pt x="121" y="4"/>
                      <a:pt x="110" y="1"/>
                      <a:pt x="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 flipH="1">
                <a:off x="3029683" y="3108442"/>
                <a:ext cx="35476" cy="6500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61" extrusionOk="0">
                    <a:moveTo>
                      <a:pt x="99" y="1"/>
                    </a:moveTo>
                    <a:cubicBezTo>
                      <a:pt x="67" y="1"/>
                      <a:pt x="35" y="22"/>
                      <a:pt x="32" y="64"/>
                    </a:cubicBezTo>
                    <a:cubicBezTo>
                      <a:pt x="27" y="153"/>
                      <a:pt x="0" y="246"/>
                      <a:pt x="40" y="329"/>
                    </a:cubicBezTo>
                    <a:cubicBezTo>
                      <a:pt x="50" y="350"/>
                      <a:pt x="73" y="360"/>
                      <a:pt x="96" y="360"/>
                    </a:cubicBezTo>
                    <a:cubicBezTo>
                      <a:pt x="119" y="360"/>
                      <a:pt x="143" y="350"/>
                      <a:pt x="154" y="329"/>
                    </a:cubicBezTo>
                    <a:cubicBezTo>
                      <a:pt x="196" y="246"/>
                      <a:pt x="169" y="153"/>
                      <a:pt x="163" y="64"/>
                    </a:cubicBezTo>
                    <a:cubicBezTo>
                      <a:pt x="162" y="22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 flipH="1">
                <a:off x="3004832" y="3271414"/>
                <a:ext cx="40338" cy="8553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475" extrusionOk="0">
                    <a:moveTo>
                      <a:pt x="114" y="0"/>
                    </a:moveTo>
                    <a:cubicBezTo>
                      <a:pt x="99" y="0"/>
                      <a:pt x="83" y="10"/>
                      <a:pt x="74" y="29"/>
                    </a:cubicBezTo>
                    <a:cubicBezTo>
                      <a:pt x="27" y="144"/>
                      <a:pt x="1" y="329"/>
                      <a:pt x="61" y="445"/>
                    </a:cubicBezTo>
                    <a:cubicBezTo>
                      <a:pt x="71" y="465"/>
                      <a:pt x="91" y="475"/>
                      <a:pt x="112" y="475"/>
                    </a:cubicBezTo>
                    <a:cubicBezTo>
                      <a:pt x="132" y="475"/>
                      <a:pt x="153" y="465"/>
                      <a:pt x="163" y="445"/>
                    </a:cubicBezTo>
                    <a:cubicBezTo>
                      <a:pt x="223" y="329"/>
                      <a:pt x="196" y="144"/>
                      <a:pt x="150" y="29"/>
                    </a:cubicBezTo>
                    <a:cubicBezTo>
                      <a:pt x="143" y="10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 flipH="1">
                <a:off x="2981242" y="3779240"/>
                <a:ext cx="40699" cy="53124"/>
              </a:xfrm>
              <a:custGeom>
                <a:avLst/>
                <a:gdLst/>
                <a:ahLst/>
                <a:cxnLst/>
                <a:rect l="l" t="t" r="r" b="b"/>
                <a:pathLst>
                  <a:path w="226" h="295" extrusionOk="0">
                    <a:moveTo>
                      <a:pt x="67" y="1"/>
                    </a:moveTo>
                    <a:cubicBezTo>
                      <a:pt x="33" y="1"/>
                      <a:pt x="0" y="22"/>
                      <a:pt x="3" y="63"/>
                    </a:cubicBezTo>
                    <a:cubicBezTo>
                      <a:pt x="7" y="83"/>
                      <a:pt x="1" y="100"/>
                      <a:pt x="7" y="116"/>
                    </a:cubicBezTo>
                    <a:cubicBezTo>
                      <a:pt x="12" y="136"/>
                      <a:pt x="18" y="152"/>
                      <a:pt x="23" y="172"/>
                    </a:cubicBezTo>
                    <a:cubicBezTo>
                      <a:pt x="36" y="214"/>
                      <a:pt x="58" y="245"/>
                      <a:pt x="92" y="272"/>
                    </a:cubicBezTo>
                    <a:cubicBezTo>
                      <a:pt x="108" y="285"/>
                      <a:pt x="127" y="294"/>
                      <a:pt x="146" y="294"/>
                    </a:cubicBezTo>
                    <a:cubicBezTo>
                      <a:pt x="158" y="294"/>
                      <a:pt x="170" y="291"/>
                      <a:pt x="181" y="283"/>
                    </a:cubicBezTo>
                    <a:cubicBezTo>
                      <a:pt x="210" y="265"/>
                      <a:pt x="225" y="230"/>
                      <a:pt x="214" y="201"/>
                    </a:cubicBezTo>
                    <a:cubicBezTo>
                      <a:pt x="203" y="167"/>
                      <a:pt x="192" y="136"/>
                      <a:pt x="174" y="107"/>
                    </a:cubicBezTo>
                    <a:cubicBezTo>
                      <a:pt x="158" y="83"/>
                      <a:pt x="148" y="59"/>
                      <a:pt x="128" y="40"/>
                    </a:cubicBezTo>
                    <a:lnTo>
                      <a:pt x="128" y="40"/>
                    </a:lnTo>
                    <a:cubicBezTo>
                      <a:pt x="126" y="36"/>
                      <a:pt x="124" y="33"/>
                      <a:pt x="123" y="29"/>
                    </a:cubicBezTo>
                    <a:cubicBezTo>
                      <a:pt x="111" y="10"/>
                      <a:pt x="89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 flipH="1">
                <a:off x="2978000" y="3907276"/>
                <a:ext cx="37457" cy="5564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09" extrusionOk="0">
                    <a:moveTo>
                      <a:pt x="115" y="1"/>
                    </a:moveTo>
                    <a:cubicBezTo>
                      <a:pt x="95" y="1"/>
                      <a:pt x="74" y="9"/>
                      <a:pt x="60" y="30"/>
                    </a:cubicBezTo>
                    <a:cubicBezTo>
                      <a:pt x="31" y="72"/>
                      <a:pt x="7" y="126"/>
                      <a:pt x="5" y="179"/>
                    </a:cubicBezTo>
                    <a:cubicBezTo>
                      <a:pt x="0" y="230"/>
                      <a:pt x="16" y="264"/>
                      <a:pt x="51" y="297"/>
                    </a:cubicBezTo>
                    <a:cubicBezTo>
                      <a:pt x="58" y="304"/>
                      <a:pt x="67" y="308"/>
                      <a:pt x="77" y="308"/>
                    </a:cubicBezTo>
                    <a:cubicBezTo>
                      <a:pt x="88" y="308"/>
                      <a:pt x="99" y="303"/>
                      <a:pt x="105" y="293"/>
                    </a:cubicBezTo>
                    <a:cubicBezTo>
                      <a:pt x="120" y="261"/>
                      <a:pt x="127" y="250"/>
                      <a:pt x="134" y="208"/>
                    </a:cubicBezTo>
                    <a:cubicBezTo>
                      <a:pt x="140" y="168"/>
                      <a:pt x="151" y="135"/>
                      <a:pt x="176" y="97"/>
                    </a:cubicBezTo>
                    <a:cubicBezTo>
                      <a:pt x="207" y="47"/>
                      <a:pt x="161" y="1"/>
                      <a:pt x="1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37"/>
            <p:cNvGrpSpPr/>
            <p:nvPr/>
          </p:nvGrpSpPr>
          <p:grpSpPr>
            <a:xfrm>
              <a:off x="3796467" y="1435859"/>
              <a:ext cx="2091278" cy="2547772"/>
              <a:chOff x="3796467" y="1435859"/>
              <a:chExt cx="2091278" cy="2547772"/>
            </a:xfrm>
          </p:grpSpPr>
          <p:sp>
            <p:nvSpPr>
              <p:cNvPr id="1729" name="Google Shape;1729;p37"/>
              <p:cNvSpPr/>
              <p:nvPr/>
            </p:nvSpPr>
            <p:spPr>
              <a:xfrm flipH="1">
                <a:off x="5152834" y="3016601"/>
                <a:ext cx="132361" cy="19034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057" extrusionOk="0">
                    <a:moveTo>
                      <a:pt x="286" y="0"/>
                    </a:moveTo>
                    <a:cubicBezTo>
                      <a:pt x="161" y="0"/>
                      <a:pt x="45" y="110"/>
                      <a:pt x="47" y="240"/>
                    </a:cubicBezTo>
                    <a:cubicBezTo>
                      <a:pt x="52" y="325"/>
                      <a:pt x="29" y="412"/>
                      <a:pt x="18" y="494"/>
                    </a:cubicBezTo>
                    <a:cubicBezTo>
                      <a:pt x="1" y="638"/>
                      <a:pt x="3" y="747"/>
                      <a:pt x="67" y="883"/>
                    </a:cubicBezTo>
                    <a:cubicBezTo>
                      <a:pt x="121" y="996"/>
                      <a:pt x="252" y="1057"/>
                      <a:pt x="375" y="1057"/>
                    </a:cubicBezTo>
                    <a:cubicBezTo>
                      <a:pt x="405" y="1057"/>
                      <a:pt x="435" y="1053"/>
                      <a:pt x="463" y="1046"/>
                    </a:cubicBezTo>
                    <a:cubicBezTo>
                      <a:pt x="626" y="1001"/>
                      <a:pt x="699" y="865"/>
                      <a:pt x="719" y="710"/>
                    </a:cubicBezTo>
                    <a:cubicBezTo>
                      <a:pt x="735" y="583"/>
                      <a:pt x="677" y="472"/>
                      <a:pt x="614" y="369"/>
                    </a:cubicBezTo>
                    <a:cubicBezTo>
                      <a:pt x="579" y="309"/>
                      <a:pt x="534" y="249"/>
                      <a:pt x="525" y="178"/>
                    </a:cubicBezTo>
                    <a:cubicBezTo>
                      <a:pt x="512" y="71"/>
                      <a:pt x="388" y="0"/>
                      <a:pt x="290" y="0"/>
                    </a:cubicBezTo>
                    <a:cubicBezTo>
                      <a:pt x="288" y="0"/>
                      <a:pt x="287" y="0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 flipH="1">
                <a:off x="5204517" y="3240800"/>
                <a:ext cx="146407" cy="166394"/>
              </a:xfrm>
              <a:custGeom>
                <a:avLst/>
                <a:gdLst/>
                <a:ahLst/>
                <a:cxnLst/>
                <a:rect l="l" t="t" r="r" b="b"/>
                <a:pathLst>
                  <a:path w="813" h="924" extrusionOk="0">
                    <a:moveTo>
                      <a:pt x="241" y="1"/>
                    </a:moveTo>
                    <a:cubicBezTo>
                      <a:pt x="222" y="1"/>
                      <a:pt x="203" y="4"/>
                      <a:pt x="183" y="10"/>
                    </a:cubicBezTo>
                    <a:cubicBezTo>
                      <a:pt x="76" y="36"/>
                      <a:pt x="1" y="156"/>
                      <a:pt x="39" y="265"/>
                    </a:cubicBezTo>
                    <a:cubicBezTo>
                      <a:pt x="41" y="275"/>
                      <a:pt x="45" y="285"/>
                      <a:pt x="48" y="295"/>
                    </a:cubicBezTo>
                    <a:lnTo>
                      <a:pt x="48" y="295"/>
                    </a:lnTo>
                    <a:cubicBezTo>
                      <a:pt x="44" y="453"/>
                      <a:pt x="87" y="629"/>
                      <a:pt x="154" y="762"/>
                    </a:cubicBezTo>
                    <a:cubicBezTo>
                      <a:pt x="208" y="865"/>
                      <a:pt x="325" y="923"/>
                      <a:pt x="440" y="923"/>
                    </a:cubicBezTo>
                    <a:cubicBezTo>
                      <a:pt x="467" y="923"/>
                      <a:pt x="495" y="920"/>
                      <a:pt x="521" y="913"/>
                    </a:cubicBezTo>
                    <a:cubicBezTo>
                      <a:pt x="677" y="871"/>
                      <a:pt x="813" y="679"/>
                      <a:pt x="746" y="515"/>
                    </a:cubicBezTo>
                    <a:cubicBezTo>
                      <a:pt x="706" y="412"/>
                      <a:pt x="657" y="328"/>
                      <a:pt x="579" y="248"/>
                    </a:cubicBezTo>
                    <a:cubicBezTo>
                      <a:pt x="534" y="201"/>
                      <a:pt x="478" y="143"/>
                      <a:pt x="419" y="103"/>
                    </a:cubicBezTo>
                    <a:lnTo>
                      <a:pt x="419" y="103"/>
                    </a:lnTo>
                    <a:cubicBezTo>
                      <a:pt x="419" y="103"/>
                      <a:pt x="419" y="103"/>
                      <a:pt x="419" y="103"/>
                    </a:cubicBezTo>
                    <a:cubicBezTo>
                      <a:pt x="377" y="41"/>
                      <a:pt x="312" y="1"/>
                      <a:pt x="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 flipH="1">
                <a:off x="5020294" y="3246203"/>
                <a:ext cx="135062" cy="18116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006" extrusionOk="0">
                    <a:moveTo>
                      <a:pt x="242" y="0"/>
                    </a:moveTo>
                    <a:cubicBezTo>
                      <a:pt x="115" y="0"/>
                      <a:pt x="1" y="117"/>
                      <a:pt x="22" y="265"/>
                    </a:cubicBezTo>
                    <a:lnTo>
                      <a:pt x="22" y="265"/>
                    </a:lnTo>
                    <a:cubicBezTo>
                      <a:pt x="21" y="267"/>
                      <a:pt x="21" y="269"/>
                      <a:pt x="20" y="271"/>
                    </a:cubicBezTo>
                    <a:cubicBezTo>
                      <a:pt x="5" y="324"/>
                      <a:pt x="9" y="382"/>
                      <a:pt x="2" y="438"/>
                    </a:cubicBezTo>
                    <a:cubicBezTo>
                      <a:pt x="2" y="470"/>
                      <a:pt x="4" y="499"/>
                      <a:pt x="8" y="529"/>
                    </a:cubicBezTo>
                    <a:lnTo>
                      <a:pt x="8" y="529"/>
                    </a:lnTo>
                    <a:cubicBezTo>
                      <a:pt x="8" y="531"/>
                      <a:pt x="8" y="542"/>
                      <a:pt x="11" y="560"/>
                    </a:cubicBezTo>
                    <a:cubicBezTo>
                      <a:pt x="14" y="625"/>
                      <a:pt x="16" y="683"/>
                      <a:pt x="29" y="745"/>
                    </a:cubicBezTo>
                    <a:cubicBezTo>
                      <a:pt x="67" y="896"/>
                      <a:pt x="216" y="1005"/>
                      <a:pt x="370" y="1005"/>
                    </a:cubicBezTo>
                    <a:cubicBezTo>
                      <a:pt x="530" y="1005"/>
                      <a:pt x="661" y="896"/>
                      <a:pt x="708" y="745"/>
                    </a:cubicBezTo>
                    <a:cubicBezTo>
                      <a:pt x="750" y="611"/>
                      <a:pt x="725" y="416"/>
                      <a:pt x="648" y="296"/>
                    </a:cubicBezTo>
                    <a:cubicBezTo>
                      <a:pt x="616" y="244"/>
                      <a:pt x="581" y="202"/>
                      <a:pt x="539" y="162"/>
                    </a:cubicBezTo>
                    <a:cubicBezTo>
                      <a:pt x="514" y="138"/>
                      <a:pt x="485" y="115"/>
                      <a:pt x="458" y="95"/>
                    </a:cubicBezTo>
                    <a:cubicBezTo>
                      <a:pt x="457" y="95"/>
                      <a:pt x="439" y="89"/>
                      <a:pt x="415" y="81"/>
                    </a:cubicBezTo>
                    <a:lnTo>
                      <a:pt x="415" y="81"/>
                    </a:lnTo>
                    <a:cubicBezTo>
                      <a:pt x="411" y="77"/>
                      <a:pt x="406" y="73"/>
                      <a:pt x="401" y="69"/>
                    </a:cubicBezTo>
                    <a:cubicBezTo>
                      <a:pt x="352" y="21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 flipH="1">
                <a:off x="4945381" y="2998233"/>
                <a:ext cx="129119" cy="21735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207" extrusionOk="0">
                    <a:moveTo>
                      <a:pt x="380" y="0"/>
                    </a:moveTo>
                    <a:cubicBezTo>
                      <a:pt x="283" y="0"/>
                      <a:pt x="186" y="53"/>
                      <a:pt x="165" y="158"/>
                    </a:cubicBezTo>
                    <a:cubicBezTo>
                      <a:pt x="143" y="262"/>
                      <a:pt x="92" y="358"/>
                      <a:pt x="72" y="462"/>
                    </a:cubicBezTo>
                    <a:cubicBezTo>
                      <a:pt x="43" y="598"/>
                      <a:pt x="7" y="732"/>
                      <a:pt x="5" y="872"/>
                    </a:cubicBezTo>
                    <a:cubicBezTo>
                      <a:pt x="0" y="1087"/>
                      <a:pt x="177" y="1207"/>
                      <a:pt x="352" y="1207"/>
                    </a:cubicBezTo>
                    <a:cubicBezTo>
                      <a:pt x="493" y="1207"/>
                      <a:pt x="633" y="1130"/>
                      <a:pt x="677" y="963"/>
                    </a:cubicBezTo>
                    <a:cubicBezTo>
                      <a:pt x="717" y="821"/>
                      <a:pt x="710" y="692"/>
                      <a:pt x="690" y="547"/>
                    </a:cubicBezTo>
                    <a:cubicBezTo>
                      <a:pt x="683" y="482"/>
                      <a:pt x="675" y="422"/>
                      <a:pt x="663" y="360"/>
                    </a:cubicBezTo>
                    <a:cubicBezTo>
                      <a:pt x="650" y="291"/>
                      <a:pt x="608" y="229"/>
                      <a:pt x="595" y="158"/>
                    </a:cubicBezTo>
                    <a:cubicBezTo>
                      <a:pt x="572" y="52"/>
                      <a:pt x="476" y="0"/>
                      <a:pt x="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 flipH="1">
                <a:off x="5054690" y="2862272"/>
                <a:ext cx="125878" cy="164953"/>
              </a:xfrm>
              <a:custGeom>
                <a:avLst/>
                <a:gdLst/>
                <a:ahLst/>
                <a:cxnLst/>
                <a:rect l="l" t="t" r="r" b="b"/>
                <a:pathLst>
                  <a:path w="699" h="916" extrusionOk="0">
                    <a:moveTo>
                      <a:pt x="588" y="235"/>
                    </a:moveTo>
                    <a:cubicBezTo>
                      <a:pt x="589" y="236"/>
                      <a:pt x="589" y="237"/>
                      <a:pt x="590" y="239"/>
                    </a:cubicBezTo>
                    <a:cubicBezTo>
                      <a:pt x="589" y="237"/>
                      <a:pt x="588" y="236"/>
                      <a:pt x="588" y="235"/>
                    </a:cubicBezTo>
                    <a:close/>
                    <a:moveTo>
                      <a:pt x="371" y="0"/>
                    </a:moveTo>
                    <a:cubicBezTo>
                      <a:pt x="315" y="0"/>
                      <a:pt x="261" y="26"/>
                      <a:pt x="229" y="87"/>
                    </a:cubicBezTo>
                    <a:cubicBezTo>
                      <a:pt x="229" y="88"/>
                      <a:pt x="229" y="88"/>
                      <a:pt x="228" y="89"/>
                    </a:cubicBezTo>
                    <a:lnTo>
                      <a:pt x="228" y="89"/>
                    </a:lnTo>
                    <a:cubicBezTo>
                      <a:pt x="167" y="142"/>
                      <a:pt x="117" y="211"/>
                      <a:pt x="74" y="279"/>
                    </a:cubicBezTo>
                    <a:cubicBezTo>
                      <a:pt x="33" y="339"/>
                      <a:pt x="0" y="461"/>
                      <a:pt x="5" y="535"/>
                    </a:cubicBezTo>
                    <a:cubicBezTo>
                      <a:pt x="7" y="655"/>
                      <a:pt x="40" y="733"/>
                      <a:pt x="118" y="824"/>
                    </a:cubicBezTo>
                    <a:cubicBezTo>
                      <a:pt x="174" y="888"/>
                      <a:pt x="246" y="915"/>
                      <a:pt x="318" y="915"/>
                    </a:cubicBezTo>
                    <a:cubicBezTo>
                      <a:pt x="429" y="915"/>
                      <a:pt x="542" y="852"/>
                      <a:pt x="607" y="759"/>
                    </a:cubicBezTo>
                    <a:cubicBezTo>
                      <a:pt x="699" y="630"/>
                      <a:pt x="665" y="492"/>
                      <a:pt x="639" y="350"/>
                    </a:cubicBezTo>
                    <a:cubicBezTo>
                      <a:pt x="623" y="317"/>
                      <a:pt x="610" y="283"/>
                      <a:pt x="596" y="254"/>
                    </a:cubicBezTo>
                    <a:cubicBezTo>
                      <a:pt x="588" y="237"/>
                      <a:pt x="585" y="228"/>
                      <a:pt x="585" y="228"/>
                    </a:cubicBezTo>
                    <a:lnTo>
                      <a:pt x="585" y="228"/>
                    </a:lnTo>
                    <a:cubicBezTo>
                      <a:pt x="585" y="228"/>
                      <a:pt x="586" y="230"/>
                      <a:pt x="588" y="235"/>
                    </a:cubicBezTo>
                    <a:lnTo>
                      <a:pt x="588" y="235"/>
                    </a:lnTo>
                    <a:cubicBezTo>
                      <a:pt x="579" y="211"/>
                      <a:pt x="571" y="185"/>
                      <a:pt x="561" y="160"/>
                    </a:cubicBezTo>
                    <a:lnTo>
                      <a:pt x="561" y="160"/>
                    </a:lnTo>
                    <a:cubicBezTo>
                      <a:pt x="547" y="63"/>
                      <a:pt x="457" y="0"/>
                      <a:pt x="3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 flipH="1">
                <a:off x="5269346" y="2912334"/>
                <a:ext cx="176661" cy="153608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53" extrusionOk="0">
                    <a:moveTo>
                      <a:pt x="473" y="85"/>
                    </a:moveTo>
                    <a:cubicBezTo>
                      <a:pt x="474" y="86"/>
                      <a:pt x="476" y="87"/>
                      <a:pt x="477" y="87"/>
                    </a:cubicBezTo>
                    <a:lnTo>
                      <a:pt x="477" y="87"/>
                    </a:lnTo>
                    <a:cubicBezTo>
                      <a:pt x="475" y="86"/>
                      <a:pt x="474" y="86"/>
                      <a:pt x="473" y="85"/>
                    </a:cubicBezTo>
                    <a:close/>
                    <a:moveTo>
                      <a:pt x="477" y="87"/>
                    </a:moveTo>
                    <a:lnTo>
                      <a:pt x="477" y="87"/>
                    </a:lnTo>
                    <a:cubicBezTo>
                      <a:pt x="482" y="90"/>
                      <a:pt x="489" y="93"/>
                      <a:pt x="497" y="97"/>
                    </a:cubicBezTo>
                    <a:lnTo>
                      <a:pt x="497" y="97"/>
                    </a:lnTo>
                    <a:cubicBezTo>
                      <a:pt x="490" y="94"/>
                      <a:pt x="484" y="91"/>
                      <a:pt x="477" y="87"/>
                    </a:cubicBezTo>
                    <a:close/>
                    <a:moveTo>
                      <a:pt x="184" y="1"/>
                    </a:moveTo>
                    <a:cubicBezTo>
                      <a:pt x="90" y="1"/>
                      <a:pt x="10" y="87"/>
                      <a:pt x="35" y="191"/>
                    </a:cubicBezTo>
                    <a:lnTo>
                      <a:pt x="35" y="191"/>
                    </a:lnTo>
                    <a:cubicBezTo>
                      <a:pt x="0" y="283"/>
                      <a:pt x="21" y="401"/>
                      <a:pt x="48" y="488"/>
                    </a:cubicBezTo>
                    <a:cubicBezTo>
                      <a:pt x="102" y="655"/>
                      <a:pt x="233" y="793"/>
                      <a:pt x="404" y="839"/>
                    </a:cubicBezTo>
                    <a:cubicBezTo>
                      <a:pt x="436" y="848"/>
                      <a:pt x="467" y="853"/>
                      <a:pt x="497" y="853"/>
                    </a:cubicBezTo>
                    <a:cubicBezTo>
                      <a:pt x="782" y="853"/>
                      <a:pt x="980" y="472"/>
                      <a:pt x="747" y="254"/>
                    </a:cubicBezTo>
                    <a:cubicBezTo>
                      <a:pt x="702" y="212"/>
                      <a:pt x="656" y="183"/>
                      <a:pt x="607" y="150"/>
                    </a:cubicBezTo>
                    <a:cubicBezTo>
                      <a:pt x="595" y="143"/>
                      <a:pt x="584" y="134"/>
                      <a:pt x="573" y="128"/>
                    </a:cubicBezTo>
                    <a:lnTo>
                      <a:pt x="573" y="128"/>
                    </a:lnTo>
                    <a:cubicBezTo>
                      <a:pt x="576" y="130"/>
                      <a:pt x="577" y="131"/>
                      <a:pt x="576" y="131"/>
                    </a:cubicBezTo>
                    <a:cubicBezTo>
                      <a:pt x="571" y="131"/>
                      <a:pt x="526" y="110"/>
                      <a:pt x="497" y="97"/>
                    </a:cubicBezTo>
                    <a:lnTo>
                      <a:pt x="497" y="97"/>
                    </a:lnTo>
                    <a:cubicBezTo>
                      <a:pt x="504" y="100"/>
                      <a:pt x="511" y="103"/>
                      <a:pt x="518" y="105"/>
                    </a:cubicBezTo>
                    <a:cubicBezTo>
                      <a:pt x="485" y="90"/>
                      <a:pt x="472" y="85"/>
                      <a:pt x="472" y="85"/>
                    </a:cubicBezTo>
                    <a:lnTo>
                      <a:pt x="472" y="85"/>
                    </a:lnTo>
                    <a:cubicBezTo>
                      <a:pt x="472" y="85"/>
                      <a:pt x="472" y="85"/>
                      <a:pt x="473" y="85"/>
                    </a:cubicBezTo>
                    <a:lnTo>
                      <a:pt x="473" y="85"/>
                    </a:lnTo>
                    <a:cubicBezTo>
                      <a:pt x="443" y="70"/>
                      <a:pt x="413" y="54"/>
                      <a:pt x="380" y="45"/>
                    </a:cubicBezTo>
                    <a:cubicBezTo>
                      <a:pt x="351" y="36"/>
                      <a:pt x="302" y="27"/>
                      <a:pt x="280" y="27"/>
                    </a:cubicBezTo>
                    <a:cubicBezTo>
                      <a:pt x="275" y="27"/>
                      <a:pt x="270" y="24"/>
                      <a:pt x="269" y="24"/>
                    </a:cubicBezTo>
                    <a:lnTo>
                      <a:pt x="269" y="24"/>
                    </a:lnTo>
                    <a:cubicBezTo>
                      <a:pt x="269" y="24"/>
                      <a:pt x="273" y="27"/>
                      <a:pt x="286" y="37"/>
                    </a:cubicBezTo>
                    <a:lnTo>
                      <a:pt x="286" y="37"/>
                    </a:lnTo>
                    <a:cubicBezTo>
                      <a:pt x="253" y="12"/>
                      <a:pt x="218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 flipH="1">
                <a:off x="4849938" y="3284200"/>
                <a:ext cx="132901" cy="171256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51" extrusionOk="0">
                    <a:moveTo>
                      <a:pt x="370" y="1"/>
                    </a:moveTo>
                    <a:cubicBezTo>
                      <a:pt x="304" y="1"/>
                      <a:pt x="237" y="26"/>
                      <a:pt x="188" y="76"/>
                    </a:cubicBezTo>
                    <a:cubicBezTo>
                      <a:pt x="23" y="242"/>
                      <a:pt x="1" y="487"/>
                      <a:pt x="41" y="705"/>
                    </a:cubicBezTo>
                    <a:cubicBezTo>
                      <a:pt x="70" y="869"/>
                      <a:pt x="220" y="950"/>
                      <a:pt x="370" y="950"/>
                    </a:cubicBezTo>
                    <a:cubicBezTo>
                      <a:pt x="520" y="950"/>
                      <a:pt x="671" y="869"/>
                      <a:pt x="699" y="705"/>
                    </a:cubicBezTo>
                    <a:cubicBezTo>
                      <a:pt x="737" y="487"/>
                      <a:pt x="715" y="242"/>
                      <a:pt x="553" y="76"/>
                    </a:cubicBezTo>
                    <a:cubicBezTo>
                      <a:pt x="504" y="26"/>
                      <a:pt x="437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 flipH="1">
                <a:off x="4712356" y="3063782"/>
                <a:ext cx="141005" cy="16873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37" extrusionOk="0">
                    <a:moveTo>
                      <a:pt x="354" y="1"/>
                    </a:moveTo>
                    <a:cubicBezTo>
                      <a:pt x="337" y="1"/>
                      <a:pt x="319" y="2"/>
                      <a:pt x="301" y="5"/>
                    </a:cubicBezTo>
                    <a:cubicBezTo>
                      <a:pt x="116" y="32"/>
                      <a:pt x="27" y="243"/>
                      <a:pt x="14" y="405"/>
                    </a:cubicBezTo>
                    <a:cubicBezTo>
                      <a:pt x="0" y="583"/>
                      <a:pt x="74" y="817"/>
                      <a:pt x="241" y="895"/>
                    </a:cubicBezTo>
                    <a:cubicBezTo>
                      <a:pt x="299" y="923"/>
                      <a:pt x="360" y="936"/>
                      <a:pt x="418" y="936"/>
                    </a:cubicBezTo>
                    <a:cubicBezTo>
                      <a:pt x="566" y="936"/>
                      <a:pt x="701" y="850"/>
                      <a:pt x="750" y="688"/>
                    </a:cubicBezTo>
                    <a:cubicBezTo>
                      <a:pt x="782" y="578"/>
                      <a:pt x="766" y="491"/>
                      <a:pt x="723" y="394"/>
                    </a:cubicBezTo>
                    <a:lnTo>
                      <a:pt x="723" y="394"/>
                    </a:lnTo>
                    <a:cubicBezTo>
                      <a:pt x="724" y="393"/>
                      <a:pt x="721" y="384"/>
                      <a:pt x="715" y="365"/>
                    </a:cubicBezTo>
                    <a:cubicBezTo>
                      <a:pt x="697" y="319"/>
                      <a:pt x="683" y="274"/>
                      <a:pt x="661" y="230"/>
                    </a:cubicBezTo>
                    <a:cubicBezTo>
                      <a:pt x="593" y="98"/>
                      <a:pt x="497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 flipH="1">
                <a:off x="4708214" y="2822475"/>
                <a:ext cx="157752" cy="175938"/>
              </a:xfrm>
              <a:custGeom>
                <a:avLst/>
                <a:gdLst/>
                <a:ahLst/>
                <a:cxnLst/>
                <a:rect l="l" t="t" r="r" b="b"/>
                <a:pathLst>
                  <a:path w="876" h="977" extrusionOk="0">
                    <a:moveTo>
                      <a:pt x="277" y="1"/>
                    </a:moveTo>
                    <a:cubicBezTo>
                      <a:pt x="183" y="1"/>
                      <a:pt x="86" y="71"/>
                      <a:pt x="75" y="188"/>
                    </a:cubicBezTo>
                    <a:cubicBezTo>
                      <a:pt x="69" y="255"/>
                      <a:pt x="52" y="324"/>
                      <a:pt x="41" y="393"/>
                    </a:cubicBezTo>
                    <a:lnTo>
                      <a:pt x="41" y="393"/>
                    </a:lnTo>
                    <a:cubicBezTo>
                      <a:pt x="1" y="528"/>
                      <a:pt x="37" y="678"/>
                      <a:pt x="117" y="793"/>
                    </a:cubicBezTo>
                    <a:cubicBezTo>
                      <a:pt x="194" y="907"/>
                      <a:pt x="315" y="977"/>
                      <a:pt x="442" y="977"/>
                    </a:cubicBezTo>
                    <a:cubicBezTo>
                      <a:pt x="501" y="977"/>
                      <a:pt x="562" y="961"/>
                      <a:pt x="620" y="927"/>
                    </a:cubicBezTo>
                    <a:cubicBezTo>
                      <a:pt x="816" y="813"/>
                      <a:pt x="876" y="504"/>
                      <a:pt x="696" y="348"/>
                    </a:cubicBezTo>
                    <a:cubicBezTo>
                      <a:pt x="670" y="326"/>
                      <a:pt x="644" y="306"/>
                      <a:pt x="617" y="286"/>
                    </a:cubicBezTo>
                    <a:lnTo>
                      <a:pt x="617" y="286"/>
                    </a:lnTo>
                    <a:cubicBezTo>
                      <a:pt x="615" y="285"/>
                      <a:pt x="613" y="283"/>
                      <a:pt x="611" y="282"/>
                    </a:cubicBezTo>
                    <a:cubicBezTo>
                      <a:pt x="577" y="252"/>
                      <a:pt x="546" y="229"/>
                      <a:pt x="513" y="212"/>
                    </a:cubicBezTo>
                    <a:lnTo>
                      <a:pt x="513" y="212"/>
                    </a:lnTo>
                    <a:cubicBezTo>
                      <a:pt x="500" y="200"/>
                      <a:pt x="478" y="183"/>
                      <a:pt x="471" y="177"/>
                    </a:cubicBezTo>
                    <a:cubicBezTo>
                      <a:pt x="460" y="165"/>
                      <a:pt x="456" y="165"/>
                      <a:pt x="455" y="165"/>
                    </a:cubicBezTo>
                    <a:cubicBezTo>
                      <a:pt x="455" y="165"/>
                      <a:pt x="455" y="165"/>
                      <a:pt x="455" y="165"/>
                    </a:cubicBezTo>
                    <a:cubicBezTo>
                      <a:pt x="454" y="165"/>
                      <a:pt x="456" y="164"/>
                      <a:pt x="449" y="137"/>
                    </a:cubicBezTo>
                    <a:cubicBezTo>
                      <a:pt x="421" y="43"/>
                      <a:pt x="350" y="1"/>
                      <a:pt x="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 flipH="1">
                <a:off x="4491937" y="2825536"/>
                <a:ext cx="174860" cy="29281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626" extrusionOk="0">
                    <a:moveTo>
                      <a:pt x="266" y="0"/>
                    </a:moveTo>
                    <a:cubicBezTo>
                      <a:pt x="138" y="0"/>
                      <a:pt x="1" y="120"/>
                      <a:pt x="43" y="271"/>
                    </a:cubicBezTo>
                    <a:cubicBezTo>
                      <a:pt x="159" y="672"/>
                      <a:pt x="101" y="1217"/>
                      <a:pt x="410" y="1530"/>
                    </a:cubicBezTo>
                    <a:cubicBezTo>
                      <a:pt x="475" y="1597"/>
                      <a:pt x="551" y="1626"/>
                      <a:pt x="625" y="1626"/>
                    </a:cubicBezTo>
                    <a:cubicBezTo>
                      <a:pt x="787" y="1626"/>
                      <a:pt x="942" y="1489"/>
                      <a:pt x="955" y="1306"/>
                    </a:cubicBezTo>
                    <a:cubicBezTo>
                      <a:pt x="971" y="1088"/>
                      <a:pt x="857" y="912"/>
                      <a:pt x="762" y="725"/>
                    </a:cubicBezTo>
                    <a:cubicBezTo>
                      <a:pt x="657" y="516"/>
                      <a:pt x="526" y="320"/>
                      <a:pt x="433" y="109"/>
                    </a:cubicBezTo>
                    <a:cubicBezTo>
                      <a:pt x="397" y="32"/>
                      <a:pt x="333" y="0"/>
                      <a:pt x="2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 flipH="1">
                <a:off x="4471409" y="3185516"/>
                <a:ext cx="124797" cy="15558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864" extrusionOk="0">
                    <a:moveTo>
                      <a:pt x="269" y="1"/>
                    </a:moveTo>
                    <a:cubicBezTo>
                      <a:pt x="247" y="1"/>
                      <a:pt x="224" y="4"/>
                      <a:pt x="201" y="10"/>
                    </a:cubicBezTo>
                    <a:cubicBezTo>
                      <a:pt x="96" y="39"/>
                      <a:pt x="1" y="150"/>
                      <a:pt x="9" y="265"/>
                    </a:cubicBezTo>
                    <a:lnTo>
                      <a:pt x="25" y="450"/>
                    </a:lnTo>
                    <a:cubicBezTo>
                      <a:pt x="32" y="501"/>
                      <a:pt x="36" y="550"/>
                      <a:pt x="54" y="599"/>
                    </a:cubicBezTo>
                    <a:cubicBezTo>
                      <a:pt x="87" y="699"/>
                      <a:pt x="145" y="757"/>
                      <a:pt x="225" y="819"/>
                    </a:cubicBezTo>
                    <a:cubicBezTo>
                      <a:pt x="265" y="850"/>
                      <a:pt x="315" y="864"/>
                      <a:pt x="367" y="864"/>
                    </a:cubicBezTo>
                    <a:cubicBezTo>
                      <a:pt x="503" y="864"/>
                      <a:pt x="654" y="769"/>
                      <a:pt x="675" y="637"/>
                    </a:cubicBezTo>
                    <a:cubicBezTo>
                      <a:pt x="692" y="512"/>
                      <a:pt x="681" y="397"/>
                      <a:pt x="608" y="290"/>
                    </a:cubicBezTo>
                    <a:cubicBezTo>
                      <a:pt x="570" y="239"/>
                      <a:pt x="534" y="185"/>
                      <a:pt x="501" y="132"/>
                    </a:cubicBezTo>
                    <a:cubicBezTo>
                      <a:pt x="449" y="51"/>
                      <a:pt x="364" y="1"/>
                      <a:pt x="2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 flipH="1">
                <a:off x="4648068" y="3324898"/>
                <a:ext cx="80677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20" extrusionOk="0">
                    <a:moveTo>
                      <a:pt x="214" y="0"/>
                    </a:moveTo>
                    <a:cubicBezTo>
                      <a:pt x="157" y="0"/>
                      <a:pt x="101" y="26"/>
                      <a:pt x="76" y="79"/>
                    </a:cubicBezTo>
                    <a:cubicBezTo>
                      <a:pt x="38" y="154"/>
                      <a:pt x="0" y="246"/>
                      <a:pt x="0" y="332"/>
                    </a:cubicBezTo>
                    <a:cubicBezTo>
                      <a:pt x="0" y="455"/>
                      <a:pt x="83" y="568"/>
                      <a:pt x="194" y="610"/>
                    </a:cubicBezTo>
                    <a:cubicBezTo>
                      <a:pt x="212" y="617"/>
                      <a:pt x="229" y="620"/>
                      <a:pt x="246" y="620"/>
                    </a:cubicBezTo>
                    <a:cubicBezTo>
                      <a:pt x="329" y="620"/>
                      <a:pt x="398" y="551"/>
                      <a:pt x="425" y="479"/>
                    </a:cubicBezTo>
                    <a:cubicBezTo>
                      <a:pt x="447" y="424"/>
                      <a:pt x="434" y="332"/>
                      <a:pt x="423" y="277"/>
                    </a:cubicBezTo>
                    <a:cubicBezTo>
                      <a:pt x="416" y="259"/>
                      <a:pt x="407" y="241"/>
                      <a:pt x="398" y="222"/>
                    </a:cubicBezTo>
                    <a:lnTo>
                      <a:pt x="398" y="222"/>
                    </a:lnTo>
                    <a:cubicBezTo>
                      <a:pt x="397" y="220"/>
                      <a:pt x="395" y="214"/>
                      <a:pt x="392" y="206"/>
                    </a:cubicBezTo>
                    <a:cubicBezTo>
                      <a:pt x="381" y="179"/>
                      <a:pt x="374" y="148"/>
                      <a:pt x="370" y="117"/>
                    </a:cubicBezTo>
                    <a:cubicBezTo>
                      <a:pt x="357" y="41"/>
                      <a:pt x="285" y="0"/>
                      <a:pt x="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7"/>
              <p:cNvSpPr/>
              <p:nvPr/>
            </p:nvSpPr>
            <p:spPr>
              <a:xfrm flipH="1">
                <a:off x="5100431" y="3465540"/>
                <a:ext cx="99045" cy="122454"/>
              </a:xfrm>
              <a:custGeom>
                <a:avLst/>
                <a:gdLst/>
                <a:ahLst/>
                <a:cxnLst/>
                <a:rect l="l" t="t" r="r" b="b"/>
                <a:pathLst>
                  <a:path w="550" h="680" extrusionOk="0">
                    <a:moveTo>
                      <a:pt x="272" y="1"/>
                    </a:moveTo>
                    <a:cubicBezTo>
                      <a:pt x="176" y="1"/>
                      <a:pt x="103" y="67"/>
                      <a:pt x="70" y="159"/>
                    </a:cubicBezTo>
                    <a:cubicBezTo>
                      <a:pt x="56" y="192"/>
                      <a:pt x="45" y="230"/>
                      <a:pt x="32" y="263"/>
                    </a:cubicBezTo>
                    <a:cubicBezTo>
                      <a:pt x="3" y="334"/>
                      <a:pt x="1" y="403"/>
                      <a:pt x="16" y="481"/>
                    </a:cubicBezTo>
                    <a:cubicBezTo>
                      <a:pt x="43" y="599"/>
                      <a:pt x="161" y="679"/>
                      <a:pt x="276" y="679"/>
                    </a:cubicBezTo>
                    <a:cubicBezTo>
                      <a:pt x="390" y="679"/>
                      <a:pt x="510" y="599"/>
                      <a:pt x="534" y="481"/>
                    </a:cubicBezTo>
                    <a:cubicBezTo>
                      <a:pt x="550" y="408"/>
                      <a:pt x="548" y="334"/>
                      <a:pt x="521" y="263"/>
                    </a:cubicBezTo>
                    <a:cubicBezTo>
                      <a:pt x="506" y="230"/>
                      <a:pt x="494" y="192"/>
                      <a:pt x="481" y="159"/>
                    </a:cubicBezTo>
                    <a:cubicBezTo>
                      <a:pt x="448" y="67"/>
                      <a:pt x="376" y="1"/>
                      <a:pt x="2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7"/>
              <p:cNvSpPr/>
              <p:nvPr/>
            </p:nvSpPr>
            <p:spPr>
              <a:xfrm flipH="1">
                <a:off x="5236031" y="3505518"/>
                <a:ext cx="112011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5" extrusionOk="0">
                    <a:moveTo>
                      <a:pt x="310" y="0"/>
                    </a:moveTo>
                    <a:cubicBezTo>
                      <a:pt x="298" y="0"/>
                      <a:pt x="286" y="1"/>
                      <a:pt x="274" y="3"/>
                    </a:cubicBezTo>
                    <a:cubicBezTo>
                      <a:pt x="67" y="37"/>
                      <a:pt x="0" y="366"/>
                      <a:pt x="114" y="519"/>
                    </a:cubicBezTo>
                    <a:cubicBezTo>
                      <a:pt x="167" y="589"/>
                      <a:pt x="237" y="625"/>
                      <a:pt x="308" y="625"/>
                    </a:cubicBezTo>
                    <a:cubicBezTo>
                      <a:pt x="378" y="625"/>
                      <a:pt x="449" y="589"/>
                      <a:pt x="503" y="519"/>
                    </a:cubicBezTo>
                    <a:cubicBezTo>
                      <a:pt x="621" y="357"/>
                      <a:pt x="535" y="0"/>
                      <a:pt x="3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 flipH="1">
                <a:off x="5189570" y="2702901"/>
                <a:ext cx="147668" cy="166754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26" extrusionOk="0">
                    <a:moveTo>
                      <a:pt x="325" y="0"/>
                    </a:moveTo>
                    <a:cubicBezTo>
                      <a:pt x="249" y="0"/>
                      <a:pt x="174" y="35"/>
                      <a:pt x="134" y="109"/>
                    </a:cubicBezTo>
                    <a:cubicBezTo>
                      <a:pt x="80" y="209"/>
                      <a:pt x="34" y="310"/>
                      <a:pt x="20" y="423"/>
                    </a:cubicBezTo>
                    <a:cubicBezTo>
                      <a:pt x="0" y="574"/>
                      <a:pt x="58" y="712"/>
                      <a:pt x="156" y="823"/>
                    </a:cubicBezTo>
                    <a:cubicBezTo>
                      <a:pt x="218" y="895"/>
                      <a:pt x="299" y="925"/>
                      <a:pt x="382" y="925"/>
                    </a:cubicBezTo>
                    <a:cubicBezTo>
                      <a:pt x="597" y="925"/>
                      <a:pt x="819" y="720"/>
                      <a:pt x="734" y="487"/>
                    </a:cubicBezTo>
                    <a:cubicBezTo>
                      <a:pt x="717" y="443"/>
                      <a:pt x="701" y="401"/>
                      <a:pt x="681" y="358"/>
                    </a:cubicBezTo>
                    <a:cubicBezTo>
                      <a:pt x="667" y="340"/>
                      <a:pt x="652" y="320"/>
                      <a:pt x="638" y="301"/>
                    </a:cubicBezTo>
                    <a:lnTo>
                      <a:pt x="638" y="301"/>
                    </a:lnTo>
                    <a:cubicBezTo>
                      <a:pt x="637" y="299"/>
                      <a:pt x="633" y="292"/>
                      <a:pt x="625" y="281"/>
                    </a:cubicBezTo>
                    <a:cubicBezTo>
                      <a:pt x="608" y="254"/>
                      <a:pt x="586" y="226"/>
                      <a:pt x="564" y="200"/>
                    </a:cubicBezTo>
                    <a:lnTo>
                      <a:pt x="564" y="200"/>
                    </a:lnTo>
                    <a:cubicBezTo>
                      <a:pt x="563" y="197"/>
                      <a:pt x="561" y="194"/>
                      <a:pt x="560" y="193"/>
                    </a:cubicBezTo>
                    <a:lnTo>
                      <a:pt x="560" y="193"/>
                    </a:lnTo>
                    <a:cubicBezTo>
                      <a:pt x="557" y="182"/>
                      <a:pt x="556" y="173"/>
                      <a:pt x="554" y="163"/>
                    </a:cubicBezTo>
                    <a:cubicBezTo>
                      <a:pt x="525" y="58"/>
                      <a:pt x="424" y="0"/>
                      <a:pt x="3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 flipH="1">
                <a:off x="4926472" y="2653920"/>
                <a:ext cx="144786" cy="15721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873" extrusionOk="0">
                    <a:moveTo>
                      <a:pt x="405" y="1"/>
                    </a:moveTo>
                    <a:cubicBezTo>
                      <a:pt x="292" y="1"/>
                      <a:pt x="212" y="57"/>
                      <a:pt x="154" y="141"/>
                    </a:cubicBezTo>
                    <a:cubicBezTo>
                      <a:pt x="132" y="172"/>
                      <a:pt x="109" y="206"/>
                      <a:pt x="87" y="237"/>
                    </a:cubicBezTo>
                    <a:cubicBezTo>
                      <a:pt x="23" y="328"/>
                      <a:pt x="0" y="501"/>
                      <a:pt x="43" y="597"/>
                    </a:cubicBezTo>
                    <a:cubicBezTo>
                      <a:pt x="58" y="662"/>
                      <a:pt x="92" y="717"/>
                      <a:pt x="138" y="762"/>
                    </a:cubicBezTo>
                    <a:cubicBezTo>
                      <a:pt x="209" y="831"/>
                      <a:pt x="305" y="873"/>
                      <a:pt x="403" y="873"/>
                    </a:cubicBezTo>
                    <a:cubicBezTo>
                      <a:pt x="470" y="873"/>
                      <a:pt x="534" y="857"/>
                      <a:pt x="592" y="824"/>
                    </a:cubicBezTo>
                    <a:cubicBezTo>
                      <a:pt x="683" y="771"/>
                      <a:pt x="726" y="693"/>
                      <a:pt x="766" y="597"/>
                    </a:cubicBezTo>
                    <a:cubicBezTo>
                      <a:pt x="803" y="501"/>
                      <a:pt x="783" y="328"/>
                      <a:pt x="721" y="237"/>
                    </a:cubicBezTo>
                    <a:cubicBezTo>
                      <a:pt x="699" y="206"/>
                      <a:pt x="677" y="172"/>
                      <a:pt x="654" y="141"/>
                    </a:cubicBezTo>
                    <a:cubicBezTo>
                      <a:pt x="594" y="57"/>
                      <a:pt x="512" y="1"/>
                      <a:pt x="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7"/>
              <p:cNvSpPr/>
              <p:nvPr/>
            </p:nvSpPr>
            <p:spPr>
              <a:xfrm flipH="1">
                <a:off x="5534245" y="2743780"/>
                <a:ext cx="128219" cy="1300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22" extrusionOk="0">
                    <a:moveTo>
                      <a:pt x="446" y="100"/>
                    </a:moveTo>
                    <a:cubicBezTo>
                      <a:pt x="454" y="104"/>
                      <a:pt x="462" y="107"/>
                      <a:pt x="469" y="111"/>
                    </a:cubicBezTo>
                    <a:cubicBezTo>
                      <a:pt x="462" y="108"/>
                      <a:pt x="454" y="104"/>
                      <a:pt x="446" y="100"/>
                    </a:cubicBezTo>
                    <a:close/>
                    <a:moveTo>
                      <a:pt x="445" y="109"/>
                    </a:moveTo>
                    <a:lnTo>
                      <a:pt x="445" y="109"/>
                    </a:lnTo>
                    <a:cubicBezTo>
                      <a:pt x="450" y="113"/>
                      <a:pt x="456" y="118"/>
                      <a:pt x="461" y="123"/>
                    </a:cubicBezTo>
                    <a:cubicBezTo>
                      <a:pt x="455" y="118"/>
                      <a:pt x="450" y="113"/>
                      <a:pt x="445" y="109"/>
                    </a:cubicBezTo>
                    <a:close/>
                    <a:moveTo>
                      <a:pt x="256" y="0"/>
                    </a:moveTo>
                    <a:cubicBezTo>
                      <a:pt x="183" y="0"/>
                      <a:pt x="105" y="38"/>
                      <a:pt x="71" y="103"/>
                    </a:cubicBezTo>
                    <a:cubicBezTo>
                      <a:pt x="18" y="207"/>
                      <a:pt x="0" y="314"/>
                      <a:pt x="22" y="430"/>
                    </a:cubicBezTo>
                    <a:cubicBezTo>
                      <a:pt x="36" y="505"/>
                      <a:pt x="82" y="561"/>
                      <a:pt x="129" y="616"/>
                    </a:cubicBezTo>
                    <a:cubicBezTo>
                      <a:pt x="187" y="687"/>
                      <a:pt x="278" y="721"/>
                      <a:pt x="368" y="721"/>
                    </a:cubicBezTo>
                    <a:cubicBezTo>
                      <a:pt x="431" y="721"/>
                      <a:pt x="493" y="705"/>
                      <a:pt x="545" y="674"/>
                    </a:cubicBezTo>
                    <a:cubicBezTo>
                      <a:pt x="614" y="634"/>
                      <a:pt x="663" y="570"/>
                      <a:pt x="685" y="492"/>
                    </a:cubicBezTo>
                    <a:cubicBezTo>
                      <a:pt x="712" y="405"/>
                      <a:pt x="692" y="334"/>
                      <a:pt x="656" y="254"/>
                    </a:cubicBezTo>
                    <a:cubicBezTo>
                      <a:pt x="632" y="207"/>
                      <a:pt x="576" y="154"/>
                      <a:pt x="534" y="127"/>
                    </a:cubicBezTo>
                    <a:cubicBezTo>
                      <a:pt x="494" y="104"/>
                      <a:pt x="461" y="94"/>
                      <a:pt x="425" y="87"/>
                    </a:cubicBezTo>
                    <a:lnTo>
                      <a:pt x="425" y="87"/>
                    </a:lnTo>
                    <a:cubicBezTo>
                      <a:pt x="382" y="34"/>
                      <a:pt x="327" y="0"/>
                      <a:pt x="2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7"/>
              <p:cNvSpPr/>
              <p:nvPr/>
            </p:nvSpPr>
            <p:spPr>
              <a:xfrm flipH="1">
                <a:off x="5396303" y="2706863"/>
                <a:ext cx="93103" cy="12173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676" extrusionOk="0">
                    <a:moveTo>
                      <a:pt x="208" y="1"/>
                    </a:moveTo>
                    <a:cubicBezTo>
                      <a:pt x="191" y="1"/>
                      <a:pt x="175" y="3"/>
                      <a:pt x="158" y="7"/>
                    </a:cubicBezTo>
                    <a:cubicBezTo>
                      <a:pt x="78" y="30"/>
                      <a:pt x="0" y="116"/>
                      <a:pt x="9" y="205"/>
                    </a:cubicBezTo>
                    <a:cubicBezTo>
                      <a:pt x="18" y="290"/>
                      <a:pt x="25" y="372"/>
                      <a:pt x="47" y="454"/>
                    </a:cubicBezTo>
                    <a:cubicBezTo>
                      <a:pt x="67" y="532"/>
                      <a:pt x="98" y="586"/>
                      <a:pt x="165" y="635"/>
                    </a:cubicBezTo>
                    <a:cubicBezTo>
                      <a:pt x="199" y="661"/>
                      <a:pt x="244" y="676"/>
                      <a:pt x="289" y="676"/>
                    </a:cubicBezTo>
                    <a:cubicBezTo>
                      <a:pt x="308" y="676"/>
                      <a:pt x="326" y="673"/>
                      <a:pt x="345" y="668"/>
                    </a:cubicBezTo>
                    <a:cubicBezTo>
                      <a:pt x="403" y="652"/>
                      <a:pt x="456" y="608"/>
                      <a:pt x="481" y="552"/>
                    </a:cubicBezTo>
                    <a:cubicBezTo>
                      <a:pt x="516" y="477"/>
                      <a:pt x="514" y="410"/>
                      <a:pt x="492" y="332"/>
                    </a:cubicBezTo>
                    <a:cubicBezTo>
                      <a:pt x="467" y="250"/>
                      <a:pt x="432" y="176"/>
                      <a:pt x="387" y="101"/>
                    </a:cubicBezTo>
                    <a:cubicBezTo>
                      <a:pt x="348" y="38"/>
                      <a:pt x="279" y="1"/>
                      <a:pt x="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 flipH="1">
                <a:off x="5516958" y="2994451"/>
                <a:ext cx="79056" cy="6771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76" extrusionOk="0">
                    <a:moveTo>
                      <a:pt x="177" y="0"/>
                    </a:moveTo>
                    <a:cubicBezTo>
                      <a:pt x="137" y="0"/>
                      <a:pt x="99" y="14"/>
                      <a:pt x="67" y="45"/>
                    </a:cubicBezTo>
                    <a:cubicBezTo>
                      <a:pt x="5" y="101"/>
                      <a:pt x="0" y="210"/>
                      <a:pt x="65" y="268"/>
                    </a:cubicBezTo>
                    <a:cubicBezTo>
                      <a:pt x="92" y="290"/>
                      <a:pt x="116" y="314"/>
                      <a:pt x="147" y="332"/>
                    </a:cubicBezTo>
                    <a:cubicBezTo>
                      <a:pt x="158" y="337"/>
                      <a:pt x="172" y="341"/>
                      <a:pt x="183" y="350"/>
                    </a:cubicBezTo>
                    <a:cubicBezTo>
                      <a:pt x="216" y="367"/>
                      <a:pt x="244" y="375"/>
                      <a:pt x="275" y="375"/>
                    </a:cubicBezTo>
                    <a:cubicBezTo>
                      <a:pt x="289" y="375"/>
                      <a:pt x="304" y="373"/>
                      <a:pt x="321" y="370"/>
                    </a:cubicBezTo>
                    <a:cubicBezTo>
                      <a:pt x="403" y="352"/>
                      <a:pt x="439" y="261"/>
                      <a:pt x="425" y="185"/>
                    </a:cubicBezTo>
                    <a:cubicBezTo>
                      <a:pt x="412" y="112"/>
                      <a:pt x="323" y="50"/>
                      <a:pt x="258" y="19"/>
                    </a:cubicBezTo>
                    <a:cubicBezTo>
                      <a:pt x="232" y="7"/>
                      <a:pt x="204" y="0"/>
                      <a:pt x="1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 flipH="1">
                <a:off x="5703701" y="2633210"/>
                <a:ext cx="96704" cy="131638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31" extrusionOk="0">
                    <a:moveTo>
                      <a:pt x="279" y="1"/>
                    </a:moveTo>
                    <a:cubicBezTo>
                      <a:pt x="213" y="1"/>
                      <a:pt x="143" y="41"/>
                      <a:pt x="117" y="109"/>
                    </a:cubicBezTo>
                    <a:cubicBezTo>
                      <a:pt x="59" y="265"/>
                      <a:pt x="1" y="463"/>
                      <a:pt x="99" y="619"/>
                    </a:cubicBezTo>
                    <a:cubicBezTo>
                      <a:pt x="147" y="696"/>
                      <a:pt x="221" y="731"/>
                      <a:pt x="294" y="731"/>
                    </a:cubicBezTo>
                    <a:cubicBezTo>
                      <a:pt x="411" y="731"/>
                      <a:pt x="526" y="644"/>
                      <a:pt x="533" y="503"/>
                    </a:cubicBezTo>
                    <a:cubicBezTo>
                      <a:pt x="537" y="361"/>
                      <a:pt x="448" y="252"/>
                      <a:pt x="412" y="109"/>
                    </a:cubicBezTo>
                    <a:cubicBezTo>
                      <a:pt x="395" y="34"/>
                      <a:pt x="339" y="1"/>
                      <a:pt x="2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7"/>
              <p:cNvSpPr/>
              <p:nvPr/>
            </p:nvSpPr>
            <p:spPr>
              <a:xfrm flipH="1">
                <a:off x="5703701" y="2428459"/>
                <a:ext cx="98325" cy="111289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18" extrusionOk="0">
                    <a:moveTo>
                      <a:pt x="314" y="1"/>
                    </a:moveTo>
                    <a:cubicBezTo>
                      <a:pt x="294" y="1"/>
                      <a:pt x="275" y="6"/>
                      <a:pt x="259" y="18"/>
                    </a:cubicBezTo>
                    <a:cubicBezTo>
                      <a:pt x="256" y="21"/>
                      <a:pt x="253" y="24"/>
                      <a:pt x="249" y="26"/>
                    </a:cubicBezTo>
                    <a:lnTo>
                      <a:pt x="249" y="26"/>
                    </a:lnTo>
                    <a:cubicBezTo>
                      <a:pt x="194" y="44"/>
                      <a:pt x="155" y="75"/>
                      <a:pt x="119" y="123"/>
                    </a:cubicBezTo>
                    <a:cubicBezTo>
                      <a:pt x="41" y="219"/>
                      <a:pt x="1" y="308"/>
                      <a:pt x="32" y="434"/>
                    </a:cubicBezTo>
                    <a:cubicBezTo>
                      <a:pt x="60" y="556"/>
                      <a:pt x="168" y="617"/>
                      <a:pt x="276" y="617"/>
                    </a:cubicBezTo>
                    <a:cubicBezTo>
                      <a:pt x="385" y="617"/>
                      <a:pt x="495" y="556"/>
                      <a:pt x="524" y="434"/>
                    </a:cubicBezTo>
                    <a:cubicBezTo>
                      <a:pt x="546" y="343"/>
                      <a:pt x="533" y="268"/>
                      <a:pt x="488" y="185"/>
                    </a:cubicBezTo>
                    <a:cubicBezTo>
                      <a:pt x="482" y="174"/>
                      <a:pt x="476" y="164"/>
                      <a:pt x="471" y="154"/>
                    </a:cubicBezTo>
                    <a:lnTo>
                      <a:pt x="471" y="154"/>
                    </a:lnTo>
                    <a:cubicBezTo>
                      <a:pt x="468" y="146"/>
                      <a:pt x="463" y="133"/>
                      <a:pt x="455" y="114"/>
                    </a:cubicBezTo>
                    <a:cubicBezTo>
                      <a:pt x="447" y="103"/>
                      <a:pt x="440" y="93"/>
                      <a:pt x="432" y="84"/>
                    </a:cubicBezTo>
                    <a:lnTo>
                      <a:pt x="432" y="84"/>
                    </a:lnTo>
                    <a:cubicBezTo>
                      <a:pt x="416" y="37"/>
                      <a:pt x="364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7"/>
              <p:cNvSpPr/>
              <p:nvPr/>
            </p:nvSpPr>
            <p:spPr>
              <a:xfrm flipH="1">
                <a:off x="5538207" y="2551634"/>
                <a:ext cx="83918" cy="10120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562" extrusionOk="0">
                    <a:moveTo>
                      <a:pt x="160" y="0"/>
                    </a:moveTo>
                    <a:cubicBezTo>
                      <a:pt x="95" y="0"/>
                      <a:pt x="27" y="38"/>
                      <a:pt x="14" y="106"/>
                    </a:cubicBezTo>
                    <a:cubicBezTo>
                      <a:pt x="1" y="186"/>
                      <a:pt x="1" y="255"/>
                      <a:pt x="14" y="335"/>
                    </a:cubicBezTo>
                    <a:cubicBezTo>
                      <a:pt x="32" y="449"/>
                      <a:pt x="110" y="513"/>
                      <a:pt x="210" y="551"/>
                    </a:cubicBezTo>
                    <a:cubicBezTo>
                      <a:pt x="228" y="559"/>
                      <a:pt x="247" y="562"/>
                      <a:pt x="265" y="562"/>
                    </a:cubicBezTo>
                    <a:cubicBezTo>
                      <a:pt x="375" y="562"/>
                      <a:pt x="465" y="432"/>
                      <a:pt x="435" y="327"/>
                    </a:cubicBezTo>
                    <a:cubicBezTo>
                      <a:pt x="415" y="262"/>
                      <a:pt x="388" y="209"/>
                      <a:pt x="337" y="162"/>
                    </a:cubicBezTo>
                    <a:cubicBezTo>
                      <a:pt x="334" y="159"/>
                      <a:pt x="316" y="137"/>
                      <a:pt x="310" y="131"/>
                    </a:cubicBezTo>
                    <a:lnTo>
                      <a:pt x="310" y="131"/>
                    </a:lnTo>
                    <a:cubicBezTo>
                      <a:pt x="299" y="112"/>
                      <a:pt x="289" y="91"/>
                      <a:pt x="279" y="71"/>
                    </a:cubicBezTo>
                    <a:cubicBezTo>
                      <a:pt x="259" y="22"/>
                      <a:pt x="210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 flipH="1">
                <a:off x="5414312" y="2392443"/>
                <a:ext cx="73113" cy="11237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624" extrusionOk="0">
                    <a:moveTo>
                      <a:pt x="111" y="0"/>
                    </a:moveTo>
                    <a:cubicBezTo>
                      <a:pt x="58" y="0"/>
                      <a:pt x="8" y="35"/>
                      <a:pt x="7" y="107"/>
                    </a:cubicBezTo>
                    <a:cubicBezTo>
                      <a:pt x="2" y="265"/>
                      <a:pt x="0" y="465"/>
                      <a:pt x="120" y="579"/>
                    </a:cubicBezTo>
                    <a:cubicBezTo>
                      <a:pt x="150" y="609"/>
                      <a:pt x="192" y="624"/>
                      <a:pt x="233" y="624"/>
                    </a:cubicBezTo>
                    <a:cubicBezTo>
                      <a:pt x="319" y="624"/>
                      <a:pt x="405" y="564"/>
                      <a:pt x="396" y="465"/>
                    </a:cubicBezTo>
                    <a:cubicBezTo>
                      <a:pt x="387" y="381"/>
                      <a:pt x="365" y="330"/>
                      <a:pt x="323" y="258"/>
                    </a:cubicBezTo>
                    <a:cubicBezTo>
                      <a:pt x="287" y="201"/>
                      <a:pt x="254" y="141"/>
                      <a:pt x="225" y="76"/>
                    </a:cubicBezTo>
                    <a:cubicBezTo>
                      <a:pt x="203" y="26"/>
                      <a:pt x="156" y="0"/>
                      <a:pt x="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 flipH="1">
                <a:off x="5565759" y="2271070"/>
                <a:ext cx="71853" cy="8499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472" extrusionOk="0">
                    <a:moveTo>
                      <a:pt x="199" y="0"/>
                    </a:moveTo>
                    <a:cubicBezTo>
                      <a:pt x="133" y="0"/>
                      <a:pt x="68" y="38"/>
                      <a:pt x="47" y="114"/>
                    </a:cubicBezTo>
                    <a:cubicBezTo>
                      <a:pt x="29" y="187"/>
                      <a:pt x="0" y="265"/>
                      <a:pt x="31" y="345"/>
                    </a:cubicBezTo>
                    <a:cubicBezTo>
                      <a:pt x="58" y="416"/>
                      <a:pt x="113" y="472"/>
                      <a:pt x="200" y="472"/>
                    </a:cubicBezTo>
                    <a:cubicBezTo>
                      <a:pt x="285" y="472"/>
                      <a:pt x="340" y="416"/>
                      <a:pt x="367" y="345"/>
                    </a:cubicBezTo>
                    <a:cubicBezTo>
                      <a:pt x="398" y="265"/>
                      <a:pt x="369" y="192"/>
                      <a:pt x="351" y="114"/>
                    </a:cubicBezTo>
                    <a:cubicBezTo>
                      <a:pt x="330" y="38"/>
                      <a:pt x="265" y="0"/>
                      <a:pt x="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7"/>
              <p:cNvSpPr/>
              <p:nvPr/>
            </p:nvSpPr>
            <p:spPr>
              <a:xfrm flipH="1">
                <a:off x="5225407" y="2403969"/>
                <a:ext cx="96704" cy="9796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44" extrusionOk="0">
                    <a:moveTo>
                      <a:pt x="209" y="1"/>
                    </a:moveTo>
                    <a:cubicBezTo>
                      <a:pt x="166" y="1"/>
                      <a:pt x="121" y="22"/>
                      <a:pt x="92" y="63"/>
                    </a:cubicBezTo>
                    <a:cubicBezTo>
                      <a:pt x="86" y="72"/>
                      <a:pt x="80" y="81"/>
                      <a:pt x="74" y="91"/>
                    </a:cubicBezTo>
                    <a:lnTo>
                      <a:pt x="74" y="91"/>
                    </a:lnTo>
                    <a:cubicBezTo>
                      <a:pt x="10" y="155"/>
                      <a:pt x="1" y="248"/>
                      <a:pt x="23" y="341"/>
                    </a:cubicBezTo>
                    <a:cubicBezTo>
                      <a:pt x="49" y="463"/>
                      <a:pt x="166" y="544"/>
                      <a:pt x="287" y="544"/>
                    </a:cubicBezTo>
                    <a:cubicBezTo>
                      <a:pt x="290" y="544"/>
                      <a:pt x="294" y="544"/>
                      <a:pt x="297" y="544"/>
                    </a:cubicBezTo>
                    <a:cubicBezTo>
                      <a:pt x="375" y="541"/>
                      <a:pt x="446" y="504"/>
                      <a:pt x="484" y="437"/>
                    </a:cubicBezTo>
                    <a:cubicBezTo>
                      <a:pt x="537" y="349"/>
                      <a:pt x="513" y="254"/>
                      <a:pt x="452" y="178"/>
                    </a:cubicBezTo>
                    <a:lnTo>
                      <a:pt x="452" y="178"/>
                    </a:lnTo>
                    <a:cubicBezTo>
                      <a:pt x="448" y="174"/>
                      <a:pt x="445" y="170"/>
                      <a:pt x="441" y="165"/>
                    </a:cubicBezTo>
                    <a:lnTo>
                      <a:pt x="441" y="165"/>
                    </a:lnTo>
                    <a:cubicBezTo>
                      <a:pt x="444" y="168"/>
                      <a:pt x="447" y="172"/>
                      <a:pt x="450" y="176"/>
                    </a:cubicBezTo>
                    <a:lnTo>
                      <a:pt x="450" y="176"/>
                    </a:lnTo>
                    <a:cubicBezTo>
                      <a:pt x="444" y="170"/>
                      <a:pt x="435" y="159"/>
                      <a:pt x="431" y="154"/>
                    </a:cubicBezTo>
                    <a:lnTo>
                      <a:pt x="431" y="154"/>
                    </a:lnTo>
                    <a:cubicBezTo>
                      <a:pt x="435" y="157"/>
                      <a:pt x="438" y="161"/>
                      <a:pt x="441" y="165"/>
                    </a:cubicBezTo>
                    <a:lnTo>
                      <a:pt x="441" y="165"/>
                    </a:lnTo>
                    <a:cubicBezTo>
                      <a:pt x="433" y="155"/>
                      <a:pt x="430" y="151"/>
                      <a:pt x="430" y="151"/>
                    </a:cubicBezTo>
                    <a:lnTo>
                      <a:pt x="430" y="151"/>
                    </a:lnTo>
                    <a:cubicBezTo>
                      <a:pt x="429" y="151"/>
                      <a:pt x="430" y="152"/>
                      <a:pt x="431" y="154"/>
                    </a:cubicBezTo>
                    <a:lnTo>
                      <a:pt x="431" y="154"/>
                    </a:lnTo>
                    <a:cubicBezTo>
                      <a:pt x="403" y="121"/>
                      <a:pt x="370" y="99"/>
                      <a:pt x="328" y="83"/>
                    </a:cubicBezTo>
                    <a:lnTo>
                      <a:pt x="328" y="83"/>
                    </a:lnTo>
                    <a:cubicBezTo>
                      <a:pt x="327" y="82"/>
                      <a:pt x="326" y="82"/>
                      <a:pt x="325" y="81"/>
                    </a:cubicBezTo>
                    <a:lnTo>
                      <a:pt x="325" y="81"/>
                    </a:lnTo>
                    <a:cubicBezTo>
                      <a:pt x="303" y="27"/>
                      <a:pt x="257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7"/>
              <p:cNvSpPr/>
              <p:nvPr/>
            </p:nvSpPr>
            <p:spPr>
              <a:xfrm flipH="1">
                <a:off x="5016693" y="2386501"/>
                <a:ext cx="100486" cy="120474"/>
              </a:xfrm>
              <a:custGeom>
                <a:avLst/>
                <a:gdLst/>
                <a:ahLst/>
                <a:cxnLst/>
                <a:rect l="l" t="t" r="r" b="b"/>
                <a:pathLst>
                  <a:path w="558" h="669" extrusionOk="0">
                    <a:moveTo>
                      <a:pt x="196" y="0"/>
                    </a:moveTo>
                    <a:cubicBezTo>
                      <a:pt x="180" y="0"/>
                      <a:pt x="164" y="2"/>
                      <a:pt x="149" y="7"/>
                    </a:cubicBezTo>
                    <a:cubicBezTo>
                      <a:pt x="85" y="29"/>
                      <a:pt x="22" y="95"/>
                      <a:pt x="19" y="162"/>
                    </a:cubicBezTo>
                    <a:lnTo>
                      <a:pt x="19" y="162"/>
                    </a:lnTo>
                    <a:cubicBezTo>
                      <a:pt x="0" y="224"/>
                      <a:pt x="4" y="298"/>
                      <a:pt x="11" y="358"/>
                    </a:cubicBezTo>
                    <a:cubicBezTo>
                      <a:pt x="28" y="512"/>
                      <a:pt x="141" y="669"/>
                      <a:pt x="298" y="669"/>
                    </a:cubicBezTo>
                    <a:cubicBezTo>
                      <a:pt x="321" y="669"/>
                      <a:pt x="344" y="665"/>
                      <a:pt x="369" y="658"/>
                    </a:cubicBezTo>
                    <a:cubicBezTo>
                      <a:pt x="449" y="636"/>
                      <a:pt x="513" y="563"/>
                      <a:pt x="536" y="483"/>
                    </a:cubicBezTo>
                    <a:cubicBezTo>
                      <a:pt x="558" y="400"/>
                      <a:pt x="531" y="300"/>
                      <a:pt x="489" y="229"/>
                    </a:cubicBezTo>
                    <a:cubicBezTo>
                      <a:pt x="460" y="180"/>
                      <a:pt x="420" y="145"/>
                      <a:pt x="380" y="107"/>
                    </a:cubicBezTo>
                    <a:cubicBezTo>
                      <a:pt x="363" y="89"/>
                      <a:pt x="346" y="72"/>
                      <a:pt x="328" y="59"/>
                    </a:cubicBezTo>
                    <a:lnTo>
                      <a:pt x="328" y="59"/>
                    </a:lnTo>
                    <a:cubicBezTo>
                      <a:pt x="295" y="22"/>
                      <a:pt x="246" y="0"/>
                      <a:pt x="1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7"/>
              <p:cNvSpPr/>
              <p:nvPr/>
            </p:nvSpPr>
            <p:spPr>
              <a:xfrm flipH="1">
                <a:off x="4951684" y="3524787"/>
                <a:ext cx="79056" cy="1051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84" extrusionOk="0">
                    <a:moveTo>
                      <a:pt x="217" y="0"/>
                    </a:moveTo>
                    <a:cubicBezTo>
                      <a:pt x="168" y="0"/>
                      <a:pt x="119" y="18"/>
                      <a:pt x="91" y="52"/>
                    </a:cubicBezTo>
                    <a:cubicBezTo>
                      <a:pt x="51" y="105"/>
                      <a:pt x="25" y="152"/>
                      <a:pt x="13" y="219"/>
                    </a:cubicBezTo>
                    <a:cubicBezTo>
                      <a:pt x="9" y="250"/>
                      <a:pt x="0" y="283"/>
                      <a:pt x="0" y="315"/>
                    </a:cubicBezTo>
                    <a:cubicBezTo>
                      <a:pt x="0" y="352"/>
                      <a:pt x="9" y="390"/>
                      <a:pt x="13" y="428"/>
                    </a:cubicBezTo>
                    <a:cubicBezTo>
                      <a:pt x="29" y="519"/>
                      <a:pt x="134" y="584"/>
                      <a:pt x="220" y="584"/>
                    </a:cubicBezTo>
                    <a:cubicBezTo>
                      <a:pt x="307" y="584"/>
                      <a:pt x="412" y="519"/>
                      <a:pt x="425" y="428"/>
                    </a:cubicBezTo>
                    <a:cubicBezTo>
                      <a:pt x="432" y="397"/>
                      <a:pt x="438" y="361"/>
                      <a:pt x="438" y="335"/>
                    </a:cubicBezTo>
                    <a:cubicBezTo>
                      <a:pt x="438" y="295"/>
                      <a:pt x="432" y="259"/>
                      <a:pt x="425" y="219"/>
                    </a:cubicBezTo>
                    <a:cubicBezTo>
                      <a:pt x="414" y="152"/>
                      <a:pt x="389" y="108"/>
                      <a:pt x="347" y="52"/>
                    </a:cubicBezTo>
                    <a:cubicBezTo>
                      <a:pt x="317" y="18"/>
                      <a:pt x="267" y="0"/>
                      <a:pt x="2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7"/>
              <p:cNvSpPr/>
              <p:nvPr/>
            </p:nvSpPr>
            <p:spPr>
              <a:xfrm flipH="1">
                <a:off x="5014532" y="3665789"/>
                <a:ext cx="101927" cy="9274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15" extrusionOk="0">
                    <a:moveTo>
                      <a:pt x="363" y="23"/>
                    </a:moveTo>
                    <a:lnTo>
                      <a:pt x="363" y="23"/>
                    </a:lnTo>
                    <a:cubicBezTo>
                      <a:pt x="372" y="26"/>
                      <a:pt x="381" y="30"/>
                      <a:pt x="389" y="34"/>
                    </a:cubicBezTo>
                    <a:cubicBezTo>
                      <a:pt x="379" y="30"/>
                      <a:pt x="371" y="26"/>
                      <a:pt x="363" y="23"/>
                    </a:cubicBezTo>
                    <a:close/>
                    <a:moveTo>
                      <a:pt x="262" y="1"/>
                    </a:moveTo>
                    <a:cubicBezTo>
                      <a:pt x="227" y="1"/>
                      <a:pt x="193" y="11"/>
                      <a:pt x="164" y="28"/>
                    </a:cubicBezTo>
                    <a:lnTo>
                      <a:pt x="164" y="28"/>
                    </a:lnTo>
                    <a:cubicBezTo>
                      <a:pt x="131" y="42"/>
                      <a:pt x="104" y="65"/>
                      <a:pt x="85" y="99"/>
                    </a:cubicBezTo>
                    <a:cubicBezTo>
                      <a:pt x="64" y="129"/>
                      <a:pt x="55" y="160"/>
                      <a:pt x="55" y="191"/>
                    </a:cubicBezTo>
                    <a:lnTo>
                      <a:pt x="55" y="191"/>
                    </a:lnTo>
                    <a:cubicBezTo>
                      <a:pt x="55" y="188"/>
                      <a:pt x="55" y="186"/>
                      <a:pt x="56" y="183"/>
                    </a:cubicBezTo>
                    <a:lnTo>
                      <a:pt x="56" y="183"/>
                    </a:lnTo>
                    <a:cubicBezTo>
                      <a:pt x="56" y="186"/>
                      <a:pt x="55" y="189"/>
                      <a:pt x="55" y="192"/>
                    </a:cubicBezTo>
                    <a:lnTo>
                      <a:pt x="55" y="192"/>
                    </a:lnTo>
                    <a:cubicBezTo>
                      <a:pt x="55" y="191"/>
                      <a:pt x="55" y="191"/>
                      <a:pt x="55" y="191"/>
                    </a:cubicBezTo>
                    <a:lnTo>
                      <a:pt x="55" y="191"/>
                    </a:lnTo>
                    <a:cubicBezTo>
                      <a:pt x="55" y="192"/>
                      <a:pt x="55" y="193"/>
                      <a:pt x="55" y="194"/>
                    </a:cubicBezTo>
                    <a:lnTo>
                      <a:pt x="55" y="194"/>
                    </a:lnTo>
                    <a:cubicBezTo>
                      <a:pt x="55" y="193"/>
                      <a:pt x="55" y="193"/>
                      <a:pt x="55" y="192"/>
                    </a:cubicBezTo>
                    <a:lnTo>
                      <a:pt x="55" y="192"/>
                    </a:lnTo>
                    <a:cubicBezTo>
                      <a:pt x="55" y="194"/>
                      <a:pt x="55" y="197"/>
                      <a:pt x="55" y="199"/>
                    </a:cubicBezTo>
                    <a:lnTo>
                      <a:pt x="55" y="199"/>
                    </a:lnTo>
                    <a:cubicBezTo>
                      <a:pt x="54" y="206"/>
                      <a:pt x="53" y="213"/>
                      <a:pt x="52" y="220"/>
                    </a:cubicBezTo>
                    <a:lnTo>
                      <a:pt x="52" y="220"/>
                    </a:lnTo>
                    <a:cubicBezTo>
                      <a:pt x="53" y="212"/>
                      <a:pt x="54" y="203"/>
                      <a:pt x="55" y="194"/>
                    </a:cubicBezTo>
                    <a:lnTo>
                      <a:pt x="55" y="194"/>
                    </a:lnTo>
                    <a:cubicBezTo>
                      <a:pt x="54" y="198"/>
                      <a:pt x="52" y="202"/>
                      <a:pt x="51" y="206"/>
                    </a:cubicBezTo>
                    <a:cubicBezTo>
                      <a:pt x="0" y="359"/>
                      <a:pt x="133" y="515"/>
                      <a:pt x="287" y="515"/>
                    </a:cubicBezTo>
                    <a:cubicBezTo>
                      <a:pt x="445" y="515"/>
                      <a:pt x="565" y="359"/>
                      <a:pt x="523" y="206"/>
                    </a:cubicBezTo>
                    <a:cubicBezTo>
                      <a:pt x="498" y="117"/>
                      <a:pt x="434" y="28"/>
                      <a:pt x="338" y="12"/>
                    </a:cubicBezTo>
                    <a:lnTo>
                      <a:pt x="338" y="12"/>
                    </a:lnTo>
                    <a:cubicBezTo>
                      <a:pt x="340" y="13"/>
                      <a:pt x="342" y="14"/>
                      <a:pt x="344" y="15"/>
                    </a:cubicBezTo>
                    <a:lnTo>
                      <a:pt x="344" y="15"/>
                    </a:lnTo>
                    <a:cubicBezTo>
                      <a:pt x="323" y="7"/>
                      <a:pt x="303" y="2"/>
                      <a:pt x="271" y="1"/>
                    </a:cubicBezTo>
                    <a:cubicBezTo>
                      <a:pt x="268" y="1"/>
                      <a:pt x="265" y="1"/>
                      <a:pt x="2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7"/>
              <p:cNvSpPr/>
              <p:nvPr/>
            </p:nvSpPr>
            <p:spPr>
              <a:xfrm flipH="1">
                <a:off x="5128703" y="3739622"/>
                <a:ext cx="95264" cy="11669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648" extrusionOk="0">
                    <a:moveTo>
                      <a:pt x="205" y="1"/>
                    </a:moveTo>
                    <a:cubicBezTo>
                      <a:pt x="188" y="1"/>
                      <a:pt x="169" y="3"/>
                      <a:pt x="150" y="9"/>
                    </a:cubicBezTo>
                    <a:cubicBezTo>
                      <a:pt x="68" y="31"/>
                      <a:pt x="1" y="111"/>
                      <a:pt x="3" y="200"/>
                    </a:cubicBezTo>
                    <a:cubicBezTo>
                      <a:pt x="5" y="361"/>
                      <a:pt x="30" y="523"/>
                      <a:pt x="174" y="616"/>
                    </a:cubicBezTo>
                    <a:cubicBezTo>
                      <a:pt x="207" y="638"/>
                      <a:pt x="242" y="647"/>
                      <a:pt x="277" y="647"/>
                    </a:cubicBezTo>
                    <a:cubicBezTo>
                      <a:pt x="352" y="647"/>
                      <a:pt x="426" y="605"/>
                      <a:pt x="468" y="543"/>
                    </a:cubicBezTo>
                    <a:cubicBezTo>
                      <a:pt x="528" y="447"/>
                      <a:pt x="517" y="323"/>
                      <a:pt x="472" y="225"/>
                    </a:cubicBezTo>
                    <a:cubicBezTo>
                      <a:pt x="441" y="158"/>
                      <a:pt x="399" y="105"/>
                      <a:pt x="343" y="58"/>
                    </a:cubicBezTo>
                    <a:cubicBezTo>
                      <a:pt x="302" y="23"/>
                      <a:pt x="257" y="1"/>
                      <a:pt x="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7"/>
              <p:cNvSpPr/>
              <p:nvPr/>
            </p:nvSpPr>
            <p:spPr>
              <a:xfrm flipH="1">
                <a:off x="5233330" y="3752228"/>
                <a:ext cx="88240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620" extrusionOk="0">
                    <a:moveTo>
                      <a:pt x="243" y="0"/>
                    </a:moveTo>
                    <a:cubicBezTo>
                      <a:pt x="187" y="0"/>
                      <a:pt x="131" y="28"/>
                      <a:pt x="91" y="84"/>
                    </a:cubicBezTo>
                    <a:cubicBezTo>
                      <a:pt x="82" y="90"/>
                      <a:pt x="78" y="99"/>
                      <a:pt x="74" y="110"/>
                    </a:cubicBezTo>
                    <a:cubicBezTo>
                      <a:pt x="62" y="144"/>
                      <a:pt x="56" y="160"/>
                      <a:pt x="55" y="160"/>
                    </a:cubicBezTo>
                    <a:cubicBezTo>
                      <a:pt x="54" y="160"/>
                      <a:pt x="56" y="154"/>
                      <a:pt x="60" y="142"/>
                    </a:cubicBezTo>
                    <a:lnTo>
                      <a:pt x="60" y="142"/>
                    </a:lnTo>
                    <a:cubicBezTo>
                      <a:pt x="42" y="175"/>
                      <a:pt x="36" y="210"/>
                      <a:pt x="25" y="246"/>
                    </a:cubicBezTo>
                    <a:cubicBezTo>
                      <a:pt x="0" y="335"/>
                      <a:pt x="5" y="433"/>
                      <a:pt x="56" y="513"/>
                    </a:cubicBezTo>
                    <a:cubicBezTo>
                      <a:pt x="99" y="584"/>
                      <a:pt x="172" y="620"/>
                      <a:pt x="245" y="620"/>
                    </a:cubicBezTo>
                    <a:cubicBezTo>
                      <a:pt x="318" y="620"/>
                      <a:pt x="392" y="584"/>
                      <a:pt x="436" y="513"/>
                    </a:cubicBezTo>
                    <a:cubicBezTo>
                      <a:pt x="489" y="431"/>
                      <a:pt x="487" y="339"/>
                      <a:pt x="467" y="246"/>
                    </a:cubicBezTo>
                    <a:cubicBezTo>
                      <a:pt x="458" y="213"/>
                      <a:pt x="449" y="173"/>
                      <a:pt x="432" y="142"/>
                    </a:cubicBezTo>
                    <a:lnTo>
                      <a:pt x="432" y="142"/>
                    </a:lnTo>
                    <a:cubicBezTo>
                      <a:pt x="435" y="154"/>
                      <a:pt x="436" y="160"/>
                      <a:pt x="436" y="160"/>
                    </a:cubicBezTo>
                    <a:cubicBezTo>
                      <a:pt x="435" y="160"/>
                      <a:pt x="429" y="144"/>
                      <a:pt x="416" y="110"/>
                    </a:cubicBezTo>
                    <a:cubicBezTo>
                      <a:pt x="412" y="99"/>
                      <a:pt x="405" y="90"/>
                      <a:pt x="401" y="84"/>
                    </a:cubicBezTo>
                    <a:cubicBezTo>
                      <a:pt x="357" y="28"/>
                      <a:pt x="300" y="0"/>
                      <a:pt x="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7"/>
              <p:cNvSpPr/>
              <p:nvPr/>
            </p:nvSpPr>
            <p:spPr>
              <a:xfrm flipH="1">
                <a:off x="5221265" y="3898993"/>
                <a:ext cx="77976" cy="8463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70" extrusionOk="0">
                    <a:moveTo>
                      <a:pt x="112" y="47"/>
                    </a:moveTo>
                    <a:cubicBezTo>
                      <a:pt x="105" y="52"/>
                      <a:pt x="99" y="56"/>
                      <a:pt x="92" y="61"/>
                    </a:cubicBezTo>
                    <a:lnTo>
                      <a:pt x="92" y="61"/>
                    </a:lnTo>
                    <a:cubicBezTo>
                      <a:pt x="93" y="60"/>
                      <a:pt x="93" y="59"/>
                      <a:pt x="94" y="58"/>
                    </a:cubicBezTo>
                    <a:cubicBezTo>
                      <a:pt x="101" y="54"/>
                      <a:pt x="105" y="49"/>
                      <a:pt x="112" y="47"/>
                    </a:cubicBezTo>
                    <a:close/>
                    <a:moveTo>
                      <a:pt x="377" y="136"/>
                    </a:moveTo>
                    <a:cubicBezTo>
                      <a:pt x="377" y="137"/>
                      <a:pt x="377" y="137"/>
                      <a:pt x="377" y="137"/>
                    </a:cubicBezTo>
                    <a:lnTo>
                      <a:pt x="377" y="137"/>
                    </a:lnTo>
                    <a:cubicBezTo>
                      <a:pt x="377" y="137"/>
                      <a:pt x="377" y="137"/>
                      <a:pt x="377" y="136"/>
                    </a:cubicBezTo>
                    <a:close/>
                    <a:moveTo>
                      <a:pt x="209" y="1"/>
                    </a:moveTo>
                    <a:cubicBezTo>
                      <a:pt x="156" y="1"/>
                      <a:pt x="111" y="28"/>
                      <a:pt x="82" y="70"/>
                    </a:cubicBezTo>
                    <a:lnTo>
                      <a:pt x="82" y="70"/>
                    </a:lnTo>
                    <a:cubicBezTo>
                      <a:pt x="70" y="81"/>
                      <a:pt x="59" y="93"/>
                      <a:pt x="52" y="107"/>
                    </a:cubicBezTo>
                    <a:cubicBezTo>
                      <a:pt x="47" y="116"/>
                      <a:pt x="43" y="121"/>
                      <a:pt x="41" y="130"/>
                    </a:cubicBezTo>
                    <a:cubicBezTo>
                      <a:pt x="14" y="187"/>
                      <a:pt x="1" y="243"/>
                      <a:pt x="21" y="307"/>
                    </a:cubicBezTo>
                    <a:cubicBezTo>
                      <a:pt x="47" y="399"/>
                      <a:pt x="133" y="470"/>
                      <a:pt x="226" y="470"/>
                    </a:cubicBezTo>
                    <a:cubicBezTo>
                      <a:pt x="244" y="470"/>
                      <a:pt x="263" y="467"/>
                      <a:pt x="281" y="461"/>
                    </a:cubicBezTo>
                    <a:cubicBezTo>
                      <a:pt x="390" y="428"/>
                      <a:pt x="432" y="303"/>
                      <a:pt x="403" y="198"/>
                    </a:cubicBezTo>
                    <a:cubicBezTo>
                      <a:pt x="399" y="175"/>
                      <a:pt x="386" y="155"/>
                      <a:pt x="377" y="137"/>
                    </a:cubicBezTo>
                    <a:lnTo>
                      <a:pt x="377" y="137"/>
                    </a:lnTo>
                    <a:cubicBezTo>
                      <a:pt x="377" y="138"/>
                      <a:pt x="377" y="138"/>
                      <a:pt x="377" y="138"/>
                    </a:cubicBezTo>
                    <a:cubicBezTo>
                      <a:pt x="376" y="138"/>
                      <a:pt x="339" y="88"/>
                      <a:pt x="338" y="88"/>
                    </a:cubicBezTo>
                    <a:lnTo>
                      <a:pt x="338" y="88"/>
                    </a:lnTo>
                    <a:cubicBezTo>
                      <a:pt x="338" y="88"/>
                      <a:pt x="340" y="90"/>
                      <a:pt x="344" y="96"/>
                    </a:cubicBezTo>
                    <a:lnTo>
                      <a:pt x="344" y="96"/>
                    </a:lnTo>
                    <a:cubicBezTo>
                      <a:pt x="342" y="94"/>
                      <a:pt x="341" y="92"/>
                      <a:pt x="339" y="90"/>
                    </a:cubicBezTo>
                    <a:lnTo>
                      <a:pt x="339" y="90"/>
                    </a:lnTo>
                    <a:cubicBezTo>
                      <a:pt x="322" y="50"/>
                      <a:pt x="291" y="19"/>
                      <a:pt x="245" y="5"/>
                    </a:cubicBezTo>
                    <a:cubicBezTo>
                      <a:pt x="233" y="2"/>
                      <a:pt x="221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7"/>
              <p:cNvSpPr/>
              <p:nvPr/>
            </p:nvSpPr>
            <p:spPr>
              <a:xfrm flipH="1">
                <a:off x="5125642" y="3870540"/>
                <a:ext cx="91842" cy="8968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8" extrusionOk="0">
                    <a:moveTo>
                      <a:pt x="207" y="0"/>
                    </a:moveTo>
                    <a:cubicBezTo>
                      <a:pt x="175" y="0"/>
                      <a:pt x="143" y="8"/>
                      <a:pt x="114" y="25"/>
                    </a:cubicBezTo>
                    <a:cubicBezTo>
                      <a:pt x="49" y="63"/>
                      <a:pt x="0" y="156"/>
                      <a:pt x="32" y="234"/>
                    </a:cubicBezTo>
                    <a:cubicBezTo>
                      <a:pt x="38" y="256"/>
                      <a:pt x="47" y="279"/>
                      <a:pt x="54" y="301"/>
                    </a:cubicBezTo>
                    <a:cubicBezTo>
                      <a:pt x="69" y="356"/>
                      <a:pt x="103" y="397"/>
                      <a:pt x="136" y="437"/>
                    </a:cubicBezTo>
                    <a:cubicBezTo>
                      <a:pt x="168" y="479"/>
                      <a:pt x="222" y="498"/>
                      <a:pt x="276" y="498"/>
                    </a:cubicBezTo>
                    <a:cubicBezTo>
                      <a:pt x="316" y="498"/>
                      <a:pt x="356" y="488"/>
                      <a:pt x="388" y="470"/>
                    </a:cubicBezTo>
                    <a:cubicBezTo>
                      <a:pt x="465" y="425"/>
                      <a:pt x="510" y="325"/>
                      <a:pt x="481" y="236"/>
                    </a:cubicBezTo>
                    <a:cubicBezTo>
                      <a:pt x="465" y="185"/>
                      <a:pt x="443" y="141"/>
                      <a:pt x="403" y="98"/>
                    </a:cubicBezTo>
                    <a:cubicBezTo>
                      <a:pt x="379" y="70"/>
                      <a:pt x="334" y="45"/>
                      <a:pt x="301" y="25"/>
                    </a:cubicBezTo>
                    <a:cubicBezTo>
                      <a:pt x="272" y="8"/>
                      <a:pt x="240" y="0"/>
                      <a:pt x="2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7"/>
              <p:cNvSpPr/>
              <p:nvPr/>
            </p:nvSpPr>
            <p:spPr>
              <a:xfrm flipH="1">
                <a:off x="5465274" y="3680015"/>
                <a:ext cx="81577" cy="8121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51" extrusionOk="0">
                    <a:moveTo>
                      <a:pt x="183" y="1"/>
                    </a:moveTo>
                    <a:cubicBezTo>
                      <a:pt x="161" y="1"/>
                      <a:pt x="138" y="4"/>
                      <a:pt x="117" y="11"/>
                    </a:cubicBezTo>
                    <a:cubicBezTo>
                      <a:pt x="81" y="22"/>
                      <a:pt x="48" y="44"/>
                      <a:pt x="28" y="80"/>
                    </a:cubicBezTo>
                    <a:cubicBezTo>
                      <a:pt x="1" y="124"/>
                      <a:pt x="4" y="167"/>
                      <a:pt x="19" y="210"/>
                    </a:cubicBezTo>
                    <a:lnTo>
                      <a:pt x="19" y="210"/>
                    </a:lnTo>
                    <a:cubicBezTo>
                      <a:pt x="18" y="207"/>
                      <a:pt x="17" y="205"/>
                      <a:pt x="17" y="205"/>
                    </a:cubicBezTo>
                    <a:lnTo>
                      <a:pt x="17" y="205"/>
                    </a:lnTo>
                    <a:cubicBezTo>
                      <a:pt x="16" y="205"/>
                      <a:pt x="19" y="212"/>
                      <a:pt x="28" y="231"/>
                    </a:cubicBezTo>
                    <a:cubicBezTo>
                      <a:pt x="25" y="224"/>
                      <a:pt x="22" y="217"/>
                      <a:pt x="19" y="210"/>
                    </a:cubicBezTo>
                    <a:lnTo>
                      <a:pt x="19" y="210"/>
                    </a:lnTo>
                    <a:cubicBezTo>
                      <a:pt x="26" y="223"/>
                      <a:pt x="40" y="255"/>
                      <a:pt x="38" y="255"/>
                    </a:cubicBezTo>
                    <a:cubicBezTo>
                      <a:pt x="38" y="255"/>
                      <a:pt x="37" y="254"/>
                      <a:pt x="37" y="253"/>
                    </a:cubicBezTo>
                    <a:lnTo>
                      <a:pt x="37" y="253"/>
                    </a:lnTo>
                    <a:cubicBezTo>
                      <a:pt x="43" y="267"/>
                      <a:pt x="54" y="284"/>
                      <a:pt x="65" y="296"/>
                    </a:cubicBezTo>
                    <a:cubicBezTo>
                      <a:pt x="65" y="295"/>
                      <a:pt x="65" y="295"/>
                      <a:pt x="65" y="294"/>
                    </a:cubicBezTo>
                    <a:lnTo>
                      <a:pt x="65" y="294"/>
                    </a:lnTo>
                    <a:cubicBezTo>
                      <a:pt x="85" y="320"/>
                      <a:pt x="107" y="338"/>
                      <a:pt x="128" y="365"/>
                    </a:cubicBezTo>
                    <a:cubicBezTo>
                      <a:pt x="114" y="349"/>
                      <a:pt x="109" y="343"/>
                      <a:pt x="108" y="343"/>
                    </a:cubicBezTo>
                    <a:lnTo>
                      <a:pt x="108" y="343"/>
                    </a:lnTo>
                    <a:cubicBezTo>
                      <a:pt x="107" y="343"/>
                      <a:pt x="148" y="392"/>
                      <a:pt x="148" y="392"/>
                    </a:cubicBezTo>
                    <a:cubicBezTo>
                      <a:pt x="148" y="392"/>
                      <a:pt x="148" y="392"/>
                      <a:pt x="148" y="391"/>
                    </a:cubicBezTo>
                    <a:lnTo>
                      <a:pt x="148" y="391"/>
                    </a:lnTo>
                    <a:cubicBezTo>
                      <a:pt x="166" y="411"/>
                      <a:pt x="181" y="418"/>
                      <a:pt x="199" y="429"/>
                    </a:cubicBezTo>
                    <a:cubicBezTo>
                      <a:pt x="225" y="443"/>
                      <a:pt x="254" y="451"/>
                      <a:pt x="281" y="451"/>
                    </a:cubicBezTo>
                    <a:cubicBezTo>
                      <a:pt x="318" y="451"/>
                      <a:pt x="354" y="437"/>
                      <a:pt x="384" y="409"/>
                    </a:cubicBezTo>
                    <a:cubicBezTo>
                      <a:pt x="430" y="362"/>
                      <a:pt x="453" y="289"/>
                      <a:pt x="437" y="222"/>
                    </a:cubicBezTo>
                    <a:cubicBezTo>
                      <a:pt x="428" y="189"/>
                      <a:pt x="415" y="153"/>
                      <a:pt x="395" y="122"/>
                    </a:cubicBezTo>
                    <a:cubicBezTo>
                      <a:pt x="351" y="48"/>
                      <a:pt x="268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7"/>
              <p:cNvSpPr/>
              <p:nvPr/>
            </p:nvSpPr>
            <p:spPr>
              <a:xfrm flipH="1">
                <a:off x="5537667" y="3776899"/>
                <a:ext cx="71133" cy="72392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2" extrusionOk="0">
                    <a:moveTo>
                      <a:pt x="290" y="68"/>
                    </a:moveTo>
                    <a:cubicBezTo>
                      <a:pt x="298" y="73"/>
                      <a:pt x="302" y="77"/>
                      <a:pt x="301" y="77"/>
                    </a:cubicBezTo>
                    <a:cubicBezTo>
                      <a:pt x="301" y="77"/>
                      <a:pt x="298" y="75"/>
                      <a:pt x="294" y="71"/>
                    </a:cubicBezTo>
                    <a:cubicBezTo>
                      <a:pt x="292" y="70"/>
                      <a:pt x="291" y="69"/>
                      <a:pt x="291" y="68"/>
                    </a:cubicBezTo>
                    <a:lnTo>
                      <a:pt x="291" y="68"/>
                    </a:lnTo>
                    <a:cubicBezTo>
                      <a:pt x="290" y="68"/>
                      <a:pt x="290" y="68"/>
                      <a:pt x="290" y="68"/>
                    </a:cubicBezTo>
                    <a:close/>
                    <a:moveTo>
                      <a:pt x="163" y="1"/>
                    </a:moveTo>
                    <a:cubicBezTo>
                      <a:pt x="149" y="1"/>
                      <a:pt x="135" y="3"/>
                      <a:pt x="120" y="7"/>
                    </a:cubicBezTo>
                    <a:cubicBezTo>
                      <a:pt x="49" y="27"/>
                      <a:pt x="9" y="91"/>
                      <a:pt x="5" y="160"/>
                    </a:cubicBezTo>
                    <a:cubicBezTo>
                      <a:pt x="0" y="191"/>
                      <a:pt x="7" y="227"/>
                      <a:pt x="18" y="258"/>
                    </a:cubicBezTo>
                    <a:cubicBezTo>
                      <a:pt x="47" y="331"/>
                      <a:pt x="94" y="365"/>
                      <a:pt x="165" y="394"/>
                    </a:cubicBezTo>
                    <a:cubicBezTo>
                      <a:pt x="179" y="399"/>
                      <a:pt x="194" y="402"/>
                      <a:pt x="209" y="402"/>
                    </a:cubicBezTo>
                    <a:cubicBezTo>
                      <a:pt x="268" y="402"/>
                      <a:pt x="328" y="364"/>
                      <a:pt x="358" y="316"/>
                    </a:cubicBezTo>
                    <a:cubicBezTo>
                      <a:pt x="394" y="253"/>
                      <a:pt x="384" y="174"/>
                      <a:pt x="338" y="118"/>
                    </a:cubicBezTo>
                    <a:lnTo>
                      <a:pt x="338" y="118"/>
                    </a:lnTo>
                    <a:cubicBezTo>
                      <a:pt x="324" y="96"/>
                      <a:pt x="310" y="80"/>
                      <a:pt x="288" y="66"/>
                    </a:cubicBezTo>
                    <a:lnTo>
                      <a:pt x="288" y="66"/>
                    </a:lnTo>
                    <a:cubicBezTo>
                      <a:pt x="258" y="25"/>
                      <a:pt x="213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7"/>
              <p:cNvSpPr/>
              <p:nvPr/>
            </p:nvSpPr>
            <p:spPr>
              <a:xfrm flipH="1">
                <a:off x="5404767" y="3558822"/>
                <a:ext cx="74014" cy="7077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93" extrusionOk="0">
                    <a:moveTo>
                      <a:pt x="63" y="272"/>
                    </a:moveTo>
                    <a:cubicBezTo>
                      <a:pt x="69" y="277"/>
                      <a:pt x="75" y="281"/>
                      <a:pt x="81" y="286"/>
                    </a:cubicBezTo>
                    <a:cubicBezTo>
                      <a:pt x="75" y="281"/>
                      <a:pt x="70" y="279"/>
                      <a:pt x="63" y="272"/>
                    </a:cubicBezTo>
                    <a:cubicBezTo>
                      <a:pt x="63" y="272"/>
                      <a:pt x="63" y="272"/>
                      <a:pt x="63" y="272"/>
                    </a:cubicBezTo>
                    <a:close/>
                    <a:moveTo>
                      <a:pt x="188" y="1"/>
                    </a:moveTo>
                    <a:cubicBezTo>
                      <a:pt x="150" y="1"/>
                      <a:pt x="112" y="13"/>
                      <a:pt x="81" y="38"/>
                    </a:cubicBezTo>
                    <a:lnTo>
                      <a:pt x="81" y="38"/>
                    </a:lnTo>
                    <a:cubicBezTo>
                      <a:pt x="48" y="55"/>
                      <a:pt x="22" y="83"/>
                      <a:pt x="10" y="126"/>
                    </a:cubicBezTo>
                    <a:cubicBezTo>
                      <a:pt x="1" y="162"/>
                      <a:pt x="8" y="199"/>
                      <a:pt x="28" y="231"/>
                    </a:cubicBezTo>
                    <a:lnTo>
                      <a:pt x="28" y="231"/>
                    </a:lnTo>
                    <a:cubicBezTo>
                      <a:pt x="39" y="260"/>
                      <a:pt x="58" y="286"/>
                      <a:pt x="81" y="308"/>
                    </a:cubicBezTo>
                    <a:cubicBezTo>
                      <a:pt x="90" y="319"/>
                      <a:pt x="103" y="330"/>
                      <a:pt x="110" y="341"/>
                    </a:cubicBezTo>
                    <a:cubicBezTo>
                      <a:pt x="139" y="377"/>
                      <a:pt x="184" y="393"/>
                      <a:pt x="229" y="393"/>
                    </a:cubicBezTo>
                    <a:cubicBezTo>
                      <a:pt x="260" y="393"/>
                      <a:pt x="291" y="385"/>
                      <a:pt x="317" y="370"/>
                    </a:cubicBezTo>
                    <a:cubicBezTo>
                      <a:pt x="386" y="328"/>
                      <a:pt x="410" y="252"/>
                      <a:pt x="395" y="179"/>
                    </a:cubicBezTo>
                    <a:cubicBezTo>
                      <a:pt x="382" y="112"/>
                      <a:pt x="339" y="59"/>
                      <a:pt x="277" y="25"/>
                    </a:cubicBezTo>
                    <a:cubicBezTo>
                      <a:pt x="250" y="9"/>
                      <a:pt x="219" y="1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7"/>
              <p:cNvSpPr/>
              <p:nvPr/>
            </p:nvSpPr>
            <p:spPr>
              <a:xfrm flipH="1">
                <a:off x="4377767" y="2278453"/>
                <a:ext cx="63749" cy="64649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59" extrusionOk="0">
                    <a:moveTo>
                      <a:pt x="164" y="0"/>
                    </a:moveTo>
                    <a:cubicBezTo>
                      <a:pt x="149" y="0"/>
                      <a:pt x="134" y="2"/>
                      <a:pt x="120" y="6"/>
                    </a:cubicBezTo>
                    <a:cubicBezTo>
                      <a:pt x="54" y="22"/>
                      <a:pt x="18" y="84"/>
                      <a:pt x="9" y="155"/>
                    </a:cubicBezTo>
                    <a:cubicBezTo>
                      <a:pt x="0" y="249"/>
                      <a:pt x="62" y="331"/>
                      <a:pt x="151" y="353"/>
                    </a:cubicBezTo>
                    <a:cubicBezTo>
                      <a:pt x="166" y="357"/>
                      <a:pt x="181" y="359"/>
                      <a:pt x="194" y="359"/>
                    </a:cubicBezTo>
                    <a:cubicBezTo>
                      <a:pt x="243" y="359"/>
                      <a:pt x="284" y="335"/>
                      <a:pt x="317" y="297"/>
                    </a:cubicBezTo>
                    <a:lnTo>
                      <a:pt x="317" y="297"/>
                    </a:lnTo>
                    <a:cubicBezTo>
                      <a:pt x="340" y="272"/>
                      <a:pt x="354" y="243"/>
                      <a:pt x="354" y="206"/>
                    </a:cubicBezTo>
                    <a:cubicBezTo>
                      <a:pt x="354" y="181"/>
                      <a:pt x="346" y="155"/>
                      <a:pt x="332" y="132"/>
                    </a:cubicBezTo>
                    <a:lnTo>
                      <a:pt x="332" y="132"/>
                    </a:lnTo>
                    <a:cubicBezTo>
                      <a:pt x="330" y="129"/>
                      <a:pt x="329" y="125"/>
                      <a:pt x="327" y="122"/>
                    </a:cubicBezTo>
                    <a:lnTo>
                      <a:pt x="315" y="107"/>
                    </a:lnTo>
                    <a:lnTo>
                      <a:pt x="315" y="107"/>
                    </a:lnTo>
                    <a:cubicBezTo>
                      <a:pt x="312" y="101"/>
                      <a:pt x="309" y="96"/>
                      <a:pt x="306" y="91"/>
                    </a:cubicBezTo>
                    <a:lnTo>
                      <a:pt x="306" y="91"/>
                    </a:lnTo>
                    <a:cubicBezTo>
                      <a:pt x="306" y="92"/>
                      <a:pt x="307" y="92"/>
                      <a:pt x="307" y="92"/>
                    </a:cubicBezTo>
                    <a:cubicBezTo>
                      <a:pt x="307" y="92"/>
                      <a:pt x="302" y="84"/>
                      <a:pt x="298" y="77"/>
                    </a:cubicBezTo>
                    <a:cubicBezTo>
                      <a:pt x="277" y="26"/>
                      <a:pt x="219" y="0"/>
                      <a:pt x="1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7"/>
              <p:cNvSpPr/>
              <p:nvPr/>
            </p:nvSpPr>
            <p:spPr>
              <a:xfrm flipH="1">
                <a:off x="4281244" y="2178869"/>
                <a:ext cx="68431" cy="612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40" extrusionOk="0">
                    <a:moveTo>
                      <a:pt x="73" y="27"/>
                    </a:moveTo>
                    <a:cubicBezTo>
                      <a:pt x="60" y="37"/>
                      <a:pt x="53" y="42"/>
                      <a:pt x="53" y="42"/>
                    </a:cubicBezTo>
                    <a:cubicBezTo>
                      <a:pt x="52" y="42"/>
                      <a:pt x="58" y="37"/>
                      <a:pt x="69" y="27"/>
                    </a:cubicBezTo>
                    <a:cubicBezTo>
                      <a:pt x="70" y="27"/>
                      <a:pt x="72" y="27"/>
                      <a:pt x="73" y="27"/>
                    </a:cubicBezTo>
                    <a:close/>
                    <a:moveTo>
                      <a:pt x="152" y="1"/>
                    </a:moveTo>
                    <a:cubicBezTo>
                      <a:pt x="142" y="1"/>
                      <a:pt x="131" y="2"/>
                      <a:pt x="120" y="5"/>
                    </a:cubicBezTo>
                    <a:cubicBezTo>
                      <a:pt x="119" y="5"/>
                      <a:pt x="119" y="6"/>
                      <a:pt x="119" y="6"/>
                    </a:cubicBezTo>
                    <a:lnTo>
                      <a:pt x="119" y="6"/>
                    </a:lnTo>
                    <a:cubicBezTo>
                      <a:pt x="118" y="6"/>
                      <a:pt x="116" y="6"/>
                      <a:pt x="115" y="6"/>
                    </a:cubicBezTo>
                    <a:cubicBezTo>
                      <a:pt x="77" y="6"/>
                      <a:pt x="37" y="32"/>
                      <a:pt x="20" y="63"/>
                    </a:cubicBezTo>
                    <a:cubicBezTo>
                      <a:pt x="4" y="92"/>
                      <a:pt x="1" y="127"/>
                      <a:pt x="12" y="158"/>
                    </a:cubicBezTo>
                    <a:lnTo>
                      <a:pt x="12" y="158"/>
                    </a:lnTo>
                    <a:cubicBezTo>
                      <a:pt x="12" y="184"/>
                      <a:pt x="18" y="208"/>
                      <a:pt x="35" y="234"/>
                    </a:cubicBezTo>
                    <a:cubicBezTo>
                      <a:pt x="69" y="283"/>
                      <a:pt x="106" y="317"/>
                      <a:pt x="164" y="334"/>
                    </a:cubicBezTo>
                    <a:cubicBezTo>
                      <a:pt x="177" y="338"/>
                      <a:pt x="191" y="340"/>
                      <a:pt x="204" y="340"/>
                    </a:cubicBezTo>
                    <a:cubicBezTo>
                      <a:pt x="259" y="340"/>
                      <a:pt x="314" y="311"/>
                      <a:pt x="342" y="261"/>
                    </a:cubicBezTo>
                    <a:cubicBezTo>
                      <a:pt x="380" y="194"/>
                      <a:pt x="362" y="128"/>
                      <a:pt x="318" y="70"/>
                    </a:cubicBezTo>
                    <a:cubicBezTo>
                      <a:pt x="289" y="36"/>
                      <a:pt x="251" y="16"/>
                      <a:pt x="209" y="7"/>
                    </a:cubicBezTo>
                    <a:cubicBezTo>
                      <a:pt x="189" y="5"/>
                      <a:pt x="171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7"/>
              <p:cNvSpPr/>
              <p:nvPr/>
            </p:nvSpPr>
            <p:spPr>
              <a:xfrm flipH="1">
                <a:off x="4281784" y="2306905"/>
                <a:ext cx="49883" cy="538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99" extrusionOk="0">
                    <a:moveTo>
                      <a:pt x="108" y="286"/>
                    </a:moveTo>
                    <a:lnTo>
                      <a:pt x="108" y="286"/>
                    </a:lnTo>
                    <a:cubicBezTo>
                      <a:pt x="109" y="287"/>
                      <a:pt x="109" y="287"/>
                      <a:pt x="111" y="289"/>
                    </a:cubicBezTo>
                    <a:lnTo>
                      <a:pt x="108" y="286"/>
                    </a:lnTo>
                    <a:close/>
                    <a:moveTo>
                      <a:pt x="144" y="0"/>
                    </a:moveTo>
                    <a:cubicBezTo>
                      <a:pt x="91" y="0"/>
                      <a:pt x="36" y="31"/>
                      <a:pt x="22" y="91"/>
                    </a:cubicBezTo>
                    <a:lnTo>
                      <a:pt x="13" y="122"/>
                    </a:lnTo>
                    <a:cubicBezTo>
                      <a:pt x="0" y="181"/>
                      <a:pt x="21" y="238"/>
                      <a:pt x="69" y="269"/>
                    </a:cubicBezTo>
                    <a:lnTo>
                      <a:pt x="69" y="269"/>
                    </a:lnTo>
                    <a:cubicBezTo>
                      <a:pt x="90" y="289"/>
                      <a:pt x="114" y="299"/>
                      <a:pt x="139" y="299"/>
                    </a:cubicBezTo>
                    <a:cubicBezTo>
                      <a:pt x="164" y="299"/>
                      <a:pt x="189" y="288"/>
                      <a:pt x="211" y="268"/>
                    </a:cubicBezTo>
                    <a:lnTo>
                      <a:pt x="211" y="268"/>
                    </a:lnTo>
                    <a:cubicBezTo>
                      <a:pt x="257" y="236"/>
                      <a:pt x="277" y="181"/>
                      <a:pt x="264" y="122"/>
                    </a:cubicBezTo>
                    <a:lnTo>
                      <a:pt x="256" y="91"/>
                    </a:lnTo>
                    <a:cubicBezTo>
                      <a:pt x="248" y="31"/>
                      <a:pt x="197" y="0"/>
                      <a:pt x="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7"/>
              <p:cNvSpPr/>
              <p:nvPr/>
            </p:nvSpPr>
            <p:spPr>
              <a:xfrm flipH="1">
                <a:off x="4494279" y="2349945"/>
                <a:ext cx="59787" cy="5996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33" extrusionOk="0">
                    <a:moveTo>
                      <a:pt x="165" y="1"/>
                    </a:moveTo>
                    <a:cubicBezTo>
                      <a:pt x="100" y="1"/>
                      <a:pt x="58" y="43"/>
                      <a:pt x="36" y="98"/>
                    </a:cubicBezTo>
                    <a:cubicBezTo>
                      <a:pt x="0" y="196"/>
                      <a:pt x="45" y="332"/>
                      <a:pt x="165" y="332"/>
                    </a:cubicBezTo>
                    <a:cubicBezTo>
                      <a:pt x="285" y="332"/>
                      <a:pt x="332" y="192"/>
                      <a:pt x="292" y="98"/>
                    </a:cubicBezTo>
                    <a:cubicBezTo>
                      <a:pt x="269" y="43"/>
                      <a:pt x="229" y="1"/>
                      <a:pt x="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 flipH="1">
                <a:off x="4632221" y="2382899"/>
                <a:ext cx="72213" cy="83737"/>
              </a:xfrm>
              <a:custGeom>
                <a:avLst/>
                <a:gdLst/>
                <a:ahLst/>
                <a:cxnLst/>
                <a:rect l="l" t="t" r="r" b="b"/>
                <a:pathLst>
                  <a:path w="401" h="465" extrusionOk="0">
                    <a:moveTo>
                      <a:pt x="357" y="203"/>
                    </a:moveTo>
                    <a:cubicBezTo>
                      <a:pt x="357" y="205"/>
                      <a:pt x="357" y="206"/>
                      <a:pt x="357" y="207"/>
                    </a:cubicBezTo>
                    <a:cubicBezTo>
                      <a:pt x="357" y="206"/>
                      <a:pt x="357" y="205"/>
                      <a:pt x="357" y="203"/>
                    </a:cubicBezTo>
                    <a:close/>
                    <a:moveTo>
                      <a:pt x="237" y="1"/>
                    </a:moveTo>
                    <a:cubicBezTo>
                      <a:pt x="212" y="1"/>
                      <a:pt x="187" y="7"/>
                      <a:pt x="163" y="18"/>
                    </a:cubicBezTo>
                    <a:cubicBezTo>
                      <a:pt x="32" y="76"/>
                      <a:pt x="1" y="274"/>
                      <a:pt x="81" y="383"/>
                    </a:cubicBezTo>
                    <a:cubicBezTo>
                      <a:pt x="117" y="431"/>
                      <a:pt x="170" y="464"/>
                      <a:pt x="227" y="464"/>
                    </a:cubicBezTo>
                    <a:cubicBezTo>
                      <a:pt x="254" y="464"/>
                      <a:pt x="281" y="457"/>
                      <a:pt x="308" y="440"/>
                    </a:cubicBezTo>
                    <a:cubicBezTo>
                      <a:pt x="387" y="393"/>
                      <a:pt x="400" y="303"/>
                      <a:pt x="370" y="225"/>
                    </a:cubicBezTo>
                    <a:lnTo>
                      <a:pt x="370" y="225"/>
                    </a:lnTo>
                    <a:cubicBezTo>
                      <a:pt x="372" y="231"/>
                      <a:pt x="373" y="233"/>
                      <a:pt x="374" y="233"/>
                    </a:cubicBezTo>
                    <a:cubicBezTo>
                      <a:pt x="375" y="233"/>
                      <a:pt x="369" y="216"/>
                      <a:pt x="368" y="209"/>
                    </a:cubicBezTo>
                    <a:lnTo>
                      <a:pt x="360" y="189"/>
                    </a:lnTo>
                    <a:lnTo>
                      <a:pt x="360" y="189"/>
                    </a:lnTo>
                    <a:cubicBezTo>
                      <a:pt x="360" y="188"/>
                      <a:pt x="360" y="187"/>
                      <a:pt x="360" y="186"/>
                    </a:cubicBezTo>
                    <a:lnTo>
                      <a:pt x="360" y="186"/>
                    </a:lnTo>
                    <a:cubicBezTo>
                      <a:pt x="362" y="169"/>
                      <a:pt x="366" y="153"/>
                      <a:pt x="366" y="136"/>
                    </a:cubicBezTo>
                    <a:cubicBezTo>
                      <a:pt x="368" y="87"/>
                      <a:pt x="337" y="40"/>
                      <a:pt x="299" y="16"/>
                    </a:cubicBezTo>
                    <a:cubicBezTo>
                      <a:pt x="279" y="5"/>
                      <a:pt x="258" y="1"/>
                      <a:pt x="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7"/>
              <p:cNvSpPr/>
              <p:nvPr/>
            </p:nvSpPr>
            <p:spPr>
              <a:xfrm flipH="1">
                <a:off x="4564331" y="2455652"/>
                <a:ext cx="54205" cy="6392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55" extrusionOk="0">
                    <a:moveTo>
                      <a:pt x="269" y="257"/>
                    </a:moveTo>
                    <a:cubicBezTo>
                      <a:pt x="269" y="257"/>
                      <a:pt x="269" y="257"/>
                      <a:pt x="268" y="258"/>
                    </a:cubicBezTo>
                    <a:lnTo>
                      <a:pt x="268" y="258"/>
                    </a:lnTo>
                    <a:cubicBezTo>
                      <a:pt x="269" y="257"/>
                      <a:pt x="269" y="257"/>
                      <a:pt x="269" y="257"/>
                    </a:cubicBezTo>
                    <a:close/>
                    <a:moveTo>
                      <a:pt x="31" y="257"/>
                    </a:moveTo>
                    <a:cubicBezTo>
                      <a:pt x="32" y="258"/>
                      <a:pt x="33" y="259"/>
                      <a:pt x="33" y="261"/>
                    </a:cubicBezTo>
                    <a:lnTo>
                      <a:pt x="33" y="261"/>
                    </a:lnTo>
                    <a:cubicBezTo>
                      <a:pt x="32" y="260"/>
                      <a:pt x="32" y="258"/>
                      <a:pt x="31" y="257"/>
                    </a:cubicBezTo>
                    <a:close/>
                    <a:moveTo>
                      <a:pt x="147" y="0"/>
                    </a:moveTo>
                    <a:cubicBezTo>
                      <a:pt x="88" y="0"/>
                      <a:pt x="30" y="33"/>
                      <a:pt x="16" y="99"/>
                    </a:cubicBezTo>
                    <a:cubicBezTo>
                      <a:pt x="2" y="167"/>
                      <a:pt x="0" y="255"/>
                      <a:pt x="58" y="308"/>
                    </a:cubicBezTo>
                    <a:lnTo>
                      <a:pt x="58" y="308"/>
                    </a:lnTo>
                    <a:cubicBezTo>
                      <a:pt x="79" y="336"/>
                      <a:pt x="109" y="355"/>
                      <a:pt x="149" y="355"/>
                    </a:cubicBezTo>
                    <a:cubicBezTo>
                      <a:pt x="192" y="355"/>
                      <a:pt x="222" y="335"/>
                      <a:pt x="243" y="306"/>
                    </a:cubicBezTo>
                    <a:lnTo>
                      <a:pt x="243" y="306"/>
                    </a:lnTo>
                    <a:cubicBezTo>
                      <a:pt x="300" y="254"/>
                      <a:pt x="298" y="168"/>
                      <a:pt x="283" y="99"/>
                    </a:cubicBezTo>
                    <a:cubicBezTo>
                      <a:pt x="266" y="33"/>
                      <a:pt x="206" y="0"/>
                      <a:pt x="1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7"/>
              <p:cNvSpPr/>
              <p:nvPr/>
            </p:nvSpPr>
            <p:spPr>
              <a:xfrm flipH="1">
                <a:off x="4675801" y="2495989"/>
                <a:ext cx="49883" cy="6753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75" extrusionOk="0">
                    <a:moveTo>
                      <a:pt x="155" y="0"/>
                    </a:moveTo>
                    <a:cubicBezTo>
                      <a:pt x="104" y="0"/>
                      <a:pt x="60" y="35"/>
                      <a:pt x="41" y="88"/>
                    </a:cubicBezTo>
                    <a:cubicBezTo>
                      <a:pt x="21" y="146"/>
                      <a:pt x="6" y="200"/>
                      <a:pt x="3" y="260"/>
                    </a:cubicBezTo>
                    <a:cubicBezTo>
                      <a:pt x="1" y="329"/>
                      <a:pt x="64" y="375"/>
                      <a:pt x="126" y="375"/>
                    </a:cubicBezTo>
                    <a:cubicBezTo>
                      <a:pt x="163" y="375"/>
                      <a:pt x="199" y="358"/>
                      <a:pt x="219" y="320"/>
                    </a:cubicBezTo>
                    <a:cubicBezTo>
                      <a:pt x="232" y="291"/>
                      <a:pt x="248" y="266"/>
                      <a:pt x="252" y="235"/>
                    </a:cubicBezTo>
                    <a:cubicBezTo>
                      <a:pt x="259" y="208"/>
                      <a:pt x="264" y="179"/>
                      <a:pt x="266" y="148"/>
                    </a:cubicBezTo>
                    <a:cubicBezTo>
                      <a:pt x="277" y="84"/>
                      <a:pt x="250" y="22"/>
                      <a:pt x="183" y="4"/>
                    </a:cubicBezTo>
                    <a:cubicBezTo>
                      <a:pt x="174" y="1"/>
                      <a:pt x="165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 flipH="1">
                <a:off x="4204890" y="2077664"/>
                <a:ext cx="60508" cy="579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22" extrusionOk="0">
                    <a:moveTo>
                      <a:pt x="152" y="0"/>
                    </a:moveTo>
                    <a:cubicBezTo>
                      <a:pt x="88" y="0"/>
                      <a:pt x="34" y="42"/>
                      <a:pt x="17" y="102"/>
                    </a:cubicBezTo>
                    <a:cubicBezTo>
                      <a:pt x="5" y="136"/>
                      <a:pt x="1" y="171"/>
                      <a:pt x="12" y="205"/>
                    </a:cubicBezTo>
                    <a:cubicBezTo>
                      <a:pt x="30" y="265"/>
                      <a:pt x="72" y="294"/>
                      <a:pt x="123" y="314"/>
                    </a:cubicBezTo>
                    <a:cubicBezTo>
                      <a:pt x="137" y="319"/>
                      <a:pt x="151" y="322"/>
                      <a:pt x="165" y="322"/>
                    </a:cubicBezTo>
                    <a:cubicBezTo>
                      <a:pt x="252" y="322"/>
                      <a:pt x="336" y="220"/>
                      <a:pt x="301" y="136"/>
                    </a:cubicBezTo>
                    <a:cubicBezTo>
                      <a:pt x="298" y="124"/>
                      <a:pt x="292" y="107"/>
                      <a:pt x="287" y="96"/>
                    </a:cubicBezTo>
                    <a:lnTo>
                      <a:pt x="287" y="96"/>
                    </a:lnTo>
                    <a:cubicBezTo>
                      <a:pt x="272" y="39"/>
                      <a:pt x="208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7"/>
              <p:cNvSpPr/>
              <p:nvPr/>
            </p:nvSpPr>
            <p:spPr>
              <a:xfrm flipH="1">
                <a:off x="4114849" y="2183731"/>
                <a:ext cx="125698" cy="125156"/>
              </a:xfrm>
              <a:custGeom>
                <a:avLst/>
                <a:gdLst/>
                <a:ahLst/>
                <a:cxnLst/>
                <a:rect l="l" t="t" r="r" b="b"/>
                <a:pathLst>
                  <a:path w="698" h="695" extrusionOk="0">
                    <a:moveTo>
                      <a:pt x="350" y="0"/>
                    </a:moveTo>
                    <a:cubicBezTo>
                      <a:pt x="161" y="0"/>
                      <a:pt x="3" y="158"/>
                      <a:pt x="3" y="347"/>
                    </a:cubicBezTo>
                    <a:cubicBezTo>
                      <a:pt x="1" y="537"/>
                      <a:pt x="159" y="695"/>
                      <a:pt x="350" y="695"/>
                    </a:cubicBezTo>
                    <a:cubicBezTo>
                      <a:pt x="539" y="695"/>
                      <a:pt x="697" y="537"/>
                      <a:pt x="697" y="347"/>
                    </a:cubicBezTo>
                    <a:cubicBezTo>
                      <a:pt x="697" y="158"/>
                      <a:pt x="539" y="0"/>
                      <a:pt x="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7"/>
              <p:cNvSpPr/>
              <p:nvPr/>
            </p:nvSpPr>
            <p:spPr>
              <a:xfrm flipH="1">
                <a:off x="4425849" y="2440525"/>
                <a:ext cx="61768" cy="47901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66" extrusionOk="0">
                    <a:moveTo>
                      <a:pt x="174" y="0"/>
                    </a:moveTo>
                    <a:cubicBezTo>
                      <a:pt x="0" y="0"/>
                      <a:pt x="0" y="265"/>
                      <a:pt x="174" y="265"/>
                    </a:cubicBezTo>
                    <a:cubicBezTo>
                      <a:pt x="343" y="265"/>
                      <a:pt x="343" y="0"/>
                      <a:pt x="1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7"/>
              <p:cNvSpPr/>
              <p:nvPr/>
            </p:nvSpPr>
            <p:spPr>
              <a:xfrm flipH="1">
                <a:off x="4053622" y="1798360"/>
                <a:ext cx="82298" cy="8229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7" extrusionOk="0">
                    <a:moveTo>
                      <a:pt x="227" y="1"/>
                    </a:moveTo>
                    <a:cubicBezTo>
                      <a:pt x="103" y="1"/>
                      <a:pt x="0" y="103"/>
                      <a:pt x="0" y="227"/>
                    </a:cubicBezTo>
                    <a:cubicBezTo>
                      <a:pt x="0" y="350"/>
                      <a:pt x="103" y="457"/>
                      <a:pt x="227" y="457"/>
                    </a:cubicBezTo>
                    <a:cubicBezTo>
                      <a:pt x="354" y="457"/>
                      <a:pt x="456" y="352"/>
                      <a:pt x="456" y="227"/>
                    </a:cubicBezTo>
                    <a:cubicBezTo>
                      <a:pt x="456" y="103"/>
                      <a:pt x="354" y="1"/>
                      <a:pt x="2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7"/>
              <p:cNvSpPr/>
              <p:nvPr/>
            </p:nvSpPr>
            <p:spPr>
              <a:xfrm flipH="1">
                <a:off x="3993475" y="1701116"/>
                <a:ext cx="36377" cy="3979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1" extrusionOk="0">
                    <a:moveTo>
                      <a:pt x="101" y="0"/>
                    </a:moveTo>
                    <a:cubicBezTo>
                      <a:pt x="43" y="0"/>
                      <a:pt x="5" y="45"/>
                      <a:pt x="3" y="98"/>
                    </a:cubicBezTo>
                    <a:cubicBezTo>
                      <a:pt x="1" y="125"/>
                      <a:pt x="10" y="149"/>
                      <a:pt x="21" y="176"/>
                    </a:cubicBezTo>
                    <a:cubicBezTo>
                      <a:pt x="34" y="206"/>
                      <a:pt x="68" y="221"/>
                      <a:pt x="101" y="221"/>
                    </a:cubicBezTo>
                    <a:cubicBezTo>
                      <a:pt x="134" y="221"/>
                      <a:pt x="168" y="206"/>
                      <a:pt x="181" y="176"/>
                    </a:cubicBezTo>
                    <a:cubicBezTo>
                      <a:pt x="192" y="151"/>
                      <a:pt x="201" y="125"/>
                      <a:pt x="199" y="98"/>
                    </a:cubicBezTo>
                    <a:cubicBezTo>
                      <a:pt x="192" y="45"/>
                      <a:pt x="157" y="0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7"/>
              <p:cNvSpPr/>
              <p:nvPr/>
            </p:nvSpPr>
            <p:spPr>
              <a:xfrm flipH="1">
                <a:off x="4118091" y="1968175"/>
                <a:ext cx="58347" cy="58706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6" extrusionOk="0">
                    <a:moveTo>
                      <a:pt x="161" y="1"/>
                    </a:moveTo>
                    <a:cubicBezTo>
                      <a:pt x="72" y="1"/>
                      <a:pt x="1" y="74"/>
                      <a:pt x="1" y="163"/>
                    </a:cubicBezTo>
                    <a:cubicBezTo>
                      <a:pt x="1" y="252"/>
                      <a:pt x="72" y="326"/>
                      <a:pt x="161" y="326"/>
                    </a:cubicBezTo>
                    <a:cubicBezTo>
                      <a:pt x="250" y="326"/>
                      <a:pt x="323" y="252"/>
                      <a:pt x="323" y="163"/>
                    </a:cubicBezTo>
                    <a:cubicBezTo>
                      <a:pt x="323" y="74"/>
                      <a:pt x="248" y="1"/>
                      <a:pt x="1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7"/>
              <p:cNvSpPr/>
              <p:nvPr/>
            </p:nvSpPr>
            <p:spPr>
              <a:xfrm flipH="1">
                <a:off x="3946294" y="1768826"/>
                <a:ext cx="53485" cy="50422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80" extrusionOk="0">
                    <a:moveTo>
                      <a:pt x="142" y="1"/>
                    </a:moveTo>
                    <a:cubicBezTo>
                      <a:pt x="69" y="1"/>
                      <a:pt x="1" y="63"/>
                      <a:pt x="1" y="140"/>
                    </a:cubicBezTo>
                    <a:cubicBezTo>
                      <a:pt x="2" y="218"/>
                      <a:pt x="73" y="279"/>
                      <a:pt x="145" y="279"/>
                    </a:cubicBezTo>
                    <a:cubicBezTo>
                      <a:pt x="168" y="279"/>
                      <a:pt x="191" y="273"/>
                      <a:pt x="212" y="260"/>
                    </a:cubicBezTo>
                    <a:cubicBezTo>
                      <a:pt x="225" y="251"/>
                      <a:pt x="239" y="242"/>
                      <a:pt x="250" y="229"/>
                    </a:cubicBezTo>
                    <a:cubicBezTo>
                      <a:pt x="297" y="178"/>
                      <a:pt x="297" y="102"/>
                      <a:pt x="250" y="51"/>
                    </a:cubicBezTo>
                    <a:cubicBezTo>
                      <a:pt x="239" y="42"/>
                      <a:pt x="225" y="29"/>
                      <a:pt x="212" y="22"/>
                    </a:cubicBezTo>
                    <a:cubicBezTo>
                      <a:pt x="190" y="7"/>
                      <a:pt x="166" y="1"/>
                      <a:pt x="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 flipH="1">
                <a:off x="4066768" y="1691032"/>
                <a:ext cx="71133" cy="5546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08" extrusionOk="0">
                    <a:moveTo>
                      <a:pt x="198" y="0"/>
                    </a:moveTo>
                    <a:cubicBezTo>
                      <a:pt x="0" y="0"/>
                      <a:pt x="0" y="307"/>
                      <a:pt x="198" y="307"/>
                    </a:cubicBezTo>
                    <a:cubicBezTo>
                      <a:pt x="394" y="307"/>
                      <a:pt x="394" y="0"/>
                      <a:pt x="1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7"/>
              <p:cNvSpPr/>
              <p:nvPr/>
            </p:nvSpPr>
            <p:spPr>
              <a:xfrm flipH="1">
                <a:off x="3884526" y="1492404"/>
                <a:ext cx="59067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56" extrusionOk="0">
                    <a:moveTo>
                      <a:pt x="165" y="0"/>
                    </a:moveTo>
                    <a:cubicBezTo>
                      <a:pt x="0" y="0"/>
                      <a:pt x="0" y="256"/>
                      <a:pt x="165" y="256"/>
                    </a:cubicBezTo>
                    <a:cubicBezTo>
                      <a:pt x="327" y="256"/>
                      <a:pt x="327" y="0"/>
                      <a:pt x="1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7"/>
              <p:cNvSpPr/>
              <p:nvPr/>
            </p:nvSpPr>
            <p:spPr>
              <a:xfrm flipH="1">
                <a:off x="3796467" y="1435859"/>
                <a:ext cx="69152" cy="534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97" extrusionOk="0">
                    <a:moveTo>
                      <a:pt x="192" y="0"/>
                    </a:moveTo>
                    <a:cubicBezTo>
                      <a:pt x="1" y="0"/>
                      <a:pt x="1" y="296"/>
                      <a:pt x="192" y="296"/>
                    </a:cubicBezTo>
                    <a:cubicBezTo>
                      <a:pt x="384" y="296"/>
                      <a:pt x="384" y="0"/>
                      <a:pt x="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 flipH="1">
                <a:off x="3821318" y="1533642"/>
                <a:ext cx="4934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14" extrusionOk="0">
                    <a:moveTo>
                      <a:pt x="138" y="0"/>
                    </a:moveTo>
                    <a:cubicBezTo>
                      <a:pt x="0" y="2"/>
                      <a:pt x="0" y="214"/>
                      <a:pt x="138" y="214"/>
                    </a:cubicBezTo>
                    <a:cubicBezTo>
                      <a:pt x="274" y="214"/>
                      <a:pt x="274" y="0"/>
                      <a:pt x="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7"/>
              <p:cNvSpPr/>
              <p:nvPr/>
            </p:nvSpPr>
            <p:spPr>
              <a:xfrm flipH="1">
                <a:off x="3975827" y="1583344"/>
                <a:ext cx="56366" cy="43759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43" extrusionOk="0">
                    <a:moveTo>
                      <a:pt x="156" y="0"/>
                    </a:moveTo>
                    <a:cubicBezTo>
                      <a:pt x="1" y="5"/>
                      <a:pt x="1" y="243"/>
                      <a:pt x="156" y="243"/>
                    </a:cubicBezTo>
                    <a:cubicBezTo>
                      <a:pt x="312" y="243"/>
                      <a:pt x="312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7"/>
              <p:cNvSpPr/>
              <p:nvPr/>
            </p:nvSpPr>
            <p:spPr>
              <a:xfrm flipH="1">
                <a:off x="4799876" y="2649598"/>
                <a:ext cx="67171" cy="6699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72" extrusionOk="0">
                    <a:moveTo>
                      <a:pt x="188" y="0"/>
                    </a:moveTo>
                    <a:cubicBezTo>
                      <a:pt x="88" y="0"/>
                      <a:pt x="1" y="83"/>
                      <a:pt x="1" y="185"/>
                    </a:cubicBezTo>
                    <a:cubicBezTo>
                      <a:pt x="3" y="285"/>
                      <a:pt x="88" y="372"/>
                      <a:pt x="188" y="372"/>
                    </a:cubicBezTo>
                    <a:cubicBezTo>
                      <a:pt x="288" y="372"/>
                      <a:pt x="372" y="290"/>
                      <a:pt x="372" y="185"/>
                    </a:cubicBezTo>
                    <a:cubicBezTo>
                      <a:pt x="372" y="85"/>
                      <a:pt x="290" y="0"/>
                      <a:pt x="1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7"/>
              <p:cNvSpPr/>
              <p:nvPr/>
            </p:nvSpPr>
            <p:spPr>
              <a:xfrm flipH="1">
                <a:off x="4795014" y="2468617"/>
                <a:ext cx="106429" cy="82297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57" extrusionOk="0">
                    <a:moveTo>
                      <a:pt x="294" y="0"/>
                    </a:moveTo>
                    <a:cubicBezTo>
                      <a:pt x="1" y="0"/>
                      <a:pt x="1" y="456"/>
                      <a:pt x="294" y="456"/>
                    </a:cubicBezTo>
                    <a:cubicBezTo>
                      <a:pt x="590" y="456"/>
                      <a:pt x="590" y="0"/>
                      <a:pt x="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7"/>
              <p:cNvSpPr/>
              <p:nvPr/>
            </p:nvSpPr>
            <p:spPr>
              <a:xfrm flipH="1">
                <a:off x="4973294" y="2544251"/>
                <a:ext cx="51504" cy="51503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86" extrusionOk="0">
                    <a:moveTo>
                      <a:pt x="143" y="0"/>
                    </a:moveTo>
                    <a:cubicBezTo>
                      <a:pt x="65" y="0"/>
                      <a:pt x="0" y="65"/>
                      <a:pt x="0" y="143"/>
                    </a:cubicBezTo>
                    <a:cubicBezTo>
                      <a:pt x="0" y="221"/>
                      <a:pt x="67" y="285"/>
                      <a:pt x="143" y="285"/>
                    </a:cubicBezTo>
                    <a:cubicBezTo>
                      <a:pt x="221" y="285"/>
                      <a:pt x="285" y="221"/>
                      <a:pt x="285" y="143"/>
                    </a:cubicBezTo>
                    <a:cubicBezTo>
                      <a:pt x="285" y="65"/>
                      <a:pt x="221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7"/>
              <p:cNvSpPr/>
              <p:nvPr/>
            </p:nvSpPr>
            <p:spPr>
              <a:xfrm flipH="1">
                <a:off x="4916929" y="2434042"/>
                <a:ext cx="58167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56" extrusionOk="0">
                    <a:moveTo>
                      <a:pt x="160" y="1"/>
                    </a:moveTo>
                    <a:cubicBezTo>
                      <a:pt x="47" y="3"/>
                      <a:pt x="0" y="136"/>
                      <a:pt x="71" y="214"/>
                    </a:cubicBezTo>
                    <a:cubicBezTo>
                      <a:pt x="97" y="242"/>
                      <a:pt x="129" y="256"/>
                      <a:pt x="160" y="256"/>
                    </a:cubicBezTo>
                    <a:cubicBezTo>
                      <a:pt x="192" y="256"/>
                      <a:pt x="224" y="242"/>
                      <a:pt x="249" y="214"/>
                    </a:cubicBezTo>
                    <a:cubicBezTo>
                      <a:pt x="323" y="136"/>
                      <a:pt x="274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7"/>
              <p:cNvSpPr/>
              <p:nvPr/>
            </p:nvSpPr>
            <p:spPr>
              <a:xfrm flipH="1">
                <a:off x="4865426" y="2585129"/>
                <a:ext cx="37997" cy="37817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10" extrusionOk="0">
                    <a:moveTo>
                      <a:pt x="147" y="18"/>
                    </a:moveTo>
                    <a:lnTo>
                      <a:pt x="147" y="18"/>
                    </a:lnTo>
                    <a:cubicBezTo>
                      <a:pt x="148" y="19"/>
                      <a:pt x="150" y="19"/>
                      <a:pt x="151" y="20"/>
                    </a:cubicBezTo>
                    <a:lnTo>
                      <a:pt x="151" y="20"/>
                    </a:lnTo>
                    <a:cubicBezTo>
                      <a:pt x="150" y="20"/>
                      <a:pt x="148" y="19"/>
                      <a:pt x="147" y="18"/>
                    </a:cubicBezTo>
                    <a:close/>
                    <a:moveTo>
                      <a:pt x="102" y="0"/>
                    </a:moveTo>
                    <a:cubicBezTo>
                      <a:pt x="77" y="0"/>
                      <a:pt x="53" y="9"/>
                      <a:pt x="36" y="27"/>
                    </a:cubicBezTo>
                    <a:cubicBezTo>
                      <a:pt x="3" y="60"/>
                      <a:pt x="0" y="96"/>
                      <a:pt x="5" y="141"/>
                    </a:cubicBezTo>
                    <a:cubicBezTo>
                      <a:pt x="9" y="181"/>
                      <a:pt x="58" y="209"/>
                      <a:pt x="94" y="209"/>
                    </a:cubicBezTo>
                    <a:cubicBezTo>
                      <a:pt x="136" y="209"/>
                      <a:pt x="172" y="183"/>
                      <a:pt x="183" y="141"/>
                    </a:cubicBezTo>
                    <a:cubicBezTo>
                      <a:pt x="184" y="134"/>
                      <a:pt x="186" y="128"/>
                      <a:pt x="187" y="122"/>
                    </a:cubicBezTo>
                    <a:lnTo>
                      <a:pt x="187" y="122"/>
                    </a:lnTo>
                    <a:cubicBezTo>
                      <a:pt x="192" y="117"/>
                      <a:pt x="195" y="110"/>
                      <a:pt x="196" y="103"/>
                    </a:cubicBezTo>
                    <a:cubicBezTo>
                      <a:pt x="211" y="71"/>
                      <a:pt x="194" y="32"/>
                      <a:pt x="162" y="22"/>
                    </a:cubicBezTo>
                    <a:lnTo>
                      <a:pt x="162" y="22"/>
                    </a:lnTo>
                    <a:cubicBezTo>
                      <a:pt x="145" y="8"/>
                      <a:pt x="124" y="0"/>
                      <a:pt x="1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 flipH="1">
                <a:off x="4642485" y="2610520"/>
                <a:ext cx="128399" cy="127857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0" extrusionOk="0">
                    <a:moveTo>
                      <a:pt x="369" y="1"/>
                    </a:moveTo>
                    <a:cubicBezTo>
                      <a:pt x="279" y="1"/>
                      <a:pt x="195" y="38"/>
                      <a:pt x="128" y="100"/>
                    </a:cubicBezTo>
                    <a:cubicBezTo>
                      <a:pt x="103" y="124"/>
                      <a:pt x="81" y="153"/>
                      <a:pt x="65" y="184"/>
                    </a:cubicBezTo>
                    <a:cubicBezTo>
                      <a:pt x="3" y="291"/>
                      <a:pt x="1" y="429"/>
                      <a:pt x="65" y="536"/>
                    </a:cubicBezTo>
                    <a:cubicBezTo>
                      <a:pt x="125" y="642"/>
                      <a:pt x="241" y="709"/>
                      <a:pt x="366" y="709"/>
                    </a:cubicBezTo>
                    <a:cubicBezTo>
                      <a:pt x="488" y="709"/>
                      <a:pt x="604" y="642"/>
                      <a:pt x="666" y="536"/>
                    </a:cubicBezTo>
                    <a:cubicBezTo>
                      <a:pt x="695" y="484"/>
                      <a:pt x="713" y="422"/>
                      <a:pt x="713" y="360"/>
                    </a:cubicBezTo>
                    <a:cubicBezTo>
                      <a:pt x="713" y="298"/>
                      <a:pt x="699" y="240"/>
                      <a:pt x="666" y="186"/>
                    </a:cubicBezTo>
                    <a:lnTo>
                      <a:pt x="657" y="169"/>
                    </a:lnTo>
                    <a:cubicBezTo>
                      <a:pt x="621" y="95"/>
                      <a:pt x="535" y="35"/>
                      <a:pt x="457" y="13"/>
                    </a:cubicBezTo>
                    <a:cubicBezTo>
                      <a:pt x="427" y="5"/>
                      <a:pt x="398" y="1"/>
                      <a:pt x="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7"/>
              <p:cNvSpPr/>
              <p:nvPr/>
            </p:nvSpPr>
            <p:spPr>
              <a:xfrm flipH="1">
                <a:off x="4793933" y="3563504"/>
                <a:ext cx="91122" cy="8391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66" extrusionOk="0">
                    <a:moveTo>
                      <a:pt x="125" y="399"/>
                    </a:moveTo>
                    <a:lnTo>
                      <a:pt x="125" y="399"/>
                    </a:lnTo>
                    <a:cubicBezTo>
                      <a:pt x="126" y="400"/>
                      <a:pt x="127" y="400"/>
                      <a:pt x="127" y="401"/>
                    </a:cubicBezTo>
                    <a:lnTo>
                      <a:pt x="127" y="401"/>
                    </a:lnTo>
                    <a:cubicBezTo>
                      <a:pt x="126" y="400"/>
                      <a:pt x="125" y="400"/>
                      <a:pt x="125" y="399"/>
                    </a:cubicBezTo>
                    <a:close/>
                    <a:moveTo>
                      <a:pt x="236" y="0"/>
                    </a:moveTo>
                    <a:cubicBezTo>
                      <a:pt x="191" y="0"/>
                      <a:pt x="148" y="12"/>
                      <a:pt x="103" y="37"/>
                    </a:cubicBezTo>
                    <a:cubicBezTo>
                      <a:pt x="41" y="75"/>
                      <a:pt x="3" y="144"/>
                      <a:pt x="3" y="213"/>
                    </a:cubicBezTo>
                    <a:cubicBezTo>
                      <a:pt x="1" y="291"/>
                      <a:pt x="39" y="353"/>
                      <a:pt x="101" y="391"/>
                    </a:cubicBezTo>
                    <a:cubicBezTo>
                      <a:pt x="105" y="393"/>
                      <a:pt x="110" y="398"/>
                      <a:pt x="114" y="400"/>
                    </a:cubicBezTo>
                    <a:lnTo>
                      <a:pt x="92" y="382"/>
                    </a:lnTo>
                    <a:lnTo>
                      <a:pt x="92" y="382"/>
                    </a:lnTo>
                    <a:cubicBezTo>
                      <a:pt x="112" y="397"/>
                      <a:pt x="132" y="408"/>
                      <a:pt x="153" y="422"/>
                    </a:cubicBezTo>
                    <a:lnTo>
                      <a:pt x="153" y="422"/>
                    </a:lnTo>
                    <a:cubicBezTo>
                      <a:pt x="157" y="424"/>
                      <a:pt x="161" y="427"/>
                      <a:pt x="165" y="430"/>
                    </a:cubicBezTo>
                    <a:lnTo>
                      <a:pt x="165" y="430"/>
                    </a:lnTo>
                    <a:cubicBezTo>
                      <a:pt x="166" y="430"/>
                      <a:pt x="167" y="430"/>
                      <a:pt x="168" y="431"/>
                    </a:cubicBezTo>
                    <a:cubicBezTo>
                      <a:pt x="167" y="431"/>
                      <a:pt x="167" y="430"/>
                      <a:pt x="166" y="430"/>
                    </a:cubicBezTo>
                    <a:lnTo>
                      <a:pt x="166" y="430"/>
                    </a:lnTo>
                    <a:cubicBezTo>
                      <a:pt x="204" y="453"/>
                      <a:pt x="245" y="465"/>
                      <a:pt x="286" y="465"/>
                    </a:cubicBezTo>
                    <a:cubicBezTo>
                      <a:pt x="322" y="465"/>
                      <a:pt x="358" y="456"/>
                      <a:pt x="392" y="435"/>
                    </a:cubicBezTo>
                    <a:cubicBezTo>
                      <a:pt x="441" y="409"/>
                      <a:pt x="479" y="360"/>
                      <a:pt x="492" y="304"/>
                    </a:cubicBezTo>
                    <a:cubicBezTo>
                      <a:pt x="506" y="255"/>
                      <a:pt x="503" y="180"/>
                      <a:pt x="470" y="137"/>
                    </a:cubicBezTo>
                    <a:cubicBezTo>
                      <a:pt x="428" y="82"/>
                      <a:pt x="379" y="24"/>
                      <a:pt x="305" y="8"/>
                    </a:cubicBezTo>
                    <a:cubicBezTo>
                      <a:pt x="281" y="3"/>
                      <a:pt x="258" y="0"/>
                      <a:pt x="2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7"/>
              <p:cNvSpPr/>
              <p:nvPr/>
            </p:nvSpPr>
            <p:spPr>
              <a:xfrm flipH="1">
                <a:off x="4868847" y="3669931"/>
                <a:ext cx="57446" cy="59066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28" extrusionOk="0">
                    <a:moveTo>
                      <a:pt x="145" y="0"/>
                    </a:moveTo>
                    <a:cubicBezTo>
                      <a:pt x="85" y="2"/>
                      <a:pt x="34" y="40"/>
                      <a:pt x="21" y="96"/>
                    </a:cubicBezTo>
                    <a:cubicBezTo>
                      <a:pt x="1" y="167"/>
                      <a:pt x="18" y="243"/>
                      <a:pt x="78" y="289"/>
                    </a:cubicBezTo>
                    <a:cubicBezTo>
                      <a:pt x="106" y="312"/>
                      <a:pt x="141" y="327"/>
                      <a:pt x="175" y="327"/>
                    </a:cubicBezTo>
                    <a:cubicBezTo>
                      <a:pt x="195" y="327"/>
                      <a:pt x="215" y="322"/>
                      <a:pt x="234" y="309"/>
                    </a:cubicBezTo>
                    <a:cubicBezTo>
                      <a:pt x="294" y="276"/>
                      <a:pt x="319" y="191"/>
                      <a:pt x="283" y="134"/>
                    </a:cubicBezTo>
                    <a:cubicBezTo>
                      <a:pt x="283" y="133"/>
                      <a:pt x="283" y="133"/>
                      <a:pt x="283" y="133"/>
                    </a:cubicBezTo>
                    <a:lnTo>
                      <a:pt x="283" y="133"/>
                    </a:lnTo>
                    <a:cubicBezTo>
                      <a:pt x="282" y="130"/>
                      <a:pt x="281" y="128"/>
                      <a:pt x="279" y="125"/>
                    </a:cubicBezTo>
                    <a:lnTo>
                      <a:pt x="279" y="125"/>
                    </a:lnTo>
                    <a:cubicBezTo>
                      <a:pt x="279" y="126"/>
                      <a:pt x="279" y="126"/>
                      <a:pt x="279" y="126"/>
                    </a:cubicBezTo>
                    <a:cubicBezTo>
                      <a:pt x="278" y="126"/>
                      <a:pt x="259" y="77"/>
                      <a:pt x="259" y="77"/>
                    </a:cubicBezTo>
                    <a:lnTo>
                      <a:pt x="259" y="77"/>
                    </a:lnTo>
                    <a:cubicBezTo>
                      <a:pt x="260" y="77"/>
                      <a:pt x="261" y="81"/>
                      <a:pt x="265" y="91"/>
                    </a:cubicBezTo>
                    <a:cubicBezTo>
                      <a:pt x="250" y="40"/>
                      <a:pt x="205" y="0"/>
                      <a:pt x="1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7"/>
              <p:cNvSpPr/>
              <p:nvPr/>
            </p:nvSpPr>
            <p:spPr>
              <a:xfrm flipH="1">
                <a:off x="4972934" y="3787343"/>
                <a:ext cx="66450" cy="5906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28" extrusionOk="0">
                    <a:moveTo>
                      <a:pt x="186" y="1"/>
                    </a:moveTo>
                    <a:cubicBezTo>
                      <a:pt x="160" y="1"/>
                      <a:pt x="133" y="10"/>
                      <a:pt x="110" y="29"/>
                    </a:cubicBezTo>
                    <a:cubicBezTo>
                      <a:pt x="104" y="35"/>
                      <a:pt x="99" y="38"/>
                      <a:pt x="93" y="44"/>
                    </a:cubicBezTo>
                    <a:cubicBezTo>
                      <a:pt x="93" y="44"/>
                      <a:pt x="93" y="44"/>
                      <a:pt x="93" y="44"/>
                    </a:cubicBezTo>
                    <a:lnTo>
                      <a:pt x="93" y="44"/>
                    </a:lnTo>
                    <a:cubicBezTo>
                      <a:pt x="0" y="131"/>
                      <a:pt x="64" y="327"/>
                      <a:pt x="203" y="327"/>
                    </a:cubicBezTo>
                    <a:cubicBezTo>
                      <a:pt x="207" y="327"/>
                      <a:pt x="211" y="327"/>
                      <a:pt x="215" y="327"/>
                    </a:cubicBezTo>
                    <a:cubicBezTo>
                      <a:pt x="279" y="322"/>
                      <a:pt x="335" y="289"/>
                      <a:pt x="351" y="220"/>
                    </a:cubicBezTo>
                    <a:cubicBezTo>
                      <a:pt x="368" y="158"/>
                      <a:pt x="339" y="96"/>
                      <a:pt x="286" y="60"/>
                    </a:cubicBezTo>
                    <a:cubicBezTo>
                      <a:pt x="282" y="57"/>
                      <a:pt x="278" y="55"/>
                      <a:pt x="274" y="52"/>
                    </a:cubicBezTo>
                    <a:lnTo>
                      <a:pt x="274" y="52"/>
                    </a:lnTo>
                    <a:cubicBezTo>
                      <a:pt x="256" y="18"/>
                      <a:pt x="222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7"/>
              <p:cNvSpPr/>
              <p:nvPr/>
            </p:nvSpPr>
            <p:spPr>
              <a:xfrm flipH="1">
                <a:off x="5205238" y="3644900"/>
                <a:ext cx="46281" cy="414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30" extrusionOk="0">
                    <a:moveTo>
                      <a:pt x="150" y="0"/>
                    </a:moveTo>
                    <a:cubicBezTo>
                      <a:pt x="124" y="0"/>
                      <a:pt x="98" y="10"/>
                      <a:pt x="78" y="28"/>
                    </a:cubicBezTo>
                    <a:cubicBezTo>
                      <a:pt x="67" y="39"/>
                      <a:pt x="54" y="50"/>
                      <a:pt x="43" y="59"/>
                    </a:cubicBezTo>
                    <a:cubicBezTo>
                      <a:pt x="0" y="95"/>
                      <a:pt x="5" y="164"/>
                      <a:pt x="43" y="201"/>
                    </a:cubicBezTo>
                    <a:cubicBezTo>
                      <a:pt x="61" y="220"/>
                      <a:pt x="88" y="230"/>
                      <a:pt x="115" y="230"/>
                    </a:cubicBezTo>
                    <a:cubicBezTo>
                      <a:pt x="141" y="230"/>
                      <a:pt x="167" y="221"/>
                      <a:pt x="185" y="201"/>
                    </a:cubicBezTo>
                    <a:cubicBezTo>
                      <a:pt x="196" y="190"/>
                      <a:pt x="209" y="175"/>
                      <a:pt x="216" y="164"/>
                    </a:cubicBezTo>
                    <a:cubicBezTo>
                      <a:pt x="254" y="126"/>
                      <a:pt x="256" y="63"/>
                      <a:pt x="216" y="26"/>
                    </a:cubicBezTo>
                    <a:cubicBezTo>
                      <a:pt x="198" y="8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7"/>
              <p:cNvSpPr/>
              <p:nvPr/>
            </p:nvSpPr>
            <p:spPr>
              <a:xfrm flipH="1">
                <a:off x="5366770" y="3129511"/>
                <a:ext cx="73113" cy="5708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17" extrusionOk="0">
                    <a:moveTo>
                      <a:pt x="203" y="0"/>
                    </a:moveTo>
                    <a:cubicBezTo>
                      <a:pt x="1" y="0"/>
                      <a:pt x="1" y="316"/>
                      <a:pt x="203" y="316"/>
                    </a:cubicBezTo>
                    <a:cubicBezTo>
                      <a:pt x="406" y="316"/>
                      <a:pt x="406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7"/>
              <p:cNvSpPr/>
              <p:nvPr/>
            </p:nvSpPr>
            <p:spPr>
              <a:xfrm flipH="1">
                <a:off x="5388020" y="3234858"/>
                <a:ext cx="35296" cy="270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98" y="0"/>
                    </a:moveTo>
                    <a:cubicBezTo>
                      <a:pt x="0" y="0"/>
                      <a:pt x="0" y="149"/>
                      <a:pt x="98" y="149"/>
                    </a:cubicBezTo>
                    <a:cubicBezTo>
                      <a:pt x="196" y="149"/>
                      <a:pt x="196" y="0"/>
                      <a:pt x="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7"/>
              <p:cNvSpPr/>
              <p:nvPr/>
            </p:nvSpPr>
            <p:spPr>
              <a:xfrm flipH="1">
                <a:off x="4813923" y="3466801"/>
                <a:ext cx="39078" cy="3025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8" extrusionOk="0">
                    <a:moveTo>
                      <a:pt x="110" y="0"/>
                    </a:moveTo>
                    <a:cubicBezTo>
                      <a:pt x="1" y="0"/>
                      <a:pt x="1" y="167"/>
                      <a:pt x="110" y="167"/>
                    </a:cubicBezTo>
                    <a:cubicBezTo>
                      <a:pt x="216" y="167"/>
                      <a:pt x="216" y="0"/>
                      <a:pt x="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 flipH="1">
                <a:off x="4658513" y="3561343"/>
                <a:ext cx="47902" cy="36916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05" extrusionOk="0">
                    <a:moveTo>
                      <a:pt x="132" y="0"/>
                    </a:moveTo>
                    <a:cubicBezTo>
                      <a:pt x="1" y="0"/>
                      <a:pt x="1" y="205"/>
                      <a:pt x="132" y="205"/>
                    </a:cubicBezTo>
                    <a:cubicBezTo>
                      <a:pt x="266" y="205"/>
                      <a:pt x="266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7"/>
              <p:cNvSpPr/>
              <p:nvPr/>
            </p:nvSpPr>
            <p:spPr>
              <a:xfrm flipH="1">
                <a:off x="4708936" y="3640758"/>
                <a:ext cx="52224" cy="51323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85" extrusionOk="0">
                    <a:moveTo>
                      <a:pt x="144" y="1"/>
                    </a:moveTo>
                    <a:cubicBezTo>
                      <a:pt x="91" y="1"/>
                      <a:pt x="38" y="31"/>
                      <a:pt x="25" y="91"/>
                    </a:cubicBezTo>
                    <a:cubicBezTo>
                      <a:pt x="20" y="102"/>
                      <a:pt x="18" y="109"/>
                      <a:pt x="18" y="120"/>
                    </a:cubicBezTo>
                    <a:cubicBezTo>
                      <a:pt x="0" y="204"/>
                      <a:pt x="58" y="284"/>
                      <a:pt x="145" y="284"/>
                    </a:cubicBezTo>
                    <a:cubicBezTo>
                      <a:pt x="234" y="284"/>
                      <a:pt x="289" y="202"/>
                      <a:pt x="269" y="120"/>
                    </a:cubicBezTo>
                    <a:cubicBezTo>
                      <a:pt x="267" y="109"/>
                      <a:pt x="263" y="102"/>
                      <a:pt x="263" y="91"/>
                    </a:cubicBezTo>
                    <a:cubicBezTo>
                      <a:pt x="249" y="31"/>
                      <a:pt x="196" y="1"/>
                      <a:pt x="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7"/>
              <p:cNvSpPr/>
              <p:nvPr/>
            </p:nvSpPr>
            <p:spPr>
              <a:xfrm flipH="1">
                <a:off x="4508686" y="3471483"/>
                <a:ext cx="48262" cy="3601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127" y="0"/>
                    </a:moveTo>
                    <a:cubicBezTo>
                      <a:pt x="117" y="0"/>
                      <a:pt x="106" y="1"/>
                      <a:pt x="96" y="1"/>
                    </a:cubicBezTo>
                    <a:cubicBezTo>
                      <a:pt x="45" y="3"/>
                      <a:pt x="1" y="46"/>
                      <a:pt x="1" y="99"/>
                    </a:cubicBezTo>
                    <a:cubicBezTo>
                      <a:pt x="1" y="155"/>
                      <a:pt x="45" y="197"/>
                      <a:pt x="96" y="199"/>
                    </a:cubicBezTo>
                    <a:cubicBezTo>
                      <a:pt x="104" y="199"/>
                      <a:pt x="113" y="199"/>
                      <a:pt x="121" y="199"/>
                    </a:cubicBezTo>
                    <a:cubicBezTo>
                      <a:pt x="134" y="199"/>
                      <a:pt x="146" y="199"/>
                      <a:pt x="159" y="195"/>
                    </a:cubicBezTo>
                    <a:cubicBezTo>
                      <a:pt x="179" y="190"/>
                      <a:pt x="192" y="181"/>
                      <a:pt x="212" y="172"/>
                    </a:cubicBezTo>
                    <a:cubicBezTo>
                      <a:pt x="268" y="148"/>
                      <a:pt x="268" y="48"/>
                      <a:pt x="212" y="26"/>
                    </a:cubicBezTo>
                    <a:cubicBezTo>
                      <a:pt x="192" y="17"/>
                      <a:pt x="179" y="10"/>
                      <a:pt x="159" y="3"/>
                    </a:cubicBezTo>
                    <a:cubicBezTo>
                      <a:pt x="148" y="1"/>
                      <a:pt x="138" y="0"/>
                      <a:pt x="1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7"/>
              <p:cNvSpPr/>
              <p:nvPr/>
            </p:nvSpPr>
            <p:spPr>
              <a:xfrm flipH="1">
                <a:off x="4663735" y="3483008"/>
                <a:ext cx="61048" cy="57626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20" extrusionOk="0">
                    <a:moveTo>
                      <a:pt x="150" y="0"/>
                    </a:moveTo>
                    <a:cubicBezTo>
                      <a:pt x="1" y="0"/>
                      <a:pt x="1" y="320"/>
                      <a:pt x="151" y="320"/>
                    </a:cubicBezTo>
                    <a:cubicBezTo>
                      <a:pt x="184" y="320"/>
                      <a:pt x="224" y="304"/>
                      <a:pt x="272" y="266"/>
                    </a:cubicBezTo>
                    <a:cubicBezTo>
                      <a:pt x="279" y="262"/>
                      <a:pt x="281" y="257"/>
                      <a:pt x="287" y="255"/>
                    </a:cubicBezTo>
                    <a:cubicBezTo>
                      <a:pt x="339" y="213"/>
                      <a:pt x="339" y="111"/>
                      <a:pt x="287" y="66"/>
                    </a:cubicBezTo>
                    <a:cubicBezTo>
                      <a:pt x="281" y="62"/>
                      <a:pt x="279" y="57"/>
                      <a:pt x="272" y="55"/>
                    </a:cubicBezTo>
                    <a:cubicBezTo>
                      <a:pt x="224" y="16"/>
                      <a:pt x="183" y="0"/>
                      <a:pt x="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7"/>
              <p:cNvSpPr/>
              <p:nvPr/>
            </p:nvSpPr>
            <p:spPr>
              <a:xfrm flipH="1">
                <a:off x="4533537" y="3563324"/>
                <a:ext cx="41419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81" extrusionOk="0">
                    <a:moveTo>
                      <a:pt x="114" y="0"/>
                    </a:moveTo>
                    <a:cubicBezTo>
                      <a:pt x="0" y="3"/>
                      <a:pt x="0" y="181"/>
                      <a:pt x="114" y="181"/>
                    </a:cubicBezTo>
                    <a:cubicBezTo>
                      <a:pt x="230" y="181"/>
                      <a:pt x="230" y="0"/>
                      <a:pt x="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7"/>
              <p:cNvSpPr/>
              <p:nvPr/>
            </p:nvSpPr>
            <p:spPr>
              <a:xfrm flipH="1">
                <a:off x="4386051" y="3327059"/>
                <a:ext cx="5024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14" extrusionOk="0">
                    <a:moveTo>
                      <a:pt x="138" y="0"/>
                    </a:moveTo>
                    <a:cubicBezTo>
                      <a:pt x="0" y="0"/>
                      <a:pt x="0" y="214"/>
                      <a:pt x="138" y="214"/>
                    </a:cubicBezTo>
                    <a:cubicBezTo>
                      <a:pt x="278" y="214"/>
                      <a:pt x="278" y="0"/>
                      <a:pt x="1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7"/>
              <p:cNvSpPr/>
              <p:nvPr/>
            </p:nvSpPr>
            <p:spPr>
              <a:xfrm flipH="1">
                <a:off x="5361548" y="2124304"/>
                <a:ext cx="73474" cy="82116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56" extrusionOk="0">
                    <a:moveTo>
                      <a:pt x="203" y="0"/>
                    </a:moveTo>
                    <a:cubicBezTo>
                      <a:pt x="159" y="0"/>
                      <a:pt x="115" y="17"/>
                      <a:pt x="78" y="50"/>
                    </a:cubicBezTo>
                    <a:cubicBezTo>
                      <a:pt x="43" y="84"/>
                      <a:pt x="32" y="128"/>
                      <a:pt x="16" y="173"/>
                    </a:cubicBezTo>
                    <a:cubicBezTo>
                      <a:pt x="1" y="215"/>
                      <a:pt x="7" y="255"/>
                      <a:pt x="18" y="297"/>
                    </a:cubicBezTo>
                    <a:cubicBezTo>
                      <a:pt x="32" y="355"/>
                      <a:pt x="63" y="391"/>
                      <a:pt x="110" y="428"/>
                    </a:cubicBezTo>
                    <a:cubicBezTo>
                      <a:pt x="133" y="446"/>
                      <a:pt x="168" y="455"/>
                      <a:pt x="203" y="455"/>
                    </a:cubicBezTo>
                    <a:cubicBezTo>
                      <a:pt x="238" y="455"/>
                      <a:pt x="273" y="446"/>
                      <a:pt x="296" y="428"/>
                    </a:cubicBezTo>
                    <a:cubicBezTo>
                      <a:pt x="341" y="395"/>
                      <a:pt x="374" y="362"/>
                      <a:pt x="388" y="302"/>
                    </a:cubicBezTo>
                    <a:cubicBezTo>
                      <a:pt x="397" y="262"/>
                      <a:pt x="408" y="219"/>
                      <a:pt x="394" y="177"/>
                    </a:cubicBezTo>
                    <a:cubicBezTo>
                      <a:pt x="377" y="133"/>
                      <a:pt x="365" y="84"/>
                      <a:pt x="330" y="50"/>
                    </a:cubicBezTo>
                    <a:cubicBezTo>
                      <a:pt x="292" y="17"/>
                      <a:pt x="247" y="0"/>
                      <a:pt x="2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7"/>
              <p:cNvSpPr/>
              <p:nvPr/>
            </p:nvSpPr>
            <p:spPr>
              <a:xfrm flipH="1">
                <a:off x="5492827" y="2065778"/>
                <a:ext cx="51504" cy="6554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364" extrusionOk="0">
                    <a:moveTo>
                      <a:pt x="140" y="0"/>
                    </a:moveTo>
                    <a:cubicBezTo>
                      <a:pt x="97" y="0"/>
                      <a:pt x="55" y="21"/>
                      <a:pt x="36" y="62"/>
                    </a:cubicBezTo>
                    <a:cubicBezTo>
                      <a:pt x="16" y="97"/>
                      <a:pt x="0" y="131"/>
                      <a:pt x="3" y="175"/>
                    </a:cubicBezTo>
                    <a:cubicBezTo>
                      <a:pt x="5" y="217"/>
                      <a:pt x="11" y="264"/>
                      <a:pt x="34" y="302"/>
                    </a:cubicBezTo>
                    <a:cubicBezTo>
                      <a:pt x="59" y="343"/>
                      <a:pt x="100" y="364"/>
                      <a:pt x="141" y="364"/>
                    </a:cubicBezTo>
                    <a:cubicBezTo>
                      <a:pt x="182" y="364"/>
                      <a:pt x="224" y="343"/>
                      <a:pt x="252" y="302"/>
                    </a:cubicBezTo>
                    <a:cubicBezTo>
                      <a:pt x="274" y="266"/>
                      <a:pt x="278" y="228"/>
                      <a:pt x="281" y="188"/>
                    </a:cubicBezTo>
                    <a:cubicBezTo>
                      <a:pt x="285" y="142"/>
                      <a:pt x="269" y="106"/>
                      <a:pt x="249" y="64"/>
                    </a:cubicBezTo>
                    <a:cubicBezTo>
                      <a:pt x="228" y="21"/>
                      <a:pt x="184" y="0"/>
                      <a:pt x="1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7"/>
              <p:cNvSpPr/>
              <p:nvPr/>
            </p:nvSpPr>
            <p:spPr>
              <a:xfrm flipH="1">
                <a:off x="5608259" y="2139251"/>
                <a:ext cx="62309" cy="48261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68" extrusionOk="0">
                    <a:moveTo>
                      <a:pt x="172" y="1"/>
                    </a:moveTo>
                    <a:cubicBezTo>
                      <a:pt x="1" y="1"/>
                      <a:pt x="1" y="268"/>
                      <a:pt x="172" y="268"/>
                    </a:cubicBezTo>
                    <a:cubicBezTo>
                      <a:pt x="345" y="268"/>
                      <a:pt x="345" y="1"/>
                      <a:pt x="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7"/>
              <p:cNvSpPr/>
              <p:nvPr/>
            </p:nvSpPr>
            <p:spPr>
              <a:xfrm flipH="1">
                <a:off x="5529743" y="1985823"/>
                <a:ext cx="68611" cy="5348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297" extrusionOk="0">
                    <a:moveTo>
                      <a:pt x="191" y="1"/>
                    </a:moveTo>
                    <a:cubicBezTo>
                      <a:pt x="0" y="1"/>
                      <a:pt x="0" y="296"/>
                      <a:pt x="191" y="296"/>
                    </a:cubicBezTo>
                    <a:cubicBezTo>
                      <a:pt x="380" y="296"/>
                      <a:pt x="380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7"/>
              <p:cNvSpPr/>
              <p:nvPr/>
            </p:nvSpPr>
            <p:spPr>
              <a:xfrm flipH="1">
                <a:off x="5609159" y="2062717"/>
                <a:ext cx="46101" cy="35476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97" extrusionOk="0">
                    <a:moveTo>
                      <a:pt x="129" y="1"/>
                    </a:moveTo>
                    <a:cubicBezTo>
                      <a:pt x="0" y="1"/>
                      <a:pt x="0" y="196"/>
                      <a:pt x="129" y="196"/>
                    </a:cubicBezTo>
                    <a:cubicBezTo>
                      <a:pt x="256" y="196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 flipH="1">
                <a:off x="5474099" y="2185712"/>
                <a:ext cx="59427" cy="4592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255" extrusionOk="0">
                    <a:moveTo>
                      <a:pt x="165" y="1"/>
                    </a:moveTo>
                    <a:cubicBezTo>
                      <a:pt x="0" y="1"/>
                      <a:pt x="0" y="254"/>
                      <a:pt x="165" y="254"/>
                    </a:cubicBezTo>
                    <a:cubicBezTo>
                      <a:pt x="330" y="254"/>
                      <a:pt x="330" y="1"/>
                      <a:pt x="1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7"/>
              <p:cNvSpPr/>
              <p:nvPr/>
            </p:nvSpPr>
            <p:spPr>
              <a:xfrm flipH="1">
                <a:off x="5760067" y="2251081"/>
                <a:ext cx="45561" cy="34936"/>
              </a:xfrm>
              <a:custGeom>
                <a:avLst/>
                <a:gdLst/>
                <a:ahLst/>
                <a:cxnLst/>
                <a:rect l="l" t="t" r="r" b="b"/>
                <a:pathLst>
                  <a:path w="253" h="194" extrusionOk="0">
                    <a:moveTo>
                      <a:pt x="128" y="0"/>
                    </a:moveTo>
                    <a:cubicBezTo>
                      <a:pt x="1" y="2"/>
                      <a:pt x="1" y="194"/>
                      <a:pt x="128" y="194"/>
                    </a:cubicBezTo>
                    <a:cubicBezTo>
                      <a:pt x="252" y="194"/>
                      <a:pt x="252" y="0"/>
                      <a:pt x="1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7"/>
              <p:cNvSpPr/>
              <p:nvPr/>
            </p:nvSpPr>
            <p:spPr>
              <a:xfrm flipH="1">
                <a:off x="5370012" y="2284215"/>
                <a:ext cx="56186" cy="4394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44" extrusionOk="0">
                    <a:moveTo>
                      <a:pt x="156" y="1"/>
                    </a:moveTo>
                    <a:cubicBezTo>
                      <a:pt x="1" y="1"/>
                      <a:pt x="1" y="243"/>
                      <a:pt x="156" y="243"/>
                    </a:cubicBezTo>
                    <a:cubicBezTo>
                      <a:pt x="312" y="243"/>
                      <a:pt x="312" y="1"/>
                      <a:pt x="1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7"/>
              <p:cNvSpPr/>
              <p:nvPr/>
            </p:nvSpPr>
            <p:spPr>
              <a:xfrm flipH="1">
                <a:off x="5268627" y="2241897"/>
                <a:ext cx="48982" cy="38177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2" extrusionOk="0">
                    <a:moveTo>
                      <a:pt x="136" y="0"/>
                    </a:moveTo>
                    <a:cubicBezTo>
                      <a:pt x="0" y="0"/>
                      <a:pt x="0" y="211"/>
                      <a:pt x="136" y="211"/>
                    </a:cubicBezTo>
                    <a:cubicBezTo>
                      <a:pt x="272" y="211"/>
                      <a:pt x="272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7"/>
              <p:cNvSpPr/>
              <p:nvPr/>
            </p:nvSpPr>
            <p:spPr>
              <a:xfrm flipH="1">
                <a:off x="5315447" y="1985823"/>
                <a:ext cx="60688" cy="72032"/>
              </a:xfrm>
              <a:custGeom>
                <a:avLst/>
                <a:gdLst/>
                <a:ahLst/>
                <a:cxnLst/>
                <a:rect l="l" t="t" r="r" b="b"/>
                <a:pathLst>
                  <a:path w="337" h="400" extrusionOk="0">
                    <a:moveTo>
                      <a:pt x="169" y="1"/>
                    </a:moveTo>
                    <a:cubicBezTo>
                      <a:pt x="105" y="1"/>
                      <a:pt x="41" y="36"/>
                      <a:pt x="25" y="107"/>
                    </a:cubicBezTo>
                    <a:cubicBezTo>
                      <a:pt x="7" y="187"/>
                      <a:pt x="1" y="299"/>
                      <a:pt x="70" y="361"/>
                    </a:cubicBezTo>
                    <a:cubicBezTo>
                      <a:pt x="100" y="387"/>
                      <a:pt x="133" y="399"/>
                      <a:pt x="168" y="399"/>
                    </a:cubicBezTo>
                    <a:cubicBezTo>
                      <a:pt x="202" y="399"/>
                      <a:pt x="236" y="387"/>
                      <a:pt x="268" y="361"/>
                    </a:cubicBezTo>
                    <a:cubicBezTo>
                      <a:pt x="336" y="299"/>
                      <a:pt x="330" y="190"/>
                      <a:pt x="312" y="107"/>
                    </a:cubicBezTo>
                    <a:cubicBezTo>
                      <a:pt x="298" y="36"/>
                      <a:pt x="234" y="1"/>
                      <a:pt x="1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7"/>
              <p:cNvSpPr/>
              <p:nvPr/>
            </p:nvSpPr>
            <p:spPr>
              <a:xfrm flipH="1">
                <a:off x="5397204" y="1892361"/>
                <a:ext cx="55826" cy="6158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42" extrusionOk="0">
                    <a:moveTo>
                      <a:pt x="180" y="0"/>
                    </a:moveTo>
                    <a:cubicBezTo>
                      <a:pt x="148" y="0"/>
                      <a:pt x="116" y="13"/>
                      <a:pt x="89" y="37"/>
                    </a:cubicBezTo>
                    <a:cubicBezTo>
                      <a:pt x="27" y="95"/>
                      <a:pt x="0" y="175"/>
                      <a:pt x="23" y="259"/>
                    </a:cubicBezTo>
                    <a:cubicBezTo>
                      <a:pt x="38" y="308"/>
                      <a:pt x="83" y="342"/>
                      <a:pt x="132" y="342"/>
                    </a:cubicBezTo>
                    <a:cubicBezTo>
                      <a:pt x="176" y="342"/>
                      <a:pt x="234" y="308"/>
                      <a:pt x="241" y="259"/>
                    </a:cubicBezTo>
                    <a:cubicBezTo>
                      <a:pt x="241" y="253"/>
                      <a:pt x="243" y="248"/>
                      <a:pt x="243" y="242"/>
                    </a:cubicBezTo>
                    <a:cubicBezTo>
                      <a:pt x="244" y="238"/>
                      <a:pt x="244" y="236"/>
                      <a:pt x="244" y="235"/>
                    </a:cubicBezTo>
                    <a:lnTo>
                      <a:pt x="244" y="235"/>
                    </a:lnTo>
                    <a:cubicBezTo>
                      <a:pt x="246" y="232"/>
                      <a:pt x="247" y="229"/>
                      <a:pt x="249" y="226"/>
                    </a:cubicBezTo>
                    <a:lnTo>
                      <a:pt x="249" y="226"/>
                    </a:lnTo>
                    <a:cubicBezTo>
                      <a:pt x="251" y="224"/>
                      <a:pt x="257" y="214"/>
                      <a:pt x="261" y="210"/>
                    </a:cubicBezTo>
                    <a:cubicBezTo>
                      <a:pt x="310" y="166"/>
                      <a:pt x="305" y="84"/>
                      <a:pt x="261" y="37"/>
                    </a:cubicBezTo>
                    <a:cubicBezTo>
                      <a:pt x="239" y="12"/>
                      <a:pt x="210" y="0"/>
                      <a:pt x="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7"/>
              <p:cNvSpPr/>
              <p:nvPr/>
            </p:nvSpPr>
            <p:spPr>
              <a:xfrm flipH="1">
                <a:off x="5270968" y="1891281"/>
                <a:ext cx="59067" cy="46281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57" extrusionOk="0">
                    <a:moveTo>
                      <a:pt x="163" y="1"/>
                    </a:moveTo>
                    <a:cubicBezTo>
                      <a:pt x="0" y="1"/>
                      <a:pt x="0" y="256"/>
                      <a:pt x="163" y="256"/>
                    </a:cubicBezTo>
                    <a:cubicBezTo>
                      <a:pt x="327" y="256"/>
                      <a:pt x="327" y="1"/>
                      <a:pt x="1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7"/>
              <p:cNvSpPr/>
              <p:nvPr/>
            </p:nvSpPr>
            <p:spPr>
              <a:xfrm flipH="1">
                <a:off x="5408729" y="2028322"/>
                <a:ext cx="54745" cy="4303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9" extrusionOk="0">
                    <a:moveTo>
                      <a:pt x="152" y="0"/>
                    </a:moveTo>
                    <a:cubicBezTo>
                      <a:pt x="1" y="5"/>
                      <a:pt x="1" y="238"/>
                      <a:pt x="152" y="238"/>
                    </a:cubicBezTo>
                    <a:cubicBezTo>
                      <a:pt x="303" y="238"/>
                      <a:pt x="303" y="0"/>
                      <a:pt x="1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7"/>
              <p:cNvSpPr/>
              <p:nvPr/>
            </p:nvSpPr>
            <p:spPr>
              <a:xfrm flipH="1">
                <a:off x="5237833" y="2054253"/>
                <a:ext cx="65010" cy="51143"/>
              </a:xfrm>
              <a:custGeom>
                <a:avLst/>
                <a:gdLst/>
                <a:ahLst/>
                <a:cxnLst/>
                <a:rect l="l" t="t" r="r" b="b"/>
                <a:pathLst>
                  <a:path w="361" h="284" extrusionOk="0">
                    <a:moveTo>
                      <a:pt x="179" y="1"/>
                    </a:moveTo>
                    <a:cubicBezTo>
                      <a:pt x="1" y="5"/>
                      <a:pt x="1" y="283"/>
                      <a:pt x="179" y="283"/>
                    </a:cubicBezTo>
                    <a:cubicBezTo>
                      <a:pt x="361" y="283"/>
                      <a:pt x="361" y="1"/>
                      <a:pt x="1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7"/>
              <p:cNvSpPr/>
              <p:nvPr/>
            </p:nvSpPr>
            <p:spPr>
              <a:xfrm flipH="1">
                <a:off x="5167961" y="2153657"/>
                <a:ext cx="72033" cy="714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97" extrusionOk="0">
                    <a:moveTo>
                      <a:pt x="203" y="1"/>
                    </a:moveTo>
                    <a:cubicBezTo>
                      <a:pt x="198" y="1"/>
                      <a:pt x="194" y="1"/>
                      <a:pt x="189" y="1"/>
                    </a:cubicBezTo>
                    <a:lnTo>
                      <a:pt x="189" y="1"/>
                    </a:lnTo>
                    <a:cubicBezTo>
                      <a:pt x="194" y="1"/>
                      <a:pt x="200" y="1"/>
                      <a:pt x="208" y="1"/>
                    </a:cubicBezTo>
                    <a:cubicBezTo>
                      <a:pt x="206" y="1"/>
                      <a:pt x="205" y="1"/>
                      <a:pt x="203" y="1"/>
                    </a:cubicBezTo>
                    <a:close/>
                    <a:moveTo>
                      <a:pt x="189" y="1"/>
                    </a:moveTo>
                    <a:cubicBezTo>
                      <a:pt x="180" y="2"/>
                      <a:pt x="175" y="3"/>
                      <a:pt x="173" y="3"/>
                    </a:cubicBezTo>
                    <a:lnTo>
                      <a:pt x="173" y="3"/>
                    </a:lnTo>
                    <a:cubicBezTo>
                      <a:pt x="178" y="2"/>
                      <a:pt x="184" y="2"/>
                      <a:pt x="189" y="1"/>
                    </a:cubicBezTo>
                    <a:close/>
                    <a:moveTo>
                      <a:pt x="221" y="1"/>
                    </a:moveTo>
                    <a:cubicBezTo>
                      <a:pt x="209" y="1"/>
                      <a:pt x="197" y="1"/>
                      <a:pt x="186" y="3"/>
                    </a:cubicBezTo>
                    <a:cubicBezTo>
                      <a:pt x="180" y="4"/>
                      <a:pt x="176" y="4"/>
                      <a:pt x="174" y="4"/>
                    </a:cubicBezTo>
                    <a:cubicBezTo>
                      <a:pt x="172" y="4"/>
                      <a:pt x="172" y="4"/>
                      <a:pt x="173" y="3"/>
                    </a:cubicBezTo>
                    <a:lnTo>
                      <a:pt x="173" y="3"/>
                    </a:lnTo>
                    <a:cubicBezTo>
                      <a:pt x="108" y="16"/>
                      <a:pt x="60" y="69"/>
                      <a:pt x="39" y="132"/>
                    </a:cubicBezTo>
                    <a:cubicBezTo>
                      <a:pt x="1" y="239"/>
                      <a:pt x="70" y="370"/>
                      <a:pt x="181" y="392"/>
                    </a:cubicBezTo>
                    <a:cubicBezTo>
                      <a:pt x="195" y="395"/>
                      <a:pt x="209" y="397"/>
                      <a:pt x="223" y="397"/>
                    </a:cubicBezTo>
                    <a:cubicBezTo>
                      <a:pt x="296" y="397"/>
                      <a:pt x="367" y="353"/>
                      <a:pt x="386" y="276"/>
                    </a:cubicBezTo>
                    <a:cubicBezTo>
                      <a:pt x="399" y="227"/>
                      <a:pt x="398" y="175"/>
                      <a:pt x="379" y="130"/>
                    </a:cubicBezTo>
                    <a:lnTo>
                      <a:pt x="379" y="130"/>
                    </a:lnTo>
                    <a:cubicBezTo>
                      <a:pt x="377" y="120"/>
                      <a:pt x="373" y="110"/>
                      <a:pt x="368" y="100"/>
                    </a:cubicBezTo>
                    <a:lnTo>
                      <a:pt x="368" y="100"/>
                    </a:lnTo>
                    <a:cubicBezTo>
                      <a:pt x="362" y="80"/>
                      <a:pt x="350" y="61"/>
                      <a:pt x="335" y="45"/>
                    </a:cubicBezTo>
                    <a:cubicBezTo>
                      <a:pt x="303" y="12"/>
                      <a:pt x="263" y="1"/>
                      <a:pt x="2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7"/>
              <p:cNvSpPr/>
              <p:nvPr/>
            </p:nvSpPr>
            <p:spPr>
              <a:xfrm flipH="1">
                <a:off x="5274569" y="2171305"/>
                <a:ext cx="36737" cy="2863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59" extrusionOk="0">
                    <a:moveTo>
                      <a:pt x="101" y="1"/>
                    </a:moveTo>
                    <a:cubicBezTo>
                      <a:pt x="1" y="1"/>
                      <a:pt x="1" y="158"/>
                      <a:pt x="101" y="158"/>
                    </a:cubicBezTo>
                    <a:cubicBezTo>
                      <a:pt x="203" y="158"/>
                      <a:pt x="203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7"/>
              <p:cNvSpPr/>
              <p:nvPr/>
            </p:nvSpPr>
            <p:spPr>
              <a:xfrm flipH="1">
                <a:off x="5146892" y="2027421"/>
                <a:ext cx="35836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81" extrusionOk="0">
                    <a:moveTo>
                      <a:pt x="101" y="1"/>
                    </a:moveTo>
                    <a:cubicBezTo>
                      <a:pt x="32" y="1"/>
                      <a:pt x="1" y="70"/>
                      <a:pt x="28" y="126"/>
                    </a:cubicBezTo>
                    <a:lnTo>
                      <a:pt x="34" y="143"/>
                    </a:lnTo>
                    <a:cubicBezTo>
                      <a:pt x="45" y="168"/>
                      <a:pt x="73" y="180"/>
                      <a:pt x="100" y="180"/>
                    </a:cubicBezTo>
                    <a:cubicBezTo>
                      <a:pt x="127" y="180"/>
                      <a:pt x="154" y="168"/>
                      <a:pt x="166" y="143"/>
                    </a:cubicBezTo>
                    <a:lnTo>
                      <a:pt x="174" y="126"/>
                    </a:lnTo>
                    <a:cubicBezTo>
                      <a:pt x="199" y="70"/>
                      <a:pt x="172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 flipH="1">
                <a:off x="5147612" y="1898844"/>
                <a:ext cx="48262" cy="5708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17" extrusionOk="0">
                    <a:moveTo>
                      <a:pt x="134" y="1"/>
                    </a:moveTo>
                    <a:cubicBezTo>
                      <a:pt x="56" y="3"/>
                      <a:pt x="14" y="61"/>
                      <a:pt x="5" y="128"/>
                    </a:cubicBezTo>
                    <a:cubicBezTo>
                      <a:pt x="1" y="183"/>
                      <a:pt x="3" y="246"/>
                      <a:pt x="50" y="283"/>
                    </a:cubicBezTo>
                    <a:cubicBezTo>
                      <a:pt x="76" y="306"/>
                      <a:pt x="105" y="317"/>
                      <a:pt x="133" y="317"/>
                    </a:cubicBezTo>
                    <a:cubicBezTo>
                      <a:pt x="161" y="317"/>
                      <a:pt x="190" y="306"/>
                      <a:pt x="216" y="283"/>
                    </a:cubicBezTo>
                    <a:cubicBezTo>
                      <a:pt x="263" y="246"/>
                      <a:pt x="268" y="183"/>
                      <a:pt x="261" y="128"/>
                    </a:cubicBezTo>
                    <a:cubicBezTo>
                      <a:pt x="252" y="59"/>
                      <a:pt x="212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7"/>
              <p:cNvSpPr/>
              <p:nvPr/>
            </p:nvSpPr>
            <p:spPr>
              <a:xfrm flipH="1">
                <a:off x="5197315" y="1737312"/>
                <a:ext cx="55826" cy="5888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27" extrusionOk="0">
                    <a:moveTo>
                      <a:pt x="54" y="76"/>
                    </a:moveTo>
                    <a:cubicBezTo>
                      <a:pt x="54" y="77"/>
                      <a:pt x="54" y="77"/>
                      <a:pt x="54" y="77"/>
                    </a:cubicBezTo>
                    <a:cubicBezTo>
                      <a:pt x="54" y="77"/>
                      <a:pt x="54" y="76"/>
                      <a:pt x="54" y="76"/>
                    </a:cubicBezTo>
                    <a:close/>
                    <a:moveTo>
                      <a:pt x="156" y="0"/>
                    </a:moveTo>
                    <a:cubicBezTo>
                      <a:pt x="114" y="0"/>
                      <a:pt x="72" y="21"/>
                      <a:pt x="58" y="62"/>
                    </a:cubicBezTo>
                    <a:lnTo>
                      <a:pt x="58" y="62"/>
                    </a:lnTo>
                    <a:cubicBezTo>
                      <a:pt x="37" y="83"/>
                      <a:pt x="25" y="111"/>
                      <a:pt x="18" y="144"/>
                    </a:cubicBezTo>
                    <a:cubicBezTo>
                      <a:pt x="0" y="219"/>
                      <a:pt x="41" y="297"/>
                      <a:pt x="118" y="320"/>
                    </a:cubicBezTo>
                    <a:cubicBezTo>
                      <a:pt x="131" y="324"/>
                      <a:pt x="143" y="326"/>
                      <a:pt x="155" y="326"/>
                    </a:cubicBezTo>
                    <a:cubicBezTo>
                      <a:pt x="167" y="326"/>
                      <a:pt x="180" y="324"/>
                      <a:pt x="192" y="320"/>
                    </a:cubicBezTo>
                    <a:cubicBezTo>
                      <a:pt x="270" y="297"/>
                      <a:pt x="310" y="219"/>
                      <a:pt x="292" y="144"/>
                    </a:cubicBezTo>
                    <a:cubicBezTo>
                      <a:pt x="285" y="114"/>
                      <a:pt x="273" y="86"/>
                      <a:pt x="254" y="64"/>
                    </a:cubicBezTo>
                    <a:lnTo>
                      <a:pt x="254" y="64"/>
                    </a:lnTo>
                    <a:cubicBezTo>
                      <a:pt x="241" y="22"/>
                      <a:pt x="199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7"/>
              <p:cNvSpPr/>
              <p:nvPr/>
            </p:nvSpPr>
            <p:spPr>
              <a:xfrm flipH="1">
                <a:off x="5540188" y="1825191"/>
                <a:ext cx="77435" cy="7815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4" extrusionOk="0">
                    <a:moveTo>
                      <a:pt x="214" y="1"/>
                    </a:moveTo>
                    <a:cubicBezTo>
                      <a:pt x="111" y="1"/>
                      <a:pt x="0" y="92"/>
                      <a:pt x="11" y="203"/>
                    </a:cubicBezTo>
                    <a:cubicBezTo>
                      <a:pt x="14" y="230"/>
                      <a:pt x="14" y="259"/>
                      <a:pt x="20" y="281"/>
                    </a:cubicBezTo>
                    <a:cubicBezTo>
                      <a:pt x="31" y="321"/>
                      <a:pt x="51" y="348"/>
                      <a:pt x="78" y="377"/>
                    </a:cubicBezTo>
                    <a:cubicBezTo>
                      <a:pt x="116" y="414"/>
                      <a:pt x="165" y="433"/>
                      <a:pt x="215" y="433"/>
                    </a:cubicBezTo>
                    <a:cubicBezTo>
                      <a:pt x="264" y="433"/>
                      <a:pt x="314" y="414"/>
                      <a:pt x="352" y="377"/>
                    </a:cubicBezTo>
                    <a:cubicBezTo>
                      <a:pt x="378" y="348"/>
                      <a:pt x="398" y="319"/>
                      <a:pt x="410" y="281"/>
                    </a:cubicBezTo>
                    <a:cubicBezTo>
                      <a:pt x="414" y="259"/>
                      <a:pt x="418" y="230"/>
                      <a:pt x="418" y="203"/>
                    </a:cubicBezTo>
                    <a:cubicBezTo>
                      <a:pt x="430" y="92"/>
                      <a:pt x="318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7"/>
              <p:cNvSpPr/>
              <p:nvPr/>
            </p:nvSpPr>
            <p:spPr>
              <a:xfrm flipH="1">
                <a:off x="5449608" y="1775309"/>
                <a:ext cx="47902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15" extrusionOk="0">
                    <a:moveTo>
                      <a:pt x="133" y="0"/>
                    </a:moveTo>
                    <a:cubicBezTo>
                      <a:pt x="88" y="0"/>
                      <a:pt x="44" y="25"/>
                      <a:pt x="32" y="75"/>
                    </a:cubicBezTo>
                    <a:cubicBezTo>
                      <a:pt x="14" y="144"/>
                      <a:pt x="1" y="233"/>
                      <a:pt x="63" y="287"/>
                    </a:cubicBezTo>
                    <a:cubicBezTo>
                      <a:pt x="83" y="305"/>
                      <a:pt x="108" y="315"/>
                      <a:pt x="133" y="315"/>
                    </a:cubicBezTo>
                    <a:cubicBezTo>
                      <a:pt x="158" y="315"/>
                      <a:pt x="183" y="305"/>
                      <a:pt x="203" y="287"/>
                    </a:cubicBezTo>
                    <a:cubicBezTo>
                      <a:pt x="265" y="233"/>
                      <a:pt x="252" y="144"/>
                      <a:pt x="234" y="75"/>
                    </a:cubicBezTo>
                    <a:cubicBezTo>
                      <a:pt x="222" y="25"/>
                      <a:pt x="177" y="0"/>
                      <a:pt x="1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7"/>
              <p:cNvSpPr/>
              <p:nvPr/>
            </p:nvSpPr>
            <p:spPr>
              <a:xfrm flipH="1">
                <a:off x="5565760" y="1736772"/>
                <a:ext cx="41959" cy="43219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40" extrusionOk="0">
                    <a:moveTo>
                      <a:pt x="119" y="0"/>
                    </a:moveTo>
                    <a:cubicBezTo>
                      <a:pt x="63" y="0"/>
                      <a:pt x="1" y="49"/>
                      <a:pt x="8" y="109"/>
                    </a:cubicBezTo>
                    <a:cubicBezTo>
                      <a:pt x="10" y="138"/>
                      <a:pt x="12" y="165"/>
                      <a:pt x="30" y="191"/>
                    </a:cubicBezTo>
                    <a:cubicBezTo>
                      <a:pt x="50" y="224"/>
                      <a:pt x="82" y="240"/>
                      <a:pt x="115" y="240"/>
                    </a:cubicBezTo>
                    <a:cubicBezTo>
                      <a:pt x="148" y="240"/>
                      <a:pt x="181" y="224"/>
                      <a:pt x="203" y="191"/>
                    </a:cubicBezTo>
                    <a:cubicBezTo>
                      <a:pt x="221" y="167"/>
                      <a:pt x="223" y="138"/>
                      <a:pt x="226" y="109"/>
                    </a:cubicBezTo>
                    <a:cubicBezTo>
                      <a:pt x="232" y="49"/>
                      <a:pt x="174" y="0"/>
                      <a:pt x="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 flipH="1">
                <a:off x="5370912" y="1777470"/>
                <a:ext cx="39798" cy="5240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1" extrusionOk="0">
                    <a:moveTo>
                      <a:pt x="110" y="1"/>
                    </a:moveTo>
                    <a:cubicBezTo>
                      <a:pt x="59" y="1"/>
                      <a:pt x="26" y="43"/>
                      <a:pt x="19" y="89"/>
                    </a:cubicBezTo>
                    <a:lnTo>
                      <a:pt x="19" y="89"/>
                    </a:lnTo>
                    <a:cubicBezTo>
                      <a:pt x="1" y="134"/>
                      <a:pt x="6" y="182"/>
                      <a:pt x="21" y="226"/>
                    </a:cubicBezTo>
                    <a:cubicBezTo>
                      <a:pt x="37" y="269"/>
                      <a:pt x="73" y="291"/>
                      <a:pt x="109" y="291"/>
                    </a:cubicBezTo>
                    <a:cubicBezTo>
                      <a:pt x="145" y="291"/>
                      <a:pt x="181" y="269"/>
                      <a:pt x="197" y="226"/>
                    </a:cubicBezTo>
                    <a:cubicBezTo>
                      <a:pt x="215" y="181"/>
                      <a:pt x="220" y="133"/>
                      <a:pt x="199" y="87"/>
                    </a:cubicBezTo>
                    <a:lnTo>
                      <a:pt x="199" y="87"/>
                    </a:lnTo>
                    <a:cubicBezTo>
                      <a:pt x="194" y="39"/>
                      <a:pt x="163" y="1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7"/>
              <p:cNvSpPr/>
              <p:nvPr/>
            </p:nvSpPr>
            <p:spPr>
              <a:xfrm flipH="1">
                <a:off x="5124202" y="2580267"/>
                <a:ext cx="62849" cy="5870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26" extrusionOk="0">
                    <a:moveTo>
                      <a:pt x="266" y="275"/>
                    </a:moveTo>
                    <a:lnTo>
                      <a:pt x="266" y="275"/>
                    </a:lnTo>
                    <a:cubicBezTo>
                      <a:pt x="266" y="276"/>
                      <a:pt x="265" y="276"/>
                      <a:pt x="265" y="277"/>
                    </a:cubicBezTo>
                    <a:cubicBezTo>
                      <a:pt x="265" y="276"/>
                      <a:pt x="266" y="276"/>
                      <a:pt x="266" y="275"/>
                    </a:cubicBezTo>
                    <a:close/>
                    <a:moveTo>
                      <a:pt x="274" y="281"/>
                    </a:moveTo>
                    <a:lnTo>
                      <a:pt x="274" y="281"/>
                    </a:lnTo>
                    <a:cubicBezTo>
                      <a:pt x="273" y="281"/>
                      <a:pt x="271" y="282"/>
                      <a:pt x="270" y="282"/>
                    </a:cubicBezTo>
                    <a:lnTo>
                      <a:pt x="270" y="282"/>
                    </a:lnTo>
                    <a:cubicBezTo>
                      <a:pt x="271" y="281"/>
                      <a:pt x="274" y="281"/>
                      <a:pt x="274" y="281"/>
                    </a:cubicBezTo>
                    <a:close/>
                    <a:moveTo>
                      <a:pt x="174" y="1"/>
                    </a:moveTo>
                    <a:cubicBezTo>
                      <a:pt x="114" y="1"/>
                      <a:pt x="63" y="32"/>
                      <a:pt x="34" y="81"/>
                    </a:cubicBezTo>
                    <a:cubicBezTo>
                      <a:pt x="7" y="125"/>
                      <a:pt x="1" y="201"/>
                      <a:pt x="34" y="245"/>
                    </a:cubicBezTo>
                    <a:cubicBezTo>
                      <a:pt x="36" y="248"/>
                      <a:pt x="41" y="250"/>
                      <a:pt x="41" y="254"/>
                    </a:cubicBezTo>
                    <a:cubicBezTo>
                      <a:pt x="63" y="303"/>
                      <a:pt x="111" y="325"/>
                      <a:pt x="160" y="325"/>
                    </a:cubicBezTo>
                    <a:cubicBezTo>
                      <a:pt x="163" y="325"/>
                      <a:pt x="166" y="325"/>
                      <a:pt x="169" y="325"/>
                    </a:cubicBezTo>
                    <a:lnTo>
                      <a:pt x="169" y="325"/>
                    </a:lnTo>
                    <a:cubicBezTo>
                      <a:pt x="168" y="325"/>
                      <a:pt x="168" y="325"/>
                      <a:pt x="167" y="325"/>
                    </a:cubicBezTo>
                    <a:lnTo>
                      <a:pt x="174" y="325"/>
                    </a:lnTo>
                    <a:cubicBezTo>
                      <a:pt x="251" y="325"/>
                      <a:pt x="312" y="269"/>
                      <a:pt x="330" y="200"/>
                    </a:cubicBezTo>
                    <a:lnTo>
                      <a:pt x="330" y="200"/>
                    </a:lnTo>
                    <a:cubicBezTo>
                      <a:pt x="349" y="151"/>
                      <a:pt x="345" y="93"/>
                      <a:pt x="301" y="59"/>
                    </a:cubicBezTo>
                    <a:cubicBezTo>
                      <a:pt x="299" y="59"/>
                      <a:pt x="299" y="56"/>
                      <a:pt x="296" y="56"/>
                    </a:cubicBezTo>
                    <a:cubicBezTo>
                      <a:pt x="277" y="42"/>
                      <a:pt x="268" y="35"/>
                      <a:pt x="268" y="35"/>
                    </a:cubicBezTo>
                    <a:lnTo>
                      <a:pt x="268" y="35"/>
                    </a:lnTo>
                    <a:cubicBezTo>
                      <a:pt x="269" y="35"/>
                      <a:pt x="275" y="39"/>
                      <a:pt x="287" y="47"/>
                    </a:cubicBezTo>
                    <a:cubicBezTo>
                      <a:pt x="259" y="16"/>
                      <a:pt x="212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7"/>
              <p:cNvSpPr/>
              <p:nvPr/>
            </p:nvSpPr>
            <p:spPr>
              <a:xfrm flipH="1">
                <a:off x="5283033" y="2567481"/>
                <a:ext cx="50243" cy="5024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79" extrusionOk="0">
                    <a:moveTo>
                      <a:pt x="141" y="0"/>
                    </a:moveTo>
                    <a:cubicBezTo>
                      <a:pt x="65" y="0"/>
                      <a:pt x="1" y="63"/>
                      <a:pt x="1" y="138"/>
                    </a:cubicBezTo>
                    <a:cubicBezTo>
                      <a:pt x="1" y="214"/>
                      <a:pt x="65" y="279"/>
                      <a:pt x="141" y="279"/>
                    </a:cubicBezTo>
                    <a:cubicBezTo>
                      <a:pt x="214" y="279"/>
                      <a:pt x="279" y="214"/>
                      <a:pt x="279" y="138"/>
                    </a:cubicBezTo>
                    <a:cubicBezTo>
                      <a:pt x="279" y="63"/>
                      <a:pt x="214" y="0"/>
                      <a:pt x="1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7"/>
              <p:cNvSpPr/>
              <p:nvPr/>
            </p:nvSpPr>
            <p:spPr>
              <a:xfrm flipH="1">
                <a:off x="5200916" y="2548213"/>
                <a:ext cx="48982" cy="50062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78" extrusionOk="0">
                    <a:moveTo>
                      <a:pt x="136" y="1"/>
                    </a:moveTo>
                    <a:cubicBezTo>
                      <a:pt x="91" y="1"/>
                      <a:pt x="47" y="25"/>
                      <a:pt x="25" y="65"/>
                    </a:cubicBezTo>
                    <a:cubicBezTo>
                      <a:pt x="0" y="107"/>
                      <a:pt x="5" y="152"/>
                      <a:pt x="25" y="196"/>
                    </a:cubicBezTo>
                    <a:cubicBezTo>
                      <a:pt x="27" y="203"/>
                      <a:pt x="34" y="212"/>
                      <a:pt x="36" y="221"/>
                    </a:cubicBezTo>
                    <a:cubicBezTo>
                      <a:pt x="55" y="259"/>
                      <a:pt x="96" y="278"/>
                      <a:pt x="137" y="278"/>
                    </a:cubicBezTo>
                    <a:cubicBezTo>
                      <a:pt x="178" y="278"/>
                      <a:pt x="218" y="259"/>
                      <a:pt x="236" y="221"/>
                    </a:cubicBezTo>
                    <a:cubicBezTo>
                      <a:pt x="238" y="212"/>
                      <a:pt x="245" y="203"/>
                      <a:pt x="247" y="196"/>
                    </a:cubicBezTo>
                    <a:cubicBezTo>
                      <a:pt x="265" y="154"/>
                      <a:pt x="272" y="110"/>
                      <a:pt x="247" y="65"/>
                    </a:cubicBezTo>
                    <a:cubicBezTo>
                      <a:pt x="225" y="25"/>
                      <a:pt x="180" y="1"/>
                      <a:pt x="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7"/>
              <p:cNvSpPr/>
              <p:nvPr/>
            </p:nvSpPr>
            <p:spPr>
              <a:xfrm flipH="1">
                <a:off x="5208480" y="2621505"/>
                <a:ext cx="33495" cy="3781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210" extrusionOk="0">
                    <a:moveTo>
                      <a:pt x="92" y="1"/>
                    </a:moveTo>
                    <a:cubicBezTo>
                      <a:pt x="41" y="1"/>
                      <a:pt x="5" y="41"/>
                      <a:pt x="3" y="92"/>
                    </a:cubicBezTo>
                    <a:cubicBezTo>
                      <a:pt x="1" y="119"/>
                      <a:pt x="5" y="141"/>
                      <a:pt x="19" y="168"/>
                    </a:cubicBezTo>
                    <a:cubicBezTo>
                      <a:pt x="35" y="195"/>
                      <a:pt x="65" y="209"/>
                      <a:pt x="94" y="209"/>
                    </a:cubicBezTo>
                    <a:cubicBezTo>
                      <a:pt x="123" y="209"/>
                      <a:pt x="152" y="195"/>
                      <a:pt x="168" y="168"/>
                    </a:cubicBezTo>
                    <a:cubicBezTo>
                      <a:pt x="181" y="145"/>
                      <a:pt x="185" y="119"/>
                      <a:pt x="183" y="92"/>
                    </a:cubicBezTo>
                    <a:cubicBezTo>
                      <a:pt x="181" y="41"/>
                      <a:pt x="145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7"/>
              <p:cNvSpPr/>
              <p:nvPr/>
            </p:nvSpPr>
            <p:spPr>
              <a:xfrm flipH="1">
                <a:off x="5695238" y="2826616"/>
                <a:ext cx="40158" cy="60687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7" extrusionOk="0">
                    <a:moveTo>
                      <a:pt x="113" y="0"/>
                    </a:moveTo>
                    <a:cubicBezTo>
                      <a:pt x="78" y="0"/>
                      <a:pt x="43" y="20"/>
                      <a:pt x="34" y="59"/>
                    </a:cubicBezTo>
                    <a:cubicBezTo>
                      <a:pt x="20" y="119"/>
                      <a:pt x="0" y="176"/>
                      <a:pt x="9" y="234"/>
                    </a:cubicBezTo>
                    <a:cubicBezTo>
                      <a:pt x="18" y="290"/>
                      <a:pt x="51" y="337"/>
                      <a:pt x="111" y="337"/>
                    </a:cubicBezTo>
                    <a:cubicBezTo>
                      <a:pt x="174" y="337"/>
                      <a:pt x="209" y="290"/>
                      <a:pt x="216" y="234"/>
                    </a:cubicBezTo>
                    <a:cubicBezTo>
                      <a:pt x="223" y="176"/>
                      <a:pt x="205" y="114"/>
                      <a:pt x="189" y="59"/>
                    </a:cubicBezTo>
                    <a:cubicBezTo>
                      <a:pt x="183" y="20"/>
                      <a:pt x="148" y="0"/>
                      <a:pt x="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7"/>
              <p:cNvSpPr/>
              <p:nvPr/>
            </p:nvSpPr>
            <p:spPr>
              <a:xfrm flipH="1">
                <a:off x="5859472" y="2672468"/>
                <a:ext cx="28273" cy="4412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45" extrusionOk="0">
                    <a:moveTo>
                      <a:pt x="81" y="1"/>
                    </a:moveTo>
                    <a:cubicBezTo>
                      <a:pt x="54" y="1"/>
                      <a:pt x="28" y="15"/>
                      <a:pt x="23" y="43"/>
                    </a:cubicBezTo>
                    <a:lnTo>
                      <a:pt x="8" y="149"/>
                    </a:lnTo>
                    <a:cubicBezTo>
                      <a:pt x="1" y="198"/>
                      <a:pt x="25" y="245"/>
                      <a:pt x="79" y="245"/>
                    </a:cubicBezTo>
                    <a:cubicBezTo>
                      <a:pt x="132" y="245"/>
                      <a:pt x="157" y="198"/>
                      <a:pt x="152" y="149"/>
                    </a:cubicBezTo>
                    <a:cubicBezTo>
                      <a:pt x="146" y="114"/>
                      <a:pt x="141" y="78"/>
                      <a:pt x="139" y="43"/>
                    </a:cubicBezTo>
                    <a:cubicBezTo>
                      <a:pt x="134" y="15"/>
                      <a:pt x="108" y="1"/>
                      <a:pt x="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7"/>
              <p:cNvSpPr/>
              <p:nvPr/>
            </p:nvSpPr>
            <p:spPr>
              <a:xfrm flipH="1">
                <a:off x="5782577" y="2808608"/>
                <a:ext cx="45381" cy="35476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97" extrusionOk="0">
                    <a:moveTo>
                      <a:pt x="125" y="1"/>
                    </a:moveTo>
                    <a:cubicBezTo>
                      <a:pt x="0" y="1"/>
                      <a:pt x="0" y="196"/>
                      <a:pt x="125" y="196"/>
                    </a:cubicBezTo>
                    <a:cubicBezTo>
                      <a:pt x="252" y="196"/>
                      <a:pt x="252" y="1"/>
                      <a:pt x="1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7"/>
              <p:cNvSpPr/>
              <p:nvPr/>
            </p:nvSpPr>
            <p:spPr>
              <a:xfrm flipH="1">
                <a:off x="5630229" y="2679311"/>
                <a:ext cx="48262" cy="37817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10" extrusionOk="0">
                    <a:moveTo>
                      <a:pt x="134" y="0"/>
                    </a:moveTo>
                    <a:cubicBezTo>
                      <a:pt x="0" y="0"/>
                      <a:pt x="0" y="209"/>
                      <a:pt x="134" y="209"/>
                    </a:cubicBezTo>
                    <a:cubicBezTo>
                      <a:pt x="267" y="209"/>
                      <a:pt x="267" y="0"/>
                      <a:pt x="1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7"/>
              <p:cNvSpPr/>
              <p:nvPr/>
            </p:nvSpPr>
            <p:spPr>
              <a:xfrm flipH="1">
                <a:off x="5801305" y="2583328"/>
                <a:ext cx="527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98" extrusionOk="0">
                    <a:moveTo>
                      <a:pt x="146" y="0"/>
                    </a:moveTo>
                    <a:cubicBezTo>
                      <a:pt x="84" y="0"/>
                      <a:pt x="23" y="33"/>
                      <a:pt x="12" y="97"/>
                    </a:cubicBezTo>
                    <a:cubicBezTo>
                      <a:pt x="3" y="144"/>
                      <a:pt x="1" y="193"/>
                      <a:pt x="32" y="233"/>
                    </a:cubicBezTo>
                    <a:cubicBezTo>
                      <a:pt x="62" y="276"/>
                      <a:pt x="104" y="298"/>
                      <a:pt x="147" y="298"/>
                    </a:cubicBezTo>
                    <a:cubicBezTo>
                      <a:pt x="189" y="298"/>
                      <a:pt x="232" y="276"/>
                      <a:pt x="263" y="233"/>
                    </a:cubicBezTo>
                    <a:cubicBezTo>
                      <a:pt x="292" y="193"/>
                      <a:pt x="288" y="144"/>
                      <a:pt x="281" y="97"/>
                    </a:cubicBezTo>
                    <a:cubicBezTo>
                      <a:pt x="269" y="33"/>
                      <a:pt x="207" y="0"/>
                      <a:pt x="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7"/>
              <p:cNvSpPr/>
              <p:nvPr/>
            </p:nvSpPr>
            <p:spPr>
              <a:xfrm flipH="1">
                <a:off x="5839843" y="1598831"/>
                <a:ext cx="36197" cy="2827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57" extrusionOk="0">
                    <a:moveTo>
                      <a:pt x="101" y="1"/>
                    </a:moveTo>
                    <a:cubicBezTo>
                      <a:pt x="0" y="1"/>
                      <a:pt x="0" y="157"/>
                      <a:pt x="101" y="157"/>
                    </a:cubicBezTo>
                    <a:cubicBezTo>
                      <a:pt x="201" y="157"/>
                      <a:pt x="201" y="1"/>
                      <a:pt x="1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7"/>
              <p:cNvSpPr/>
              <p:nvPr/>
            </p:nvSpPr>
            <p:spPr>
              <a:xfrm flipH="1">
                <a:off x="5806167" y="1634127"/>
                <a:ext cx="43400" cy="3349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6" extrusionOk="0">
                    <a:moveTo>
                      <a:pt x="120" y="1"/>
                    </a:moveTo>
                    <a:cubicBezTo>
                      <a:pt x="0" y="1"/>
                      <a:pt x="0" y="185"/>
                      <a:pt x="120" y="185"/>
                    </a:cubicBezTo>
                    <a:cubicBezTo>
                      <a:pt x="241" y="185"/>
                      <a:pt x="241" y="1"/>
                      <a:pt x="1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A5BB74B-2909-2128-92A9-DE99524B53BD}"/>
              </a:ext>
            </a:extLst>
          </p:cNvPr>
          <p:cNvSpPr txBox="1"/>
          <p:nvPr/>
        </p:nvSpPr>
        <p:spPr>
          <a:xfrm>
            <a:off x="4151680" y="3824202"/>
            <a:ext cx="386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By: Charan Yakkanti, Nitin Chandrasekhar, Govind Menon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3AA18E-6F37-A9A0-DAA7-F127B569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Magical Malfunctions</a:t>
            </a:r>
          </a:p>
        </p:txBody>
      </p:sp>
      <p:pic>
        <p:nvPicPr>
          <p:cNvPr id="5" name="Picture 4" descr="A graph of lines and dots&#10;&#10;AI-generated content may be incorrect.">
            <a:extLst>
              <a:ext uri="{FF2B5EF4-FFF2-40B4-BE49-F238E27FC236}">
                <a16:creationId xmlns:a16="http://schemas.microsoft.com/office/drawing/2014/main" id="{7CDF54C8-64C2-07FA-892E-C6A5CD1EA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56" y="1330035"/>
            <a:ext cx="4932219" cy="3000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F30383-D082-24C3-1E05-832C80A3521F}"/>
              </a:ext>
            </a:extLst>
          </p:cNvPr>
          <p:cNvSpPr txBox="1"/>
          <p:nvPr/>
        </p:nvSpPr>
        <p:spPr>
          <a:xfrm>
            <a:off x="1019695" y="2676362"/>
            <a:ext cx="2083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Nickname: Cell Mitosis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6EF2-0693-B052-9B8F-907F379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847C1-EC82-256A-AB2E-0F7483FB7A65}"/>
              </a:ext>
            </a:extLst>
          </p:cNvPr>
          <p:cNvSpPr txBox="1"/>
          <p:nvPr/>
        </p:nvSpPr>
        <p:spPr>
          <a:xfrm>
            <a:off x="731975" y="2138649"/>
            <a:ext cx="45208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/>
              <a:t>Make it more flexible across other campuses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/>
              <a:t>Better projection of the maps 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/>
              <a:t>Use a GUI to make it more user-friendly</a:t>
            </a:r>
          </a:p>
        </p:txBody>
      </p:sp>
    </p:spTree>
    <p:extLst>
      <p:ext uri="{BB962C8B-B14F-4D97-AF65-F5344CB8AC3E}">
        <p14:creationId xmlns:p14="http://schemas.microsoft.com/office/powerpoint/2010/main" val="389044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p58"/>
          <p:cNvSpPr txBox="1">
            <a:spLocks noGrp="1"/>
          </p:cNvSpPr>
          <p:nvPr>
            <p:ph type="title"/>
          </p:nvPr>
        </p:nvSpPr>
        <p:spPr>
          <a:xfrm>
            <a:off x="1735800" y="1264800"/>
            <a:ext cx="5672400" cy="26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1"/>
                </a:solidFill>
              </a:rPr>
              <a:t>You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40"/>
          <p:cNvSpPr txBox="1">
            <a:spLocks noGrp="1"/>
          </p:cNvSpPr>
          <p:nvPr>
            <p:ph type="title"/>
          </p:nvPr>
        </p:nvSpPr>
        <p:spPr>
          <a:xfrm>
            <a:off x="2992582" y="1397343"/>
            <a:ext cx="3097876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1873" name="Google Shape;1873;p40"/>
          <p:cNvSpPr txBox="1">
            <a:spLocks noGrp="1"/>
          </p:cNvSpPr>
          <p:nvPr>
            <p:ph type="subTitle" idx="1"/>
          </p:nvPr>
        </p:nvSpPr>
        <p:spPr>
          <a:xfrm>
            <a:off x="432304" y="2484172"/>
            <a:ext cx="4109216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Our  mythical creatures pulling many carriages are very tired due to their long routes around campus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F7DBC-FD8C-62C0-680B-EC5CFD510BA7}"/>
              </a:ext>
            </a:extLst>
          </p:cNvPr>
          <p:cNvSpPr txBox="1"/>
          <p:nvPr/>
        </p:nvSpPr>
        <p:spPr>
          <a:xfrm>
            <a:off x="5209311" y="2585562"/>
            <a:ext cx="327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help our creatures out, we created a spell that helps optimize their routes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41"/>
          <p:cNvSpPr txBox="1">
            <a:spLocks noGrp="1"/>
          </p:cNvSpPr>
          <p:nvPr>
            <p:ph type="title"/>
          </p:nvPr>
        </p:nvSpPr>
        <p:spPr>
          <a:xfrm>
            <a:off x="604285" y="2571750"/>
            <a:ext cx="4324879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Extracting Their Transit Points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82" name="Google Shape;2082;p41"/>
          <p:cNvSpPr txBox="1">
            <a:spLocks noGrp="1"/>
          </p:cNvSpPr>
          <p:nvPr>
            <p:ph type="title" idx="2"/>
          </p:nvPr>
        </p:nvSpPr>
        <p:spPr>
          <a:xfrm>
            <a:off x="1687324" y="317391"/>
            <a:ext cx="2158800" cy="1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83" name="Google Shape;2083;p41"/>
          <p:cNvSpPr/>
          <p:nvPr/>
        </p:nvSpPr>
        <p:spPr>
          <a:xfrm flipH="1">
            <a:off x="7874330" y="421859"/>
            <a:ext cx="39247" cy="39485"/>
          </a:xfrm>
          <a:custGeom>
            <a:avLst/>
            <a:gdLst/>
            <a:ahLst/>
            <a:cxnLst/>
            <a:rect l="l" t="t" r="r" b="b"/>
            <a:pathLst>
              <a:path w="495" h="498" extrusionOk="0">
                <a:moveTo>
                  <a:pt x="249" y="1"/>
                </a:moveTo>
                <a:cubicBezTo>
                  <a:pt x="110" y="1"/>
                  <a:pt x="0" y="114"/>
                  <a:pt x="0" y="249"/>
                </a:cubicBezTo>
                <a:cubicBezTo>
                  <a:pt x="0" y="388"/>
                  <a:pt x="110" y="498"/>
                  <a:pt x="249" y="498"/>
                </a:cubicBezTo>
                <a:cubicBezTo>
                  <a:pt x="384" y="498"/>
                  <a:pt x="494" y="388"/>
                  <a:pt x="494" y="249"/>
                </a:cubicBezTo>
                <a:cubicBezTo>
                  <a:pt x="494" y="114"/>
                  <a:pt x="384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9" name="Google Shape;2209;p41"/>
          <p:cNvGrpSpPr/>
          <p:nvPr/>
        </p:nvGrpSpPr>
        <p:grpSpPr>
          <a:xfrm>
            <a:off x="5433825" y="461374"/>
            <a:ext cx="2784477" cy="4211975"/>
            <a:chOff x="5433825" y="461374"/>
            <a:chExt cx="2784477" cy="4211975"/>
          </a:xfrm>
        </p:grpSpPr>
        <p:sp>
          <p:nvSpPr>
            <p:cNvPr id="2210" name="Google Shape;2210;p41"/>
            <p:cNvSpPr/>
            <p:nvPr/>
          </p:nvSpPr>
          <p:spPr>
            <a:xfrm rot="5400000">
              <a:off x="7629146" y="4148061"/>
              <a:ext cx="457201" cy="286847"/>
            </a:xfrm>
            <a:custGeom>
              <a:avLst/>
              <a:gdLst/>
              <a:ahLst/>
              <a:cxnLst/>
              <a:rect l="l" t="t" r="r" b="b"/>
              <a:pathLst>
                <a:path w="4066" h="2551" extrusionOk="0">
                  <a:moveTo>
                    <a:pt x="3970" y="0"/>
                  </a:moveTo>
                  <a:cubicBezTo>
                    <a:pt x="3956" y="0"/>
                    <a:pt x="3942" y="4"/>
                    <a:pt x="3931" y="11"/>
                  </a:cubicBezTo>
                  <a:lnTo>
                    <a:pt x="3537" y="256"/>
                  </a:lnTo>
                  <a:cubicBezTo>
                    <a:pt x="3499" y="278"/>
                    <a:pt x="3487" y="332"/>
                    <a:pt x="3509" y="366"/>
                  </a:cubicBezTo>
                  <a:cubicBezTo>
                    <a:pt x="3525" y="395"/>
                    <a:pt x="3550" y="404"/>
                    <a:pt x="3578" y="404"/>
                  </a:cubicBezTo>
                  <a:cubicBezTo>
                    <a:pt x="3594" y="404"/>
                    <a:pt x="3603" y="401"/>
                    <a:pt x="3619" y="395"/>
                  </a:cubicBezTo>
                  <a:lnTo>
                    <a:pt x="4012" y="149"/>
                  </a:lnTo>
                  <a:cubicBezTo>
                    <a:pt x="4053" y="127"/>
                    <a:pt x="4066" y="74"/>
                    <a:pt x="4041" y="39"/>
                  </a:cubicBezTo>
                  <a:cubicBezTo>
                    <a:pt x="4026" y="14"/>
                    <a:pt x="3997" y="0"/>
                    <a:pt x="3970" y="0"/>
                  </a:cubicBezTo>
                  <a:close/>
                  <a:moveTo>
                    <a:pt x="3377" y="374"/>
                  </a:moveTo>
                  <a:cubicBezTo>
                    <a:pt x="3362" y="374"/>
                    <a:pt x="3348" y="378"/>
                    <a:pt x="3336" y="385"/>
                  </a:cubicBezTo>
                  <a:lnTo>
                    <a:pt x="3270" y="426"/>
                  </a:lnTo>
                  <a:cubicBezTo>
                    <a:pt x="3233" y="444"/>
                    <a:pt x="3220" y="492"/>
                    <a:pt x="3239" y="526"/>
                  </a:cubicBezTo>
                  <a:lnTo>
                    <a:pt x="3239" y="526"/>
                  </a:lnTo>
                  <a:cubicBezTo>
                    <a:pt x="3226" y="507"/>
                    <a:pt x="3203" y="495"/>
                    <a:pt x="3179" y="495"/>
                  </a:cubicBezTo>
                  <a:cubicBezTo>
                    <a:pt x="3164" y="495"/>
                    <a:pt x="3150" y="499"/>
                    <a:pt x="3137" y="508"/>
                  </a:cubicBezTo>
                  <a:lnTo>
                    <a:pt x="2669" y="794"/>
                  </a:lnTo>
                  <a:cubicBezTo>
                    <a:pt x="2628" y="820"/>
                    <a:pt x="2618" y="870"/>
                    <a:pt x="2640" y="905"/>
                  </a:cubicBezTo>
                  <a:cubicBezTo>
                    <a:pt x="2656" y="933"/>
                    <a:pt x="2681" y="945"/>
                    <a:pt x="2706" y="945"/>
                  </a:cubicBezTo>
                  <a:cubicBezTo>
                    <a:pt x="2719" y="945"/>
                    <a:pt x="2735" y="939"/>
                    <a:pt x="2750" y="933"/>
                  </a:cubicBezTo>
                  <a:lnTo>
                    <a:pt x="3219" y="647"/>
                  </a:lnTo>
                  <a:cubicBezTo>
                    <a:pt x="3256" y="625"/>
                    <a:pt x="3269" y="578"/>
                    <a:pt x="3250" y="543"/>
                  </a:cubicBezTo>
                  <a:lnTo>
                    <a:pt x="3250" y="543"/>
                  </a:lnTo>
                  <a:cubicBezTo>
                    <a:pt x="3263" y="563"/>
                    <a:pt x="3286" y="575"/>
                    <a:pt x="3310" y="575"/>
                  </a:cubicBezTo>
                  <a:cubicBezTo>
                    <a:pt x="3324" y="575"/>
                    <a:pt x="3339" y="571"/>
                    <a:pt x="3351" y="562"/>
                  </a:cubicBezTo>
                  <a:lnTo>
                    <a:pt x="3421" y="524"/>
                  </a:lnTo>
                  <a:cubicBezTo>
                    <a:pt x="3458" y="499"/>
                    <a:pt x="3471" y="448"/>
                    <a:pt x="3446" y="414"/>
                  </a:cubicBezTo>
                  <a:cubicBezTo>
                    <a:pt x="3432" y="387"/>
                    <a:pt x="3404" y="374"/>
                    <a:pt x="3377" y="374"/>
                  </a:cubicBezTo>
                  <a:close/>
                  <a:moveTo>
                    <a:pt x="2504" y="909"/>
                  </a:moveTo>
                  <a:cubicBezTo>
                    <a:pt x="2490" y="909"/>
                    <a:pt x="2476" y="913"/>
                    <a:pt x="2464" y="920"/>
                  </a:cubicBezTo>
                  <a:lnTo>
                    <a:pt x="2398" y="961"/>
                  </a:lnTo>
                  <a:cubicBezTo>
                    <a:pt x="2357" y="983"/>
                    <a:pt x="2344" y="1030"/>
                    <a:pt x="2370" y="1065"/>
                  </a:cubicBezTo>
                  <a:cubicBezTo>
                    <a:pt x="2354" y="1043"/>
                    <a:pt x="2328" y="1030"/>
                    <a:pt x="2303" y="1030"/>
                  </a:cubicBezTo>
                  <a:cubicBezTo>
                    <a:pt x="2289" y="1030"/>
                    <a:pt x="2275" y="1034"/>
                    <a:pt x="2263" y="1043"/>
                  </a:cubicBezTo>
                  <a:lnTo>
                    <a:pt x="1794" y="1329"/>
                  </a:lnTo>
                  <a:cubicBezTo>
                    <a:pt x="1756" y="1355"/>
                    <a:pt x="1743" y="1405"/>
                    <a:pt x="1769" y="1440"/>
                  </a:cubicBezTo>
                  <a:cubicBezTo>
                    <a:pt x="1784" y="1468"/>
                    <a:pt x="1806" y="1480"/>
                    <a:pt x="1835" y="1480"/>
                  </a:cubicBezTo>
                  <a:cubicBezTo>
                    <a:pt x="1850" y="1480"/>
                    <a:pt x="1863" y="1474"/>
                    <a:pt x="1879" y="1468"/>
                  </a:cubicBezTo>
                  <a:lnTo>
                    <a:pt x="2344" y="1182"/>
                  </a:lnTo>
                  <a:cubicBezTo>
                    <a:pt x="2385" y="1156"/>
                    <a:pt x="2398" y="1109"/>
                    <a:pt x="2373" y="1075"/>
                  </a:cubicBezTo>
                  <a:lnTo>
                    <a:pt x="2373" y="1075"/>
                  </a:lnTo>
                  <a:cubicBezTo>
                    <a:pt x="2389" y="1097"/>
                    <a:pt x="2414" y="1110"/>
                    <a:pt x="2439" y="1110"/>
                  </a:cubicBezTo>
                  <a:cubicBezTo>
                    <a:pt x="2453" y="1110"/>
                    <a:pt x="2467" y="1106"/>
                    <a:pt x="2480" y="1097"/>
                  </a:cubicBezTo>
                  <a:lnTo>
                    <a:pt x="2546" y="1059"/>
                  </a:lnTo>
                  <a:cubicBezTo>
                    <a:pt x="2587" y="1034"/>
                    <a:pt x="2596" y="983"/>
                    <a:pt x="2574" y="949"/>
                  </a:cubicBezTo>
                  <a:cubicBezTo>
                    <a:pt x="2558" y="922"/>
                    <a:pt x="2531" y="909"/>
                    <a:pt x="2504" y="909"/>
                  </a:cubicBezTo>
                  <a:close/>
                  <a:moveTo>
                    <a:pt x="1630" y="1444"/>
                  </a:moveTo>
                  <a:cubicBezTo>
                    <a:pt x="1616" y="1444"/>
                    <a:pt x="1601" y="1448"/>
                    <a:pt x="1589" y="1455"/>
                  </a:cubicBezTo>
                  <a:lnTo>
                    <a:pt x="1523" y="1496"/>
                  </a:lnTo>
                  <a:cubicBezTo>
                    <a:pt x="1484" y="1514"/>
                    <a:pt x="1474" y="1562"/>
                    <a:pt x="1493" y="1596"/>
                  </a:cubicBezTo>
                  <a:lnTo>
                    <a:pt x="1493" y="1596"/>
                  </a:lnTo>
                  <a:cubicBezTo>
                    <a:pt x="1480" y="1576"/>
                    <a:pt x="1456" y="1565"/>
                    <a:pt x="1432" y="1565"/>
                  </a:cubicBezTo>
                  <a:cubicBezTo>
                    <a:pt x="1417" y="1565"/>
                    <a:pt x="1401" y="1569"/>
                    <a:pt x="1388" y="1578"/>
                  </a:cubicBezTo>
                  <a:lnTo>
                    <a:pt x="922" y="1864"/>
                  </a:lnTo>
                  <a:cubicBezTo>
                    <a:pt x="881" y="1890"/>
                    <a:pt x="872" y="1940"/>
                    <a:pt x="894" y="1975"/>
                  </a:cubicBezTo>
                  <a:cubicBezTo>
                    <a:pt x="910" y="2003"/>
                    <a:pt x="935" y="2015"/>
                    <a:pt x="960" y="2015"/>
                  </a:cubicBezTo>
                  <a:cubicBezTo>
                    <a:pt x="976" y="2015"/>
                    <a:pt x="991" y="2009"/>
                    <a:pt x="1004" y="2003"/>
                  </a:cubicBezTo>
                  <a:lnTo>
                    <a:pt x="1473" y="1716"/>
                  </a:lnTo>
                  <a:cubicBezTo>
                    <a:pt x="1509" y="1695"/>
                    <a:pt x="1522" y="1648"/>
                    <a:pt x="1503" y="1613"/>
                  </a:cubicBezTo>
                  <a:lnTo>
                    <a:pt x="1503" y="1613"/>
                  </a:lnTo>
                  <a:cubicBezTo>
                    <a:pt x="1516" y="1633"/>
                    <a:pt x="1540" y="1645"/>
                    <a:pt x="1564" y="1645"/>
                  </a:cubicBezTo>
                  <a:cubicBezTo>
                    <a:pt x="1578" y="1645"/>
                    <a:pt x="1593" y="1641"/>
                    <a:pt x="1605" y="1632"/>
                  </a:cubicBezTo>
                  <a:lnTo>
                    <a:pt x="1671" y="1594"/>
                  </a:lnTo>
                  <a:cubicBezTo>
                    <a:pt x="1712" y="1569"/>
                    <a:pt x="1725" y="1518"/>
                    <a:pt x="1699" y="1484"/>
                  </a:cubicBezTo>
                  <a:cubicBezTo>
                    <a:pt x="1685" y="1457"/>
                    <a:pt x="1657" y="1444"/>
                    <a:pt x="1630" y="1444"/>
                  </a:cubicBezTo>
                  <a:close/>
                  <a:moveTo>
                    <a:pt x="761" y="1979"/>
                  </a:moveTo>
                  <a:cubicBezTo>
                    <a:pt x="747" y="1979"/>
                    <a:pt x="733" y="1983"/>
                    <a:pt x="721" y="1990"/>
                  </a:cubicBezTo>
                  <a:lnTo>
                    <a:pt x="655" y="2031"/>
                  </a:lnTo>
                  <a:cubicBezTo>
                    <a:pt x="616" y="2049"/>
                    <a:pt x="603" y="2094"/>
                    <a:pt x="622" y="2128"/>
                  </a:cubicBezTo>
                  <a:lnTo>
                    <a:pt x="622" y="2128"/>
                  </a:lnTo>
                  <a:cubicBezTo>
                    <a:pt x="609" y="2110"/>
                    <a:pt x="586" y="2100"/>
                    <a:pt x="563" y="2100"/>
                  </a:cubicBezTo>
                  <a:cubicBezTo>
                    <a:pt x="548" y="2100"/>
                    <a:pt x="533" y="2104"/>
                    <a:pt x="519" y="2113"/>
                  </a:cubicBezTo>
                  <a:lnTo>
                    <a:pt x="54" y="2399"/>
                  </a:lnTo>
                  <a:cubicBezTo>
                    <a:pt x="13" y="2425"/>
                    <a:pt x="0" y="2475"/>
                    <a:pt x="25" y="2509"/>
                  </a:cubicBezTo>
                  <a:cubicBezTo>
                    <a:pt x="41" y="2538"/>
                    <a:pt x="63" y="2550"/>
                    <a:pt x="91" y="2550"/>
                  </a:cubicBezTo>
                  <a:cubicBezTo>
                    <a:pt x="107" y="2550"/>
                    <a:pt x="120" y="2544"/>
                    <a:pt x="135" y="2538"/>
                  </a:cubicBezTo>
                  <a:lnTo>
                    <a:pt x="604" y="2251"/>
                  </a:lnTo>
                  <a:cubicBezTo>
                    <a:pt x="641" y="2230"/>
                    <a:pt x="654" y="2182"/>
                    <a:pt x="632" y="2148"/>
                  </a:cubicBezTo>
                  <a:lnTo>
                    <a:pt x="632" y="2148"/>
                  </a:lnTo>
                  <a:cubicBezTo>
                    <a:pt x="646" y="2168"/>
                    <a:pt x="671" y="2180"/>
                    <a:pt x="695" y="2180"/>
                  </a:cubicBezTo>
                  <a:cubicBezTo>
                    <a:pt x="709" y="2180"/>
                    <a:pt x="724" y="2176"/>
                    <a:pt x="736" y="2166"/>
                  </a:cubicBezTo>
                  <a:lnTo>
                    <a:pt x="803" y="2129"/>
                  </a:lnTo>
                  <a:cubicBezTo>
                    <a:pt x="843" y="2104"/>
                    <a:pt x="856" y="2053"/>
                    <a:pt x="831" y="2019"/>
                  </a:cubicBezTo>
                  <a:cubicBezTo>
                    <a:pt x="814" y="1992"/>
                    <a:pt x="787" y="1979"/>
                    <a:pt x="761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 rot="5400000">
              <a:off x="7439732" y="4251791"/>
              <a:ext cx="376916" cy="121441"/>
            </a:xfrm>
            <a:custGeom>
              <a:avLst/>
              <a:gdLst/>
              <a:ahLst/>
              <a:cxnLst/>
              <a:rect l="l" t="t" r="r" b="b"/>
              <a:pathLst>
                <a:path w="3352" h="1080" extrusionOk="0">
                  <a:moveTo>
                    <a:pt x="3262" y="1"/>
                  </a:moveTo>
                  <a:cubicBezTo>
                    <a:pt x="3255" y="1"/>
                    <a:pt x="3249" y="2"/>
                    <a:pt x="3242" y="3"/>
                  </a:cubicBezTo>
                  <a:lnTo>
                    <a:pt x="3012" y="72"/>
                  </a:lnTo>
                  <a:cubicBezTo>
                    <a:pt x="2971" y="82"/>
                    <a:pt x="2946" y="126"/>
                    <a:pt x="2959" y="170"/>
                  </a:cubicBezTo>
                  <a:cubicBezTo>
                    <a:pt x="2965" y="201"/>
                    <a:pt x="2996" y="223"/>
                    <a:pt x="3034" y="223"/>
                  </a:cubicBezTo>
                  <a:lnTo>
                    <a:pt x="3056" y="223"/>
                  </a:lnTo>
                  <a:lnTo>
                    <a:pt x="3286" y="157"/>
                  </a:lnTo>
                  <a:cubicBezTo>
                    <a:pt x="3327" y="145"/>
                    <a:pt x="3352" y="104"/>
                    <a:pt x="3339" y="60"/>
                  </a:cubicBezTo>
                  <a:cubicBezTo>
                    <a:pt x="3329" y="22"/>
                    <a:pt x="3298" y="1"/>
                    <a:pt x="3262" y="1"/>
                  </a:cubicBezTo>
                  <a:close/>
                  <a:moveTo>
                    <a:pt x="2813" y="135"/>
                  </a:moveTo>
                  <a:cubicBezTo>
                    <a:pt x="2805" y="135"/>
                    <a:pt x="2797" y="136"/>
                    <a:pt x="2789" y="138"/>
                  </a:cubicBezTo>
                  <a:lnTo>
                    <a:pt x="2713" y="160"/>
                  </a:lnTo>
                  <a:cubicBezTo>
                    <a:pt x="2672" y="173"/>
                    <a:pt x="2647" y="214"/>
                    <a:pt x="2660" y="255"/>
                  </a:cubicBezTo>
                  <a:cubicBezTo>
                    <a:pt x="2647" y="224"/>
                    <a:pt x="2617" y="201"/>
                    <a:pt x="2584" y="201"/>
                  </a:cubicBezTo>
                  <a:cubicBezTo>
                    <a:pt x="2577" y="201"/>
                    <a:pt x="2569" y="202"/>
                    <a:pt x="2562" y="204"/>
                  </a:cubicBezTo>
                  <a:lnTo>
                    <a:pt x="2033" y="359"/>
                  </a:lnTo>
                  <a:cubicBezTo>
                    <a:pt x="1989" y="371"/>
                    <a:pt x="1967" y="412"/>
                    <a:pt x="1980" y="456"/>
                  </a:cubicBezTo>
                  <a:cubicBezTo>
                    <a:pt x="1986" y="488"/>
                    <a:pt x="2018" y="513"/>
                    <a:pt x="2052" y="513"/>
                  </a:cubicBezTo>
                  <a:cubicBezTo>
                    <a:pt x="2059" y="513"/>
                    <a:pt x="2062" y="510"/>
                    <a:pt x="2067" y="510"/>
                  </a:cubicBezTo>
                  <a:cubicBezTo>
                    <a:pt x="2070" y="510"/>
                    <a:pt x="2073" y="511"/>
                    <a:pt x="2077" y="513"/>
                  </a:cubicBezTo>
                  <a:lnTo>
                    <a:pt x="2603" y="359"/>
                  </a:lnTo>
                  <a:cubicBezTo>
                    <a:pt x="2647" y="346"/>
                    <a:pt x="2672" y="305"/>
                    <a:pt x="2660" y="264"/>
                  </a:cubicBezTo>
                  <a:lnTo>
                    <a:pt x="2660" y="264"/>
                  </a:lnTo>
                  <a:cubicBezTo>
                    <a:pt x="2670" y="295"/>
                    <a:pt x="2699" y="318"/>
                    <a:pt x="2734" y="318"/>
                  </a:cubicBezTo>
                  <a:cubicBezTo>
                    <a:pt x="2742" y="318"/>
                    <a:pt x="2749" y="317"/>
                    <a:pt x="2757" y="315"/>
                  </a:cubicBezTo>
                  <a:lnTo>
                    <a:pt x="2833" y="293"/>
                  </a:lnTo>
                  <a:cubicBezTo>
                    <a:pt x="2874" y="280"/>
                    <a:pt x="2899" y="236"/>
                    <a:pt x="2886" y="192"/>
                  </a:cubicBezTo>
                  <a:cubicBezTo>
                    <a:pt x="2876" y="156"/>
                    <a:pt x="2847" y="135"/>
                    <a:pt x="2813" y="135"/>
                  </a:cubicBezTo>
                  <a:close/>
                  <a:moveTo>
                    <a:pt x="1828" y="418"/>
                  </a:moveTo>
                  <a:cubicBezTo>
                    <a:pt x="1821" y="418"/>
                    <a:pt x="1814" y="419"/>
                    <a:pt x="1807" y="422"/>
                  </a:cubicBezTo>
                  <a:lnTo>
                    <a:pt x="1731" y="444"/>
                  </a:lnTo>
                  <a:cubicBezTo>
                    <a:pt x="1687" y="456"/>
                    <a:pt x="1665" y="500"/>
                    <a:pt x="1675" y="544"/>
                  </a:cubicBezTo>
                  <a:cubicBezTo>
                    <a:pt x="1667" y="508"/>
                    <a:pt x="1635" y="484"/>
                    <a:pt x="1600" y="484"/>
                  </a:cubicBezTo>
                  <a:cubicBezTo>
                    <a:pt x="1592" y="484"/>
                    <a:pt x="1585" y="486"/>
                    <a:pt x="1577" y="488"/>
                  </a:cubicBezTo>
                  <a:lnTo>
                    <a:pt x="1052" y="642"/>
                  </a:lnTo>
                  <a:cubicBezTo>
                    <a:pt x="1007" y="654"/>
                    <a:pt x="982" y="695"/>
                    <a:pt x="995" y="739"/>
                  </a:cubicBezTo>
                  <a:cubicBezTo>
                    <a:pt x="1004" y="771"/>
                    <a:pt x="1036" y="796"/>
                    <a:pt x="1070" y="796"/>
                  </a:cubicBezTo>
                  <a:lnTo>
                    <a:pt x="1092" y="796"/>
                  </a:lnTo>
                  <a:lnTo>
                    <a:pt x="1621" y="642"/>
                  </a:lnTo>
                  <a:cubicBezTo>
                    <a:pt x="1665" y="629"/>
                    <a:pt x="1687" y="586"/>
                    <a:pt x="1675" y="545"/>
                  </a:cubicBezTo>
                  <a:lnTo>
                    <a:pt x="1675" y="545"/>
                  </a:lnTo>
                  <a:cubicBezTo>
                    <a:pt x="1684" y="576"/>
                    <a:pt x="1716" y="598"/>
                    <a:pt x="1750" y="598"/>
                  </a:cubicBezTo>
                  <a:lnTo>
                    <a:pt x="1775" y="598"/>
                  </a:lnTo>
                  <a:lnTo>
                    <a:pt x="1848" y="576"/>
                  </a:lnTo>
                  <a:cubicBezTo>
                    <a:pt x="1892" y="563"/>
                    <a:pt x="1917" y="519"/>
                    <a:pt x="1904" y="475"/>
                  </a:cubicBezTo>
                  <a:cubicBezTo>
                    <a:pt x="1894" y="441"/>
                    <a:pt x="1862" y="418"/>
                    <a:pt x="1828" y="418"/>
                  </a:cubicBezTo>
                  <a:close/>
                  <a:moveTo>
                    <a:pt x="845" y="702"/>
                  </a:moveTo>
                  <a:cubicBezTo>
                    <a:pt x="837" y="702"/>
                    <a:pt x="830" y="703"/>
                    <a:pt x="822" y="705"/>
                  </a:cubicBezTo>
                  <a:lnTo>
                    <a:pt x="746" y="727"/>
                  </a:lnTo>
                  <a:cubicBezTo>
                    <a:pt x="705" y="739"/>
                    <a:pt x="680" y="784"/>
                    <a:pt x="693" y="824"/>
                  </a:cubicBezTo>
                  <a:cubicBezTo>
                    <a:pt x="682" y="791"/>
                    <a:pt x="651" y="768"/>
                    <a:pt x="617" y="768"/>
                  </a:cubicBezTo>
                  <a:cubicBezTo>
                    <a:pt x="610" y="768"/>
                    <a:pt x="602" y="769"/>
                    <a:pt x="595" y="771"/>
                  </a:cubicBezTo>
                  <a:lnTo>
                    <a:pt x="67" y="925"/>
                  </a:lnTo>
                  <a:cubicBezTo>
                    <a:pt x="23" y="935"/>
                    <a:pt x="0" y="979"/>
                    <a:pt x="13" y="1023"/>
                  </a:cubicBezTo>
                  <a:cubicBezTo>
                    <a:pt x="19" y="1054"/>
                    <a:pt x="51" y="1079"/>
                    <a:pt x="85" y="1079"/>
                  </a:cubicBezTo>
                  <a:lnTo>
                    <a:pt x="111" y="1079"/>
                  </a:lnTo>
                  <a:lnTo>
                    <a:pt x="636" y="925"/>
                  </a:lnTo>
                  <a:cubicBezTo>
                    <a:pt x="678" y="913"/>
                    <a:pt x="703" y="873"/>
                    <a:pt x="695" y="832"/>
                  </a:cubicBezTo>
                  <a:lnTo>
                    <a:pt x="695" y="832"/>
                  </a:lnTo>
                  <a:cubicBezTo>
                    <a:pt x="704" y="862"/>
                    <a:pt x="733" y="881"/>
                    <a:pt x="768" y="881"/>
                  </a:cubicBezTo>
                  <a:lnTo>
                    <a:pt x="790" y="881"/>
                  </a:lnTo>
                  <a:lnTo>
                    <a:pt x="866" y="859"/>
                  </a:lnTo>
                  <a:cubicBezTo>
                    <a:pt x="910" y="846"/>
                    <a:pt x="932" y="802"/>
                    <a:pt x="919" y="758"/>
                  </a:cubicBezTo>
                  <a:cubicBezTo>
                    <a:pt x="912" y="725"/>
                    <a:pt x="880" y="702"/>
                    <a:pt x="845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1"/>
            <p:cNvSpPr/>
            <p:nvPr/>
          </p:nvSpPr>
          <p:spPr>
            <a:xfrm rot="5400000">
              <a:off x="7189261" y="4379585"/>
              <a:ext cx="389285" cy="26200"/>
            </a:xfrm>
            <a:custGeom>
              <a:avLst/>
              <a:gdLst/>
              <a:ahLst/>
              <a:cxnLst/>
              <a:rect l="l" t="t" r="r" b="b"/>
              <a:pathLst>
                <a:path w="3462" h="233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7"/>
                    <a:pt x="79" y="157"/>
                  </a:cubicBezTo>
                  <a:lnTo>
                    <a:pt x="630" y="170"/>
                  </a:lnTo>
                  <a:cubicBezTo>
                    <a:pt x="670" y="170"/>
                    <a:pt x="708" y="135"/>
                    <a:pt x="708" y="91"/>
                  </a:cubicBezTo>
                  <a:cubicBezTo>
                    <a:pt x="708" y="47"/>
                    <a:pt x="670" y="13"/>
                    <a:pt x="630" y="13"/>
                  </a:cubicBezTo>
                  <a:lnTo>
                    <a:pt x="79" y="0"/>
                  </a:lnTo>
                  <a:close/>
                  <a:moveTo>
                    <a:pt x="787" y="16"/>
                  </a:moveTo>
                  <a:cubicBezTo>
                    <a:pt x="743" y="16"/>
                    <a:pt x="708" y="50"/>
                    <a:pt x="708" y="94"/>
                  </a:cubicBezTo>
                  <a:cubicBezTo>
                    <a:pt x="708" y="139"/>
                    <a:pt x="743" y="173"/>
                    <a:pt x="787" y="173"/>
                  </a:cubicBezTo>
                  <a:lnTo>
                    <a:pt x="866" y="173"/>
                  </a:lnTo>
                  <a:cubicBezTo>
                    <a:pt x="906" y="173"/>
                    <a:pt x="944" y="142"/>
                    <a:pt x="944" y="94"/>
                  </a:cubicBezTo>
                  <a:cubicBezTo>
                    <a:pt x="944" y="50"/>
                    <a:pt x="906" y="16"/>
                    <a:pt x="866" y="16"/>
                  </a:cubicBezTo>
                  <a:close/>
                  <a:moveTo>
                    <a:pt x="1102" y="25"/>
                  </a:moveTo>
                  <a:cubicBezTo>
                    <a:pt x="1061" y="25"/>
                    <a:pt x="1023" y="60"/>
                    <a:pt x="1023" y="104"/>
                  </a:cubicBezTo>
                  <a:cubicBezTo>
                    <a:pt x="1023" y="145"/>
                    <a:pt x="1058" y="183"/>
                    <a:pt x="1102" y="183"/>
                  </a:cubicBezTo>
                  <a:lnTo>
                    <a:pt x="1652" y="192"/>
                  </a:lnTo>
                  <a:cubicBezTo>
                    <a:pt x="1693" y="192"/>
                    <a:pt x="1731" y="157"/>
                    <a:pt x="1731" y="113"/>
                  </a:cubicBezTo>
                  <a:cubicBezTo>
                    <a:pt x="1731" y="72"/>
                    <a:pt x="1693" y="35"/>
                    <a:pt x="1652" y="35"/>
                  </a:cubicBezTo>
                  <a:lnTo>
                    <a:pt x="1102" y="25"/>
                  </a:lnTo>
                  <a:close/>
                  <a:moveTo>
                    <a:pt x="1810" y="41"/>
                  </a:moveTo>
                  <a:cubicBezTo>
                    <a:pt x="1766" y="41"/>
                    <a:pt x="1731" y="76"/>
                    <a:pt x="1731" y="120"/>
                  </a:cubicBezTo>
                  <a:cubicBezTo>
                    <a:pt x="1731" y="161"/>
                    <a:pt x="1766" y="198"/>
                    <a:pt x="1810" y="198"/>
                  </a:cubicBezTo>
                  <a:lnTo>
                    <a:pt x="1888" y="198"/>
                  </a:lnTo>
                  <a:cubicBezTo>
                    <a:pt x="1929" y="198"/>
                    <a:pt x="1967" y="161"/>
                    <a:pt x="1967" y="120"/>
                  </a:cubicBezTo>
                  <a:cubicBezTo>
                    <a:pt x="1967" y="76"/>
                    <a:pt x="1929" y="41"/>
                    <a:pt x="1888" y="41"/>
                  </a:cubicBezTo>
                  <a:close/>
                  <a:moveTo>
                    <a:pt x="2124" y="47"/>
                  </a:moveTo>
                  <a:cubicBezTo>
                    <a:pt x="2080" y="47"/>
                    <a:pt x="2046" y="82"/>
                    <a:pt x="2046" y="126"/>
                  </a:cubicBezTo>
                  <a:cubicBezTo>
                    <a:pt x="2046" y="170"/>
                    <a:pt x="2080" y="205"/>
                    <a:pt x="2124" y="205"/>
                  </a:cubicBezTo>
                  <a:lnTo>
                    <a:pt x="2675" y="217"/>
                  </a:lnTo>
                  <a:cubicBezTo>
                    <a:pt x="2716" y="217"/>
                    <a:pt x="2754" y="183"/>
                    <a:pt x="2754" y="139"/>
                  </a:cubicBezTo>
                  <a:cubicBezTo>
                    <a:pt x="2754" y="94"/>
                    <a:pt x="2716" y="60"/>
                    <a:pt x="2675" y="60"/>
                  </a:cubicBezTo>
                  <a:lnTo>
                    <a:pt x="2124" y="47"/>
                  </a:lnTo>
                  <a:close/>
                  <a:moveTo>
                    <a:pt x="2832" y="63"/>
                  </a:moveTo>
                  <a:cubicBezTo>
                    <a:pt x="2791" y="63"/>
                    <a:pt x="2754" y="98"/>
                    <a:pt x="2754" y="142"/>
                  </a:cubicBezTo>
                  <a:cubicBezTo>
                    <a:pt x="2754" y="186"/>
                    <a:pt x="2788" y="220"/>
                    <a:pt x="2832" y="220"/>
                  </a:cubicBezTo>
                  <a:lnTo>
                    <a:pt x="2911" y="220"/>
                  </a:lnTo>
                  <a:cubicBezTo>
                    <a:pt x="2952" y="220"/>
                    <a:pt x="2983" y="186"/>
                    <a:pt x="2990" y="142"/>
                  </a:cubicBezTo>
                  <a:cubicBezTo>
                    <a:pt x="2990" y="98"/>
                    <a:pt x="2952" y="63"/>
                    <a:pt x="2911" y="63"/>
                  </a:cubicBezTo>
                  <a:close/>
                  <a:moveTo>
                    <a:pt x="3141" y="72"/>
                  </a:moveTo>
                  <a:cubicBezTo>
                    <a:pt x="3097" y="72"/>
                    <a:pt x="3062" y="107"/>
                    <a:pt x="3062" y="151"/>
                  </a:cubicBezTo>
                  <a:cubicBezTo>
                    <a:pt x="3062" y="192"/>
                    <a:pt x="3097" y="230"/>
                    <a:pt x="3141" y="230"/>
                  </a:cubicBezTo>
                  <a:lnTo>
                    <a:pt x="3383" y="233"/>
                  </a:lnTo>
                  <a:cubicBezTo>
                    <a:pt x="3424" y="233"/>
                    <a:pt x="3462" y="198"/>
                    <a:pt x="3455" y="154"/>
                  </a:cubicBezTo>
                  <a:cubicBezTo>
                    <a:pt x="3455" y="110"/>
                    <a:pt x="3421" y="76"/>
                    <a:pt x="3377" y="76"/>
                  </a:cubicBezTo>
                  <a:lnTo>
                    <a:pt x="3141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 rot="5400000">
              <a:off x="5664562" y="4377393"/>
              <a:ext cx="444158" cy="104574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92" y="0"/>
                  </a:moveTo>
                  <a:cubicBezTo>
                    <a:pt x="52" y="0"/>
                    <a:pt x="15" y="27"/>
                    <a:pt x="10" y="64"/>
                  </a:cubicBezTo>
                  <a:cubicBezTo>
                    <a:pt x="0" y="108"/>
                    <a:pt x="28" y="152"/>
                    <a:pt x="73" y="159"/>
                  </a:cubicBezTo>
                  <a:lnTo>
                    <a:pt x="611" y="269"/>
                  </a:lnTo>
                  <a:lnTo>
                    <a:pt x="626" y="269"/>
                  </a:lnTo>
                  <a:cubicBezTo>
                    <a:pt x="659" y="269"/>
                    <a:pt x="687" y="252"/>
                    <a:pt x="700" y="221"/>
                  </a:cubicBezTo>
                  <a:lnTo>
                    <a:pt x="700" y="221"/>
                  </a:lnTo>
                  <a:cubicBezTo>
                    <a:pt x="699" y="260"/>
                    <a:pt x="726" y="295"/>
                    <a:pt x="765" y="300"/>
                  </a:cubicBezTo>
                  <a:lnTo>
                    <a:pt x="844" y="316"/>
                  </a:lnTo>
                  <a:lnTo>
                    <a:pt x="859" y="316"/>
                  </a:lnTo>
                  <a:cubicBezTo>
                    <a:pt x="894" y="316"/>
                    <a:pt x="928" y="294"/>
                    <a:pt x="938" y="253"/>
                  </a:cubicBezTo>
                  <a:cubicBezTo>
                    <a:pt x="944" y="212"/>
                    <a:pt x="916" y="168"/>
                    <a:pt x="875" y="159"/>
                  </a:cubicBezTo>
                  <a:lnTo>
                    <a:pt x="796" y="143"/>
                  </a:lnTo>
                  <a:cubicBezTo>
                    <a:pt x="792" y="142"/>
                    <a:pt x="788" y="142"/>
                    <a:pt x="784" y="142"/>
                  </a:cubicBezTo>
                  <a:cubicBezTo>
                    <a:pt x="750" y="142"/>
                    <a:pt x="718" y="162"/>
                    <a:pt x="706" y="191"/>
                  </a:cubicBezTo>
                  <a:lnTo>
                    <a:pt x="706" y="191"/>
                  </a:lnTo>
                  <a:cubicBezTo>
                    <a:pt x="705" y="155"/>
                    <a:pt x="681" y="120"/>
                    <a:pt x="642" y="111"/>
                  </a:cubicBezTo>
                  <a:lnTo>
                    <a:pt x="104" y="1"/>
                  </a:lnTo>
                  <a:cubicBezTo>
                    <a:pt x="100" y="1"/>
                    <a:pt x="96" y="0"/>
                    <a:pt x="92" y="0"/>
                  </a:cubicBezTo>
                  <a:close/>
                  <a:moveTo>
                    <a:pt x="1093" y="205"/>
                  </a:moveTo>
                  <a:cubicBezTo>
                    <a:pt x="1056" y="205"/>
                    <a:pt x="1019" y="232"/>
                    <a:pt x="1010" y="269"/>
                  </a:cubicBezTo>
                  <a:cubicBezTo>
                    <a:pt x="1004" y="313"/>
                    <a:pt x="1032" y="357"/>
                    <a:pt x="1073" y="363"/>
                  </a:cubicBezTo>
                  <a:lnTo>
                    <a:pt x="1614" y="473"/>
                  </a:lnTo>
                  <a:lnTo>
                    <a:pt x="1630" y="473"/>
                  </a:lnTo>
                  <a:cubicBezTo>
                    <a:pt x="1659" y="473"/>
                    <a:pt x="1688" y="456"/>
                    <a:pt x="1702" y="429"/>
                  </a:cubicBezTo>
                  <a:lnTo>
                    <a:pt x="1702" y="429"/>
                  </a:lnTo>
                  <a:cubicBezTo>
                    <a:pt x="1704" y="466"/>
                    <a:pt x="1730" y="499"/>
                    <a:pt x="1766" y="505"/>
                  </a:cubicBezTo>
                  <a:lnTo>
                    <a:pt x="1844" y="520"/>
                  </a:lnTo>
                  <a:lnTo>
                    <a:pt x="1860" y="520"/>
                  </a:lnTo>
                  <a:cubicBezTo>
                    <a:pt x="1898" y="520"/>
                    <a:pt x="1929" y="495"/>
                    <a:pt x="1939" y="457"/>
                  </a:cubicBezTo>
                  <a:cubicBezTo>
                    <a:pt x="1948" y="417"/>
                    <a:pt x="1920" y="373"/>
                    <a:pt x="1876" y="363"/>
                  </a:cubicBezTo>
                  <a:lnTo>
                    <a:pt x="1797" y="347"/>
                  </a:lnTo>
                  <a:cubicBezTo>
                    <a:pt x="1793" y="347"/>
                    <a:pt x="1789" y="346"/>
                    <a:pt x="1784" y="346"/>
                  </a:cubicBezTo>
                  <a:cubicBezTo>
                    <a:pt x="1754" y="346"/>
                    <a:pt x="1724" y="363"/>
                    <a:pt x="1709" y="391"/>
                  </a:cubicBezTo>
                  <a:lnTo>
                    <a:pt x="1709" y="391"/>
                  </a:lnTo>
                  <a:cubicBezTo>
                    <a:pt x="1706" y="356"/>
                    <a:pt x="1680" y="324"/>
                    <a:pt x="1646" y="316"/>
                  </a:cubicBezTo>
                  <a:lnTo>
                    <a:pt x="1105" y="206"/>
                  </a:lnTo>
                  <a:cubicBezTo>
                    <a:pt x="1101" y="205"/>
                    <a:pt x="1097" y="205"/>
                    <a:pt x="1093" y="205"/>
                  </a:cubicBezTo>
                  <a:close/>
                  <a:moveTo>
                    <a:pt x="2096" y="409"/>
                  </a:moveTo>
                  <a:cubicBezTo>
                    <a:pt x="2057" y="409"/>
                    <a:pt x="2023" y="436"/>
                    <a:pt x="2014" y="473"/>
                  </a:cubicBezTo>
                  <a:cubicBezTo>
                    <a:pt x="2008" y="517"/>
                    <a:pt x="2033" y="561"/>
                    <a:pt x="2077" y="568"/>
                  </a:cubicBezTo>
                  <a:lnTo>
                    <a:pt x="2615" y="678"/>
                  </a:lnTo>
                  <a:lnTo>
                    <a:pt x="2631" y="678"/>
                  </a:lnTo>
                  <a:cubicBezTo>
                    <a:pt x="2664" y="678"/>
                    <a:pt x="2693" y="658"/>
                    <a:pt x="2705" y="627"/>
                  </a:cubicBezTo>
                  <a:lnTo>
                    <a:pt x="2705" y="627"/>
                  </a:lnTo>
                  <a:cubicBezTo>
                    <a:pt x="2705" y="667"/>
                    <a:pt x="2729" y="704"/>
                    <a:pt x="2769" y="709"/>
                  </a:cubicBezTo>
                  <a:lnTo>
                    <a:pt x="2848" y="725"/>
                  </a:lnTo>
                  <a:lnTo>
                    <a:pt x="2864" y="725"/>
                  </a:lnTo>
                  <a:cubicBezTo>
                    <a:pt x="2898" y="725"/>
                    <a:pt x="2930" y="700"/>
                    <a:pt x="2942" y="662"/>
                  </a:cubicBezTo>
                  <a:cubicBezTo>
                    <a:pt x="2952" y="621"/>
                    <a:pt x="2924" y="577"/>
                    <a:pt x="2880" y="568"/>
                  </a:cubicBezTo>
                  <a:lnTo>
                    <a:pt x="2801" y="552"/>
                  </a:lnTo>
                  <a:cubicBezTo>
                    <a:pt x="2797" y="551"/>
                    <a:pt x="2793" y="551"/>
                    <a:pt x="2789" y="551"/>
                  </a:cubicBezTo>
                  <a:cubicBezTo>
                    <a:pt x="2755" y="551"/>
                    <a:pt x="2725" y="571"/>
                    <a:pt x="2711" y="600"/>
                  </a:cubicBezTo>
                  <a:lnTo>
                    <a:pt x="2711" y="600"/>
                  </a:lnTo>
                  <a:cubicBezTo>
                    <a:pt x="2712" y="564"/>
                    <a:pt x="2685" y="529"/>
                    <a:pt x="2647" y="520"/>
                  </a:cubicBezTo>
                  <a:lnTo>
                    <a:pt x="2109" y="410"/>
                  </a:lnTo>
                  <a:cubicBezTo>
                    <a:pt x="2104" y="410"/>
                    <a:pt x="2100" y="409"/>
                    <a:pt x="2096" y="409"/>
                  </a:cubicBezTo>
                  <a:close/>
                  <a:moveTo>
                    <a:pt x="3091" y="614"/>
                  </a:moveTo>
                  <a:cubicBezTo>
                    <a:pt x="3054" y="614"/>
                    <a:pt x="3017" y="641"/>
                    <a:pt x="3009" y="678"/>
                  </a:cubicBezTo>
                  <a:cubicBezTo>
                    <a:pt x="3002" y="722"/>
                    <a:pt x="3031" y="766"/>
                    <a:pt x="3071" y="772"/>
                  </a:cubicBezTo>
                  <a:lnTo>
                    <a:pt x="3613" y="882"/>
                  </a:lnTo>
                  <a:cubicBezTo>
                    <a:pt x="3619" y="884"/>
                    <a:pt x="3626" y="885"/>
                    <a:pt x="3633" y="885"/>
                  </a:cubicBezTo>
                  <a:cubicBezTo>
                    <a:pt x="3667" y="885"/>
                    <a:pt x="3699" y="860"/>
                    <a:pt x="3707" y="827"/>
                  </a:cubicBezTo>
                  <a:lnTo>
                    <a:pt x="3707" y="827"/>
                  </a:lnTo>
                  <a:cubicBezTo>
                    <a:pt x="3698" y="864"/>
                    <a:pt x="3726" y="908"/>
                    <a:pt x="3770" y="914"/>
                  </a:cubicBezTo>
                  <a:lnTo>
                    <a:pt x="3849" y="930"/>
                  </a:lnTo>
                  <a:lnTo>
                    <a:pt x="3864" y="930"/>
                  </a:lnTo>
                  <a:cubicBezTo>
                    <a:pt x="3902" y="930"/>
                    <a:pt x="3934" y="904"/>
                    <a:pt x="3943" y="867"/>
                  </a:cubicBezTo>
                  <a:cubicBezTo>
                    <a:pt x="3949" y="826"/>
                    <a:pt x="3921" y="782"/>
                    <a:pt x="3877" y="772"/>
                  </a:cubicBezTo>
                  <a:lnTo>
                    <a:pt x="3798" y="756"/>
                  </a:lnTo>
                  <a:cubicBezTo>
                    <a:pt x="3793" y="755"/>
                    <a:pt x="3787" y="754"/>
                    <a:pt x="3781" y="754"/>
                  </a:cubicBezTo>
                  <a:cubicBezTo>
                    <a:pt x="3746" y="754"/>
                    <a:pt x="3713" y="778"/>
                    <a:pt x="3707" y="815"/>
                  </a:cubicBezTo>
                  <a:lnTo>
                    <a:pt x="3707" y="815"/>
                  </a:lnTo>
                  <a:cubicBezTo>
                    <a:pt x="3713" y="777"/>
                    <a:pt x="3685" y="734"/>
                    <a:pt x="3641" y="725"/>
                  </a:cubicBezTo>
                  <a:lnTo>
                    <a:pt x="3103" y="615"/>
                  </a:lnTo>
                  <a:cubicBezTo>
                    <a:pt x="3099" y="614"/>
                    <a:pt x="3095" y="614"/>
                    <a:pt x="3091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 rot="5400000">
              <a:off x="5502923" y="4262642"/>
              <a:ext cx="394682" cy="177551"/>
            </a:xfrm>
            <a:custGeom>
              <a:avLst/>
              <a:gdLst/>
              <a:ahLst/>
              <a:cxnLst/>
              <a:rect l="l" t="t" r="r" b="b"/>
              <a:pathLst>
                <a:path w="3510" h="1579" extrusionOk="0">
                  <a:moveTo>
                    <a:pt x="91" y="0"/>
                  </a:moveTo>
                  <a:cubicBezTo>
                    <a:pt x="60" y="0"/>
                    <a:pt x="29" y="20"/>
                    <a:pt x="17" y="50"/>
                  </a:cubicBezTo>
                  <a:cubicBezTo>
                    <a:pt x="1" y="91"/>
                    <a:pt x="20" y="135"/>
                    <a:pt x="61" y="153"/>
                  </a:cubicBezTo>
                  <a:lnTo>
                    <a:pt x="567" y="367"/>
                  </a:lnTo>
                  <a:cubicBezTo>
                    <a:pt x="580" y="374"/>
                    <a:pt x="586" y="377"/>
                    <a:pt x="599" y="377"/>
                  </a:cubicBezTo>
                  <a:cubicBezTo>
                    <a:pt x="630" y="377"/>
                    <a:pt x="659" y="361"/>
                    <a:pt x="668" y="327"/>
                  </a:cubicBezTo>
                  <a:cubicBezTo>
                    <a:pt x="684" y="286"/>
                    <a:pt x="665" y="238"/>
                    <a:pt x="627" y="223"/>
                  </a:cubicBezTo>
                  <a:lnTo>
                    <a:pt x="117" y="6"/>
                  </a:lnTo>
                  <a:cubicBezTo>
                    <a:pt x="109" y="2"/>
                    <a:pt x="100" y="0"/>
                    <a:pt x="91" y="0"/>
                  </a:cubicBezTo>
                  <a:close/>
                  <a:moveTo>
                    <a:pt x="745" y="280"/>
                  </a:moveTo>
                  <a:cubicBezTo>
                    <a:pt x="714" y="280"/>
                    <a:pt x="683" y="299"/>
                    <a:pt x="671" y="330"/>
                  </a:cubicBezTo>
                  <a:cubicBezTo>
                    <a:pt x="656" y="367"/>
                    <a:pt x="678" y="415"/>
                    <a:pt x="715" y="430"/>
                  </a:cubicBezTo>
                  <a:lnTo>
                    <a:pt x="788" y="462"/>
                  </a:lnTo>
                  <a:cubicBezTo>
                    <a:pt x="800" y="468"/>
                    <a:pt x="807" y="471"/>
                    <a:pt x="819" y="471"/>
                  </a:cubicBezTo>
                  <a:cubicBezTo>
                    <a:pt x="847" y="471"/>
                    <a:pt x="879" y="452"/>
                    <a:pt x="888" y="421"/>
                  </a:cubicBezTo>
                  <a:cubicBezTo>
                    <a:pt x="904" y="380"/>
                    <a:pt x="885" y="333"/>
                    <a:pt x="847" y="317"/>
                  </a:cubicBezTo>
                  <a:lnTo>
                    <a:pt x="775" y="286"/>
                  </a:lnTo>
                  <a:cubicBezTo>
                    <a:pt x="765" y="282"/>
                    <a:pt x="755" y="280"/>
                    <a:pt x="745" y="280"/>
                  </a:cubicBezTo>
                  <a:close/>
                  <a:moveTo>
                    <a:pt x="1034" y="403"/>
                  </a:moveTo>
                  <a:cubicBezTo>
                    <a:pt x="1003" y="403"/>
                    <a:pt x="973" y="421"/>
                    <a:pt x="961" y="452"/>
                  </a:cubicBezTo>
                  <a:cubicBezTo>
                    <a:pt x="945" y="490"/>
                    <a:pt x="964" y="537"/>
                    <a:pt x="1005" y="553"/>
                  </a:cubicBezTo>
                  <a:lnTo>
                    <a:pt x="1511" y="770"/>
                  </a:lnTo>
                  <a:cubicBezTo>
                    <a:pt x="1521" y="775"/>
                    <a:pt x="1532" y="778"/>
                    <a:pt x="1543" y="778"/>
                  </a:cubicBezTo>
                  <a:cubicBezTo>
                    <a:pt x="1572" y="778"/>
                    <a:pt x="1601" y="759"/>
                    <a:pt x="1612" y="729"/>
                  </a:cubicBezTo>
                  <a:lnTo>
                    <a:pt x="1612" y="729"/>
                  </a:lnTo>
                  <a:cubicBezTo>
                    <a:pt x="1596" y="770"/>
                    <a:pt x="1618" y="817"/>
                    <a:pt x="1656" y="833"/>
                  </a:cubicBezTo>
                  <a:lnTo>
                    <a:pt x="1729" y="865"/>
                  </a:lnTo>
                  <a:cubicBezTo>
                    <a:pt x="1738" y="868"/>
                    <a:pt x="1747" y="871"/>
                    <a:pt x="1760" y="871"/>
                  </a:cubicBezTo>
                  <a:cubicBezTo>
                    <a:pt x="1785" y="871"/>
                    <a:pt x="1817" y="852"/>
                    <a:pt x="1829" y="821"/>
                  </a:cubicBezTo>
                  <a:cubicBezTo>
                    <a:pt x="1845" y="783"/>
                    <a:pt x="1826" y="736"/>
                    <a:pt x="1785" y="720"/>
                  </a:cubicBezTo>
                  <a:lnTo>
                    <a:pt x="1716" y="688"/>
                  </a:lnTo>
                  <a:cubicBezTo>
                    <a:pt x="1705" y="682"/>
                    <a:pt x="1693" y="680"/>
                    <a:pt x="1682" y="680"/>
                  </a:cubicBezTo>
                  <a:cubicBezTo>
                    <a:pt x="1652" y="680"/>
                    <a:pt x="1624" y="699"/>
                    <a:pt x="1612" y="726"/>
                  </a:cubicBezTo>
                  <a:cubicBezTo>
                    <a:pt x="1628" y="688"/>
                    <a:pt x="1609" y="641"/>
                    <a:pt x="1568" y="626"/>
                  </a:cubicBezTo>
                  <a:lnTo>
                    <a:pt x="1061" y="408"/>
                  </a:lnTo>
                  <a:cubicBezTo>
                    <a:pt x="1052" y="405"/>
                    <a:pt x="1043" y="403"/>
                    <a:pt x="1034" y="403"/>
                  </a:cubicBezTo>
                  <a:close/>
                  <a:moveTo>
                    <a:pt x="1975" y="803"/>
                  </a:moveTo>
                  <a:cubicBezTo>
                    <a:pt x="1942" y="803"/>
                    <a:pt x="1911" y="823"/>
                    <a:pt x="1899" y="852"/>
                  </a:cubicBezTo>
                  <a:cubicBezTo>
                    <a:pt x="1883" y="893"/>
                    <a:pt x="1905" y="940"/>
                    <a:pt x="1943" y="956"/>
                  </a:cubicBezTo>
                  <a:lnTo>
                    <a:pt x="2449" y="1170"/>
                  </a:lnTo>
                  <a:cubicBezTo>
                    <a:pt x="2460" y="1176"/>
                    <a:pt x="2472" y="1179"/>
                    <a:pt x="2484" y="1179"/>
                  </a:cubicBezTo>
                  <a:cubicBezTo>
                    <a:pt x="2514" y="1179"/>
                    <a:pt x="2542" y="1160"/>
                    <a:pt x="2553" y="1132"/>
                  </a:cubicBezTo>
                  <a:lnTo>
                    <a:pt x="2553" y="1132"/>
                  </a:lnTo>
                  <a:cubicBezTo>
                    <a:pt x="2537" y="1170"/>
                    <a:pt x="2556" y="1217"/>
                    <a:pt x="2597" y="1233"/>
                  </a:cubicBezTo>
                  <a:lnTo>
                    <a:pt x="2666" y="1264"/>
                  </a:lnTo>
                  <a:cubicBezTo>
                    <a:pt x="2679" y="1271"/>
                    <a:pt x="2688" y="1274"/>
                    <a:pt x="2698" y="1274"/>
                  </a:cubicBezTo>
                  <a:cubicBezTo>
                    <a:pt x="2729" y="1274"/>
                    <a:pt x="2758" y="1255"/>
                    <a:pt x="2770" y="1223"/>
                  </a:cubicBezTo>
                  <a:cubicBezTo>
                    <a:pt x="2786" y="1183"/>
                    <a:pt x="2767" y="1135"/>
                    <a:pt x="2726" y="1120"/>
                  </a:cubicBezTo>
                  <a:lnTo>
                    <a:pt x="2657" y="1088"/>
                  </a:lnTo>
                  <a:cubicBezTo>
                    <a:pt x="2646" y="1083"/>
                    <a:pt x="2635" y="1081"/>
                    <a:pt x="2624" y="1081"/>
                  </a:cubicBezTo>
                  <a:cubicBezTo>
                    <a:pt x="2593" y="1081"/>
                    <a:pt x="2565" y="1099"/>
                    <a:pt x="2553" y="1129"/>
                  </a:cubicBezTo>
                  <a:cubicBezTo>
                    <a:pt x="2569" y="1088"/>
                    <a:pt x="2550" y="1041"/>
                    <a:pt x="2509" y="1025"/>
                  </a:cubicBezTo>
                  <a:lnTo>
                    <a:pt x="2002" y="808"/>
                  </a:lnTo>
                  <a:cubicBezTo>
                    <a:pt x="1993" y="805"/>
                    <a:pt x="1984" y="803"/>
                    <a:pt x="1975" y="803"/>
                  </a:cubicBezTo>
                  <a:close/>
                  <a:moveTo>
                    <a:pt x="2914" y="1205"/>
                  </a:moveTo>
                  <a:cubicBezTo>
                    <a:pt x="2882" y="1205"/>
                    <a:pt x="2851" y="1224"/>
                    <a:pt x="2839" y="1255"/>
                  </a:cubicBezTo>
                  <a:cubicBezTo>
                    <a:pt x="2824" y="1293"/>
                    <a:pt x="2846" y="1340"/>
                    <a:pt x="2883" y="1356"/>
                  </a:cubicBezTo>
                  <a:lnTo>
                    <a:pt x="3390" y="1573"/>
                  </a:lnTo>
                  <a:cubicBezTo>
                    <a:pt x="3403" y="1576"/>
                    <a:pt x="3412" y="1579"/>
                    <a:pt x="3422" y="1579"/>
                  </a:cubicBezTo>
                  <a:cubicBezTo>
                    <a:pt x="3453" y="1579"/>
                    <a:pt x="3481" y="1563"/>
                    <a:pt x="3494" y="1529"/>
                  </a:cubicBezTo>
                  <a:cubicBezTo>
                    <a:pt x="3510" y="1491"/>
                    <a:pt x="3491" y="1444"/>
                    <a:pt x="3450" y="1428"/>
                  </a:cubicBezTo>
                  <a:lnTo>
                    <a:pt x="2943" y="1211"/>
                  </a:lnTo>
                  <a:cubicBezTo>
                    <a:pt x="2934" y="1207"/>
                    <a:pt x="2923" y="1205"/>
                    <a:pt x="2914" y="12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 rot="5400000">
              <a:off x="5365290" y="4151547"/>
              <a:ext cx="303039" cy="165969"/>
            </a:xfrm>
            <a:custGeom>
              <a:avLst/>
              <a:gdLst/>
              <a:ahLst/>
              <a:cxnLst/>
              <a:rect l="l" t="t" r="r" b="b"/>
              <a:pathLst>
                <a:path w="2695" h="1476" extrusionOk="0">
                  <a:moveTo>
                    <a:pt x="88" y="0"/>
                  </a:moveTo>
                  <a:cubicBezTo>
                    <a:pt x="61" y="0"/>
                    <a:pt x="35" y="16"/>
                    <a:pt x="22" y="44"/>
                  </a:cubicBezTo>
                  <a:cubicBezTo>
                    <a:pt x="0" y="82"/>
                    <a:pt x="16" y="129"/>
                    <a:pt x="54" y="148"/>
                  </a:cubicBezTo>
                  <a:lnTo>
                    <a:pt x="542" y="406"/>
                  </a:lnTo>
                  <a:cubicBezTo>
                    <a:pt x="554" y="409"/>
                    <a:pt x="567" y="412"/>
                    <a:pt x="576" y="412"/>
                  </a:cubicBezTo>
                  <a:cubicBezTo>
                    <a:pt x="601" y="412"/>
                    <a:pt x="627" y="402"/>
                    <a:pt x="643" y="382"/>
                  </a:cubicBezTo>
                  <a:lnTo>
                    <a:pt x="643" y="382"/>
                  </a:lnTo>
                  <a:cubicBezTo>
                    <a:pt x="627" y="420"/>
                    <a:pt x="643" y="461"/>
                    <a:pt x="680" y="478"/>
                  </a:cubicBezTo>
                  <a:lnTo>
                    <a:pt x="749" y="516"/>
                  </a:lnTo>
                  <a:cubicBezTo>
                    <a:pt x="762" y="519"/>
                    <a:pt x="775" y="522"/>
                    <a:pt x="787" y="522"/>
                  </a:cubicBezTo>
                  <a:cubicBezTo>
                    <a:pt x="819" y="522"/>
                    <a:pt x="844" y="506"/>
                    <a:pt x="856" y="484"/>
                  </a:cubicBezTo>
                  <a:cubicBezTo>
                    <a:pt x="882" y="444"/>
                    <a:pt x="866" y="396"/>
                    <a:pt x="825" y="377"/>
                  </a:cubicBezTo>
                  <a:lnTo>
                    <a:pt x="756" y="340"/>
                  </a:lnTo>
                  <a:cubicBezTo>
                    <a:pt x="743" y="333"/>
                    <a:pt x="730" y="330"/>
                    <a:pt x="717" y="330"/>
                  </a:cubicBezTo>
                  <a:cubicBezTo>
                    <a:pt x="692" y="330"/>
                    <a:pt x="669" y="342"/>
                    <a:pt x="654" y="364"/>
                  </a:cubicBezTo>
                  <a:lnTo>
                    <a:pt x="654" y="364"/>
                  </a:lnTo>
                  <a:cubicBezTo>
                    <a:pt x="668" y="326"/>
                    <a:pt x="652" y="285"/>
                    <a:pt x="617" y="267"/>
                  </a:cubicBezTo>
                  <a:lnTo>
                    <a:pt x="129" y="12"/>
                  </a:lnTo>
                  <a:cubicBezTo>
                    <a:pt x="116" y="4"/>
                    <a:pt x="102" y="0"/>
                    <a:pt x="88" y="0"/>
                  </a:cubicBezTo>
                  <a:close/>
                  <a:moveTo>
                    <a:pt x="994" y="475"/>
                  </a:moveTo>
                  <a:cubicBezTo>
                    <a:pt x="967" y="475"/>
                    <a:pt x="941" y="492"/>
                    <a:pt x="929" y="519"/>
                  </a:cubicBezTo>
                  <a:cubicBezTo>
                    <a:pt x="904" y="557"/>
                    <a:pt x="919" y="604"/>
                    <a:pt x="960" y="626"/>
                  </a:cubicBezTo>
                  <a:lnTo>
                    <a:pt x="1448" y="881"/>
                  </a:lnTo>
                  <a:cubicBezTo>
                    <a:pt x="1457" y="884"/>
                    <a:pt x="1470" y="887"/>
                    <a:pt x="1483" y="887"/>
                  </a:cubicBezTo>
                  <a:cubicBezTo>
                    <a:pt x="1509" y="887"/>
                    <a:pt x="1534" y="880"/>
                    <a:pt x="1546" y="861"/>
                  </a:cubicBezTo>
                  <a:lnTo>
                    <a:pt x="1546" y="861"/>
                  </a:lnTo>
                  <a:cubicBezTo>
                    <a:pt x="1533" y="896"/>
                    <a:pt x="1549" y="937"/>
                    <a:pt x="1583" y="956"/>
                  </a:cubicBezTo>
                  <a:lnTo>
                    <a:pt x="1656" y="991"/>
                  </a:lnTo>
                  <a:cubicBezTo>
                    <a:pt x="1668" y="994"/>
                    <a:pt x="1678" y="997"/>
                    <a:pt x="1690" y="997"/>
                  </a:cubicBezTo>
                  <a:cubicBezTo>
                    <a:pt x="1722" y="997"/>
                    <a:pt x="1750" y="988"/>
                    <a:pt x="1763" y="960"/>
                  </a:cubicBezTo>
                  <a:cubicBezTo>
                    <a:pt x="1785" y="919"/>
                    <a:pt x="1769" y="872"/>
                    <a:pt x="1731" y="853"/>
                  </a:cubicBezTo>
                  <a:lnTo>
                    <a:pt x="1659" y="818"/>
                  </a:lnTo>
                  <a:cubicBezTo>
                    <a:pt x="1646" y="810"/>
                    <a:pt x="1633" y="806"/>
                    <a:pt x="1620" y="806"/>
                  </a:cubicBezTo>
                  <a:cubicBezTo>
                    <a:pt x="1594" y="806"/>
                    <a:pt x="1570" y="820"/>
                    <a:pt x="1554" y="845"/>
                  </a:cubicBezTo>
                  <a:lnTo>
                    <a:pt x="1554" y="845"/>
                  </a:lnTo>
                  <a:cubicBezTo>
                    <a:pt x="1576" y="805"/>
                    <a:pt x="1560" y="761"/>
                    <a:pt x="1520" y="743"/>
                  </a:cubicBezTo>
                  <a:lnTo>
                    <a:pt x="1033" y="488"/>
                  </a:lnTo>
                  <a:cubicBezTo>
                    <a:pt x="1020" y="479"/>
                    <a:pt x="1007" y="475"/>
                    <a:pt x="994" y="475"/>
                  </a:cubicBezTo>
                  <a:close/>
                  <a:moveTo>
                    <a:pt x="1900" y="956"/>
                  </a:moveTo>
                  <a:cubicBezTo>
                    <a:pt x="1871" y="956"/>
                    <a:pt x="1845" y="971"/>
                    <a:pt x="1832" y="997"/>
                  </a:cubicBezTo>
                  <a:cubicBezTo>
                    <a:pt x="1810" y="1038"/>
                    <a:pt x="1826" y="1086"/>
                    <a:pt x="1863" y="1104"/>
                  </a:cubicBezTo>
                  <a:lnTo>
                    <a:pt x="2351" y="1359"/>
                  </a:lnTo>
                  <a:cubicBezTo>
                    <a:pt x="2364" y="1366"/>
                    <a:pt x="2376" y="1369"/>
                    <a:pt x="2386" y="1369"/>
                  </a:cubicBezTo>
                  <a:cubicBezTo>
                    <a:pt x="2417" y="1369"/>
                    <a:pt x="2446" y="1353"/>
                    <a:pt x="2458" y="1328"/>
                  </a:cubicBezTo>
                  <a:cubicBezTo>
                    <a:pt x="2480" y="1290"/>
                    <a:pt x="2464" y="1243"/>
                    <a:pt x="2427" y="1224"/>
                  </a:cubicBezTo>
                  <a:lnTo>
                    <a:pt x="1939" y="966"/>
                  </a:lnTo>
                  <a:cubicBezTo>
                    <a:pt x="1926" y="959"/>
                    <a:pt x="1913" y="956"/>
                    <a:pt x="1900" y="956"/>
                  </a:cubicBezTo>
                  <a:close/>
                  <a:moveTo>
                    <a:pt x="2527" y="1281"/>
                  </a:moveTo>
                  <a:cubicBezTo>
                    <a:pt x="2499" y="1281"/>
                    <a:pt x="2474" y="1297"/>
                    <a:pt x="2461" y="1325"/>
                  </a:cubicBezTo>
                  <a:cubicBezTo>
                    <a:pt x="2439" y="1362"/>
                    <a:pt x="2455" y="1413"/>
                    <a:pt x="2493" y="1432"/>
                  </a:cubicBezTo>
                  <a:lnTo>
                    <a:pt x="2565" y="1466"/>
                  </a:lnTo>
                  <a:cubicBezTo>
                    <a:pt x="2575" y="1469"/>
                    <a:pt x="2587" y="1476"/>
                    <a:pt x="2600" y="1476"/>
                  </a:cubicBezTo>
                  <a:cubicBezTo>
                    <a:pt x="2628" y="1476"/>
                    <a:pt x="2653" y="1463"/>
                    <a:pt x="2669" y="1435"/>
                  </a:cubicBezTo>
                  <a:cubicBezTo>
                    <a:pt x="2694" y="1397"/>
                    <a:pt x="2678" y="1350"/>
                    <a:pt x="2638" y="1328"/>
                  </a:cubicBezTo>
                  <a:lnTo>
                    <a:pt x="2568" y="1293"/>
                  </a:lnTo>
                  <a:cubicBezTo>
                    <a:pt x="2555" y="1285"/>
                    <a:pt x="2541" y="1281"/>
                    <a:pt x="2527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 rot="5400000">
              <a:off x="7009068" y="4380204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498" y="158"/>
                  </a:moveTo>
                  <a:cubicBezTo>
                    <a:pt x="687" y="158"/>
                    <a:pt x="841" y="312"/>
                    <a:pt x="841" y="501"/>
                  </a:cubicBezTo>
                  <a:cubicBezTo>
                    <a:pt x="841" y="690"/>
                    <a:pt x="687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1"/>
                  </a:cubicBezTo>
                  <a:cubicBezTo>
                    <a:pt x="1" y="775"/>
                    <a:pt x="224" y="998"/>
                    <a:pt x="498" y="998"/>
                  </a:cubicBezTo>
                  <a:cubicBezTo>
                    <a:pt x="775" y="998"/>
                    <a:pt x="998" y="775"/>
                    <a:pt x="998" y="501"/>
                  </a:cubicBezTo>
                  <a:cubicBezTo>
                    <a:pt x="998" y="224"/>
                    <a:pt x="775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 rot="5400000">
              <a:off x="6093934" y="4341130"/>
              <a:ext cx="187558" cy="200040"/>
            </a:xfrm>
            <a:custGeom>
              <a:avLst/>
              <a:gdLst/>
              <a:ahLst/>
              <a:cxnLst/>
              <a:rect l="l" t="t" r="r" b="b"/>
              <a:pathLst>
                <a:path w="1668" h="1779" extrusionOk="0">
                  <a:moveTo>
                    <a:pt x="891" y="161"/>
                  </a:moveTo>
                  <a:cubicBezTo>
                    <a:pt x="900" y="161"/>
                    <a:pt x="913" y="161"/>
                    <a:pt x="925" y="164"/>
                  </a:cubicBezTo>
                  <a:cubicBezTo>
                    <a:pt x="812" y="296"/>
                    <a:pt x="743" y="469"/>
                    <a:pt x="743" y="649"/>
                  </a:cubicBezTo>
                  <a:cubicBezTo>
                    <a:pt x="743" y="1036"/>
                    <a:pt x="1042" y="1357"/>
                    <a:pt x="1426" y="1388"/>
                  </a:cubicBezTo>
                  <a:cubicBezTo>
                    <a:pt x="1290" y="1539"/>
                    <a:pt x="1095" y="1624"/>
                    <a:pt x="891" y="1624"/>
                  </a:cubicBezTo>
                  <a:cubicBezTo>
                    <a:pt x="485" y="1624"/>
                    <a:pt x="157" y="1297"/>
                    <a:pt x="157" y="894"/>
                  </a:cubicBezTo>
                  <a:cubicBezTo>
                    <a:pt x="157" y="488"/>
                    <a:pt x="485" y="161"/>
                    <a:pt x="891" y="161"/>
                  </a:cubicBezTo>
                  <a:close/>
                  <a:moveTo>
                    <a:pt x="891" y="0"/>
                  </a:moveTo>
                  <a:cubicBezTo>
                    <a:pt x="397" y="0"/>
                    <a:pt x="0" y="403"/>
                    <a:pt x="0" y="891"/>
                  </a:cubicBezTo>
                  <a:cubicBezTo>
                    <a:pt x="0" y="1382"/>
                    <a:pt x="397" y="1778"/>
                    <a:pt x="891" y="1778"/>
                  </a:cubicBezTo>
                  <a:cubicBezTo>
                    <a:pt x="1199" y="1778"/>
                    <a:pt x="1495" y="1615"/>
                    <a:pt x="1652" y="1338"/>
                  </a:cubicBezTo>
                  <a:cubicBezTo>
                    <a:pt x="1668" y="1316"/>
                    <a:pt x="1665" y="1278"/>
                    <a:pt x="1649" y="1256"/>
                  </a:cubicBezTo>
                  <a:cubicBezTo>
                    <a:pt x="1630" y="1234"/>
                    <a:pt x="1608" y="1224"/>
                    <a:pt x="1582" y="1224"/>
                  </a:cubicBezTo>
                  <a:cubicBezTo>
                    <a:pt x="1578" y="1224"/>
                    <a:pt x="1574" y="1224"/>
                    <a:pt x="1570" y="1225"/>
                  </a:cubicBezTo>
                  <a:cubicBezTo>
                    <a:pt x="1545" y="1228"/>
                    <a:pt x="1517" y="1231"/>
                    <a:pt x="1485" y="1231"/>
                  </a:cubicBezTo>
                  <a:cubicBezTo>
                    <a:pt x="1164" y="1231"/>
                    <a:pt x="900" y="970"/>
                    <a:pt x="900" y="646"/>
                  </a:cubicBezTo>
                  <a:cubicBezTo>
                    <a:pt x="900" y="460"/>
                    <a:pt x="991" y="284"/>
                    <a:pt x="1139" y="173"/>
                  </a:cubicBezTo>
                  <a:cubicBezTo>
                    <a:pt x="1164" y="155"/>
                    <a:pt x="1177" y="126"/>
                    <a:pt x="1174" y="95"/>
                  </a:cubicBezTo>
                  <a:cubicBezTo>
                    <a:pt x="1168" y="63"/>
                    <a:pt x="1146" y="41"/>
                    <a:pt x="1117" y="32"/>
                  </a:cubicBezTo>
                  <a:cubicBezTo>
                    <a:pt x="1048" y="13"/>
                    <a:pt x="96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 rot="5400000">
              <a:off x="6670383" y="4503894"/>
              <a:ext cx="105136" cy="105586"/>
            </a:xfrm>
            <a:custGeom>
              <a:avLst/>
              <a:gdLst/>
              <a:ahLst/>
              <a:cxnLst/>
              <a:rect l="l" t="t" r="r" b="b"/>
              <a:pathLst>
                <a:path w="935" h="939" extrusionOk="0">
                  <a:moveTo>
                    <a:pt x="466" y="158"/>
                  </a:moveTo>
                  <a:cubicBezTo>
                    <a:pt x="636" y="158"/>
                    <a:pt x="777" y="297"/>
                    <a:pt x="777" y="470"/>
                  </a:cubicBezTo>
                  <a:cubicBezTo>
                    <a:pt x="777" y="643"/>
                    <a:pt x="639" y="781"/>
                    <a:pt x="466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299" y="158"/>
                    <a:pt x="466" y="158"/>
                  </a:cubicBezTo>
                  <a:close/>
                  <a:moveTo>
                    <a:pt x="466" y="1"/>
                  </a:moveTo>
                  <a:cubicBezTo>
                    <a:pt x="208" y="1"/>
                    <a:pt x="0" y="212"/>
                    <a:pt x="0" y="470"/>
                  </a:cubicBezTo>
                  <a:cubicBezTo>
                    <a:pt x="0" y="731"/>
                    <a:pt x="208" y="939"/>
                    <a:pt x="466" y="939"/>
                  </a:cubicBezTo>
                  <a:cubicBezTo>
                    <a:pt x="724" y="939"/>
                    <a:pt x="935" y="725"/>
                    <a:pt x="935" y="470"/>
                  </a:cubicBezTo>
                  <a:cubicBezTo>
                    <a:pt x="935" y="209"/>
                    <a:pt x="727" y="1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 rot="5400000">
              <a:off x="8142120" y="4485734"/>
              <a:ext cx="76238" cy="76125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40" y="158"/>
                  </a:moveTo>
                  <a:cubicBezTo>
                    <a:pt x="438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1" y="154"/>
                    <a:pt x="1" y="337"/>
                  </a:cubicBezTo>
                  <a:cubicBezTo>
                    <a:pt x="1" y="523"/>
                    <a:pt x="155" y="677"/>
                    <a:pt x="340" y="677"/>
                  </a:cubicBezTo>
                  <a:cubicBezTo>
                    <a:pt x="526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 rot="5400000">
              <a:off x="7167447" y="4629889"/>
              <a:ext cx="43291" cy="43629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98" y="0"/>
                  </a:moveTo>
                  <a:cubicBezTo>
                    <a:pt x="196" y="0"/>
                    <a:pt x="194" y="0"/>
                    <a:pt x="192" y="0"/>
                  </a:cubicBezTo>
                  <a:cubicBezTo>
                    <a:pt x="85" y="0"/>
                    <a:pt x="0" y="88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9" y="387"/>
                    <a:pt x="384" y="299"/>
                    <a:pt x="384" y="195"/>
                  </a:cubicBezTo>
                  <a:cubicBezTo>
                    <a:pt x="384" y="87"/>
                    <a:pt x="299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 rot="5400000">
              <a:off x="6367569" y="4613078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3" y="0"/>
                    <a:pt x="0" y="117"/>
                    <a:pt x="0" y="268"/>
                  </a:cubicBezTo>
                  <a:cubicBezTo>
                    <a:pt x="0" y="412"/>
                    <a:pt x="120" y="535"/>
                    <a:pt x="268" y="535"/>
                  </a:cubicBezTo>
                  <a:cubicBezTo>
                    <a:pt x="416" y="535"/>
                    <a:pt x="535" y="416"/>
                    <a:pt x="535" y="268"/>
                  </a:cubicBezTo>
                  <a:cubicBezTo>
                    <a:pt x="535" y="123"/>
                    <a:pt x="416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 rot="5400000">
              <a:off x="8117326" y="4240772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4" y="0"/>
                    <a:pt x="1" y="117"/>
                    <a:pt x="1" y="268"/>
                  </a:cubicBezTo>
                  <a:cubicBezTo>
                    <a:pt x="1" y="412"/>
                    <a:pt x="124" y="535"/>
                    <a:pt x="268" y="535"/>
                  </a:cubicBezTo>
                  <a:cubicBezTo>
                    <a:pt x="413" y="535"/>
                    <a:pt x="536" y="416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 rot="5400000">
              <a:off x="7629708" y="699926"/>
              <a:ext cx="455852" cy="286622"/>
            </a:xfrm>
            <a:custGeom>
              <a:avLst/>
              <a:gdLst/>
              <a:ahLst/>
              <a:cxnLst/>
              <a:rect l="l" t="t" r="r" b="b"/>
              <a:pathLst>
                <a:path w="4054" h="2549" extrusionOk="0">
                  <a:moveTo>
                    <a:pt x="90" y="0"/>
                  </a:moveTo>
                  <a:cubicBezTo>
                    <a:pt x="61" y="0"/>
                    <a:pt x="34" y="13"/>
                    <a:pt x="19" y="37"/>
                  </a:cubicBezTo>
                  <a:cubicBezTo>
                    <a:pt x="0" y="78"/>
                    <a:pt x="10" y="125"/>
                    <a:pt x="47" y="147"/>
                  </a:cubicBezTo>
                  <a:lnTo>
                    <a:pt x="441" y="393"/>
                  </a:lnTo>
                  <a:cubicBezTo>
                    <a:pt x="450" y="399"/>
                    <a:pt x="463" y="402"/>
                    <a:pt x="479" y="402"/>
                  </a:cubicBezTo>
                  <a:cubicBezTo>
                    <a:pt x="507" y="402"/>
                    <a:pt x="529" y="393"/>
                    <a:pt x="551" y="364"/>
                  </a:cubicBezTo>
                  <a:cubicBezTo>
                    <a:pt x="570" y="324"/>
                    <a:pt x="557" y="276"/>
                    <a:pt x="523" y="254"/>
                  </a:cubicBezTo>
                  <a:lnTo>
                    <a:pt x="129" y="9"/>
                  </a:lnTo>
                  <a:cubicBezTo>
                    <a:pt x="116" y="3"/>
                    <a:pt x="103" y="0"/>
                    <a:pt x="90" y="0"/>
                  </a:cubicBezTo>
                  <a:close/>
                  <a:moveTo>
                    <a:pt x="685" y="374"/>
                  </a:moveTo>
                  <a:cubicBezTo>
                    <a:pt x="658" y="374"/>
                    <a:pt x="632" y="387"/>
                    <a:pt x="617" y="412"/>
                  </a:cubicBezTo>
                  <a:cubicBezTo>
                    <a:pt x="598" y="449"/>
                    <a:pt x="608" y="497"/>
                    <a:pt x="645" y="522"/>
                  </a:cubicBezTo>
                  <a:lnTo>
                    <a:pt x="711" y="560"/>
                  </a:lnTo>
                  <a:cubicBezTo>
                    <a:pt x="724" y="569"/>
                    <a:pt x="738" y="573"/>
                    <a:pt x="752" y="573"/>
                  </a:cubicBezTo>
                  <a:cubicBezTo>
                    <a:pt x="777" y="573"/>
                    <a:pt x="802" y="560"/>
                    <a:pt x="818" y="538"/>
                  </a:cubicBezTo>
                  <a:lnTo>
                    <a:pt x="818" y="538"/>
                  </a:lnTo>
                  <a:cubicBezTo>
                    <a:pt x="796" y="572"/>
                    <a:pt x="809" y="619"/>
                    <a:pt x="844" y="645"/>
                  </a:cubicBezTo>
                  <a:lnTo>
                    <a:pt x="1313" y="931"/>
                  </a:lnTo>
                  <a:cubicBezTo>
                    <a:pt x="1325" y="937"/>
                    <a:pt x="1338" y="943"/>
                    <a:pt x="1353" y="943"/>
                  </a:cubicBezTo>
                  <a:cubicBezTo>
                    <a:pt x="1375" y="943"/>
                    <a:pt x="1404" y="928"/>
                    <a:pt x="1423" y="903"/>
                  </a:cubicBezTo>
                  <a:cubicBezTo>
                    <a:pt x="1442" y="865"/>
                    <a:pt x="1432" y="818"/>
                    <a:pt x="1394" y="792"/>
                  </a:cubicBezTo>
                  <a:lnTo>
                    <a:pt x="929" y="506"/>
                  </a:lnTo>
                  <a:cubicBezTo>
                    <a:pt x="915" y="497"/>
                    <a:pt x="900" y="493"/>
                    <a:pt x="886" y="493"/>
                  </a:cubicBezTo>
                  <a:cubicBezTo>
                    <a:pt x="860" y="493"/>
                    <a:pt x="836" y="506"/>
                    <a:pt x="822" y="528"/>
                  </a:cubicBezTo>
                  <a:cubicBezTo>
                    <a:pt x="840" y="493"/>
                    <a:pt x="828" y="446"/>
                    <a:pt x="793" y="424"/>
                  </a:cubicBezTo>
                  <a:lnTo>
                    <a:pt x="727" y="383"/>
                  </a:lnTo>
                  <a:cubicBezTo>
                    <a:pt x="714" y="377"/>
                    <a:pt x="699" y="374"/>
                    <a:pt x="685" y="374"/>
                  </a:cubicBezTo>
                  <a:close/>
                  <a:moveTo>
                    <a:pt x="1558" y="910"/>
                  </a:moveTo>
                  <a:cubicBezTo>
                    <a:pt x="1530" y="910"/>
                    <a:pt x="1503" y="923"/>
                    <a:pt x="1486" y="947"/>
                  </a:cubicBezTo>
                  <a:cubicBezTo>
                    <a:pt x="1467" y="984"/>
                    <a:pt x="1479" y="1032"/>
                    <a:pt x="1514" y="1057"/>
                  </a:cubicBezTo>
                  <a:lnTo>
                    <a:pt x="1580" y="1095"/>
                  </a:lnTo>
                  <a:cubicBezTo>
                    <a:pt x="1592" y="1104"/>
                    <a:pt x="1607" y="1108"/>
                    <a:pt x="1621" y="1108"/>
                  </a:cubicBezTo>
                  <a:cubicBezTo>
                    <a:pt x="1646" y="1108"/>
                    <a:pt x="1671" y="1095"/>
                    <a:pt x="1687" y="1073"/>
                  </a:cubicBezTo>
                  <a:lnTo>
                    <a:pt x="1687" y="1073"/>
                  </a:lnTo>
                  <a:cubicBezTo>
                    <a:pt x="1668" y="1107"/>
                    <a:pt x="1678" y="1154"/>
                    <a:pt x="1715" y="1180"/>
                  </a:cubicBezTo>
                  <a:lnTo>
                    <a:pt x="2181" y="1466"/>
                  </a:lnTo>
                  <a:cubicBezTo>
                    <a:pt x="2194" y="1472"/>
                    <a:pt x="2206" y="1478"/>
                    <a:pt x="2222" y="1478"/>
                  </a:cubicBezTo>
                  <a:cubicBezTo>
                    <a:pt x="2250" y="1478"/>
                    <a:pt x="2272" y="1463"/>
                    <a:pt x="2291" y="1438"/>
                  </a:cubicBezTo>
                  <a:cubicBezTo>
                    <a:pt x="2313" y="1400"/>
                    <a:pt x="2301" y="1353"/>
                    <a:pt x="2266" y="1327"/>
                  </a:cubicBezTo>
                  <a:lnTo>
                    <a:pt x="1797" y="1041"/>
                  </a:lnTo>
                  <a:cubicBezTo>
                    <a:pt x="1785" y="1032"/>
                    <a:pt x="1771" y="1028"/>
                    <a:pt x="1756" y="1028"/>
                  </a:cubicBezTo>
                  <a:cubicBezTo>
                    <a:pt x="1731" y="1028"/>
                    <a:pt x="1706" y="1041"/>
                    <a:pt x="1690" y="1063"/>
                  </a:cubicBezTo>
                  <a:cubicBezTo>
                    <a:pt x="1709" y="1028"/>
                    <a:pt x="1700" y="981"/>
                    <a:pt x="1662" y="959"/>
                  </a:cubicBezTo>
                  <a:lnTo>
                    <a:pt x="1596" y="918"/>
                  </a:lnTo>
                  <a:cubicBezTo>
                    <a:pt x="1584" y="912"/>
                    <a:pt x="1571" y="910"/>
                    <a:pt x="1558" y="910"/>
                  </a:cubicBezTo>
                  <a:close/>
                  <a:moveTo>
                    <a:pt x="2431" y="1445"/>
                  </a:moveTo>
                  <a:cubicBezTo>
                    <a:pt x="2402" y="1445"/>
                    <a:pt x="2376" y="1458"/>
                    <a:pt x="2360" y="1482"/>
                  </a:cubicBezTo>
                  <a:cubicBezTo>
                    <a:pt x="2338" y="1519"/>
                    <a:pt x="2351" y="1567"/>
                    <a:pt x="2386" y="1592"/>
                  </a:cubicBezTo>
                  <a:lnTo>
                    <a:pt x="2455" y="1630"/>
                  </a:lnTo>
                  <a:cubicBezTo>
                    <a:pt x="2467" y="1639"/>
                    <a:pt x="2481" y="1643"/>
                    <a:pt x="2495" y="1643"/>
                  </a:cubicBezTo>
                  <a:cubicBezTo>
                    <a:pt x="2520" y="1643"/>
                    <a:pt x="2545" y="1630"/>
                    <a:pt x="2559" y="1607"/>
                  </a:cubicBezTo>
                  <a:lnTo>
                    <a:pt x="2559" y="1607"/>
                  </a:lnTo>
                  <a:cubicBezTo>
                    <a:pt x="2540" y="1642"/>
                    <a:pt x="2552" y="1689"/>
                    <a:pt x="2587" y="1714"/>
                  </a:cubicBezTo>
                  <a:lnTo>
                    <a:pt x="3056" y="2001"/>
                  </a:lnTo>
                  <a:cubicBezTo>
                    <a:pt x="3068" y="2007"/>
                    <a:pt x="3078" y="2013"/>
                    <a:pt x="3094" y="2013"/>
                  </a:cubicBezTo>
                  <a:cubicBezTo>
                    <a:pt x="3119" y="2013"/>
                    <a:pt x="3147" y="1998"/>
                    <a:pt x="3166" y="1973"/>
                  </a:cubicBezTo>
                  <a:cubicBezTo>
                    <a:pt x="3185" y="1935"/>
                    <a:pt x="3172" y="1888"/>
                    <a:pt x="3138" y="1862"/>
                  </a:cubicBezTo>
                  <a:lnTo>
                    <a:pt x="2669" y="1576"/>
                  </a:lnTo>
                  <a:cubicBezTo>
                    <a:pt x="2656" y="1567"/>
                    <a:pt x="2642" y="1563"/>
                    <a:pt x="2628" y="1563"/>
                  </a:cubicBezTo>
                  <a:cubicBezTo>
                    <a:pt x="2603" y="1563"/>
                    <a:pt x="2579" y="1576"/>
                    <a:pt x="2565" y="1598"/>
                  </a:cubicBezTo>
                  <a:cubicBezTo>
                    <a:pt x="2584" y="1563"/>
                    <a:pt x="2571" y="1516"/>
                    <a:pt x="2537" y="1494"/>
                  </a:cubicBezTo>
                  <a:lnTo>
                    <a:pt x="2471" y="1453"/>
                  </a:lnTo>
                  <a:cubicBezTo>
                    <a:pt x="2458" y="1447"/>
                    <a:pt x="2444" y="1445"/>
                    <a:pt x="2431" y="1445"/>
                  </a:cubicBezTo>
                  <a:close/>
                  <a:moveTo>
                    <a:pt x="3300" y="1979"/>
                  </a:moveTo>
                  <a:cubicBezTo>
                    <a:pt x="3271" y="1979"/>
                    <a:pt x="3244" y="1993"/>
                    <a:pt x="3229" y="2017"/>
                  </a:cubicBezTo>
                  <a:cubicBezTo>
                    <a:pt x="3210" y="2054"/>
                    <a:pt x="3220" y="2102"/>
                    <a:pt x="3257" y="2127"/>
                  </a:cubicBezTo>
                  <a:lnTo>
                    <a:pt x="3323" y="2164"/>
                  </a:lnTo>
                  <a:cubicBezTo>
                    <a:pt x="3336" y="2174"/>
                    <a:pt x="3350" y="2178"/>
                    <a:pt x="3364" y="2178"/>
                  </a:cubicBezTo>
                  <a:cubicBezTo>
                    <a:pt x="3389" y="2178"/>
                    <a:pt x="3414" y="2165"/>
                    <a:pt x="3430" y="2142"/>
                  </a:cubicBezTo>
                  <a:lnTo>
                    <a:pt x="3430" y="2142"/>
                  </a:lnTo>
                  <a:cubicBezTo>
                    <a:pt x="3408" y="2177"/>
                    <a:pt x="3421" y="2224"/>
                    <a:pt x="3456" y="2249"/>
                  </a:cubicBezTo>
                  <a:lnTo>
                    <a:pt x="3924" y="2536"/>
                  </a:lnTo>
                  <a:cubicBezTo>
                    <a:pt x="3937" y="2542"/>
                    <a:pt x="3950" y="2548"/>
                    <a:pt x="3965" y="2548"/>
                  </a:cubicBezTo>
                  <a:cubicBezTo>
                    <a:pt x="3990" y="2548"/>
                    <a:pt x="4019" y="2533"/>
                    <a:pt x="4035" y="2507"/>
                  </a:cubicBezTo>
                  <a:cubicBezTo>
                    <a:pt x="4053" y="2470"/>
                    <a:pt x="4044" y="2423"/>
                    <a:pt x="4006" y="2397"/>
                  </a:cubicBezTo>
                  <a:lnTo>
                    <a:pt x="3540" y="2111"/>
                  </a:lnTo>
                  <a:cubicBezTo>
                    <a:pt x="3527" y="2102"/>
                    <a:pt x="3512" y="2098"/>
                    <a:pt x="3498" y="2098"/>
                  </a:cubicBezTo>
                  <a:cubicBezTo>
                    <a:pt x="3472" y="2098"/>
                    <a:pt x="3448" y="2111"/>
                    <a:pt x="3434" y="2133"/>
                  </a:cubicBezTo>
                  <a:cubicBezTo>
                    <a:pt x="3452" y="2098"/>
                    <a:pt x="3440" y="2051"/>
                    <a:pt x="3405" y="2029"/>
                  </a:cubicBezTo>
                  <a:lnTo>
                    <a:pt x="3339" y="1988"/>
                  </a:lnTo>
                  <a:cubicBezTo>
                    <a:pt x="3326" y="1982"/>
                    <a:pt x="3313" y="1979"/>
                    <a:pt x="3300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 rot="5400000">
              <a:off x="7439901" y="760871"/>
              <a:ext cx="377028" cy="121890"/>
            </a:xfrm>
            <a:custGeom>
              <a:avLst/>
              <a:gdLst/>
              <a:ahLst/>
              <a:cxnLst/>
              <a:rect l="l" t="t" r="r" b="b"/>
              <a:pathLst>
                <a:path w="3353" h="1084" extrusionOk="0">
                  <a:moveTo>
                    <a:pt x="88" y="1"/>
                  </a:moveTo>
                  <a:cubicBezTo>
                    <a:pt x="53" y="1"/>
                    <a:pt x="21" y="24"/>
                    <a:pt x="13" y="61"/>
                  </a:cubicBezTo>
                  <a:cubicBezTo>
                    <a:pt x="1" y="101"/>
                    <a:pt x="23" y="146"/>
                    <a:pt x="67" y="158"/>
                  </a:cubicBezTo>
                  <a:lnTo>
                    <a:pt x="297" y="224"/>
                  </a:lnTo>
                  <a:cubicBezTo>
                    <a:pt x="303" y="227"/>
                    <a:pt x="312" y="227"/>
                    <a:pt x="319" y="227"/>
                  </a:cubicBezTo>
                  <a:cubicBezTo>
                    <a:pt x="350" y="227"/>
                    <a:pt x="382" y="205"/>
                    <a:pt x="394" y="171"/>
                  </a:cubicBezTo>
                  <a:cubicBezTo>
                    <a:pt x="407" y="127"/>
                    <a:pt x="382" y="83"/>
                    <a:pt x="337" y="70"/>
                  </a:cubicBezTo>
                  <a:lnTo>
                    <a:pt x="111" y="4"/>
                  </a:lnTo>
                  <a:cubicBezTo>
                    <a:pt x="103" y="2"/>
                    <a:pt x="96" y="1"/>
                    <a:pt x="88" y="1"/>
                  </a:cubicBezTo>
                  <a:close/>
                  <a:moveTo>
                    <a:pt x="543" y="136"/>
                  </a:moveTo>
                  <a:cubicBezTo>
                    <a:pt x="508" y="136"/>
                    <a:pt x="477" y="157"/>
                    <a:pt x="470" y="193"/>
                  </a:cubicBezTo>
                  <a:cubicBezTo>
                    <a:pt x="457" y="237"/>
                    <a:pt x="479" y="281"/>
                    <a:pt x="523" y="290"/>
                  </a:cubicBezTo>
                  <a:lnTo>
                    <a:pt x="599" y="315"/>
                  </a:lnTo>
                  <a:cubicBezTo>
                    <a:pt x="606" y="318"/>
                    <a:pt x="614" y="319"/>
                    <a:pt x="622" y="319"/>
                  </a:cubicBezTo>
                  <a:cubicBezTo>
                    <a:pt x="656" y="319"/>
                    <a:pt x="686" y="296"/>
                    <a:pt x="696" y="265"/>
                  </a:cubicBezTo>
                  <a:lnTo>
                    <a:pt x="696" y="265"/>
                  </a:lnTo>
                  <a:cubicBezTo>
                    <a:pt x="684" y="303"/>
                    <a:pt x="709" y="347"/>
                    <a:pt x="753" y="360"/>
                  </a:cubicBezTo>
                  <a:lnTo>
                    <a:pt x="1278" y="511"/>
                  </a:lnTo>
                  <a:cubicBezTo>
                    <a:pt x="1288" y="517"/>
                    <a:pt x="1294" y="517"/>
                    <a:pt x="1304" y="517"/>
                  </a:cubicBezTo>
                  <a:cubicBezTo>
                    <a:pt x="1335" y="517"/>
                    <a:pt x="1367" y="492"/>
                    <a:pt x="1376" y="457"/>
                  </a:cubicBezTo>
                  <a:cubicBezTo>
                    <a:pt x="1389" y="413"/>
                    <a:pt x="1367" y="369"/>
                    <a:pt x="1322" y="360"/>
                  </a:cubicBezTo>
                  <a:lnTo>
                    <a:pt x="794" y="205"/>
                  </a:lnTo>
                  <a:cubicBezTo>
                    <a:pt x="787" y="203"/>
                    <a:pt x="779" y="202"/>
                    <a:pt x="772" y="202"/>
                  </a:cubicBezTo>
                  <a:cubicBezTo>
                    <a:pt x="738" y="202"/>
                    <a:pt x="707" y="225"/>
                    <a:pt x="696" y="256"/>
                  </a:cubicBezTo>
                  <a:cubicBezTo>
                    <a:pt x="709" y="218"/>
                    <a:pt x="684" y="174"/>
                    <a:pt x="643" y="161"/>
                  </a:cubicBezTo>
                  <a:lnTo>
                    <a:pt x="567" y="139"/>
                  </a:lnTo>
                  <a:cubicBezTo>
                    <a:pt x="559" y="137"/>
                    <a:pt x="551" y="136"/>
                    <a:pt x="543" y="136"/>
                  </a:cubicBezTo>
                  <a:close/>
                  <a:moveTo>
                    <a:pt x="1522" y="419"/>
                  </a:moveTo>
                  <a:cubicBezTo>
                    <a:pt x="1487" y="419"/>
                    <a:pt x="1459" y="440"/>
                    <a:pt x="1448" y="476"/>
                  </a:cubicBezTo>
                  <a:cubicBezTo>
                    <a:pt x="1436" y="520"/>
                    <a:pt x="1461" y="564"/>
                    <a:pt x="1502" y="574"/>
                  </a:cubicBezTo>
                  <a:lnTo>
                    <a:pt x="1577" y="599"/>
                  </a:lnTo>
                  <a:cubicBezTo>
                    <a:pt x="1587" y="602"/>
                    <a:pt x="1593" y="602"/>
                    <a:pt x="1603" y="602"/>
                  </a:cubicBezTo>
                  <a:cubicBezTo>
                    <a:pt x="1636" y="602"/>
                    <a:pt x="1666" y="581"/>
                    <a:pt x="1674" y="546"/>
                  </a:cubicBezTo>
                  <a:lnTo>
                    <a:pt x="1674" y="546"/>
                  </a:lnTo>
                  <a:cubicBezTo>
                    <a:pt x="1667" y="589"/>
                    <a:pt x="1689" y="631"/>
                    <a:pt x="1732" y="643"/>
                  </a:cubicBezTo>
                  <a:lnTo>
                    <a:pt x="2257" y="794"/>
                  </a:lnTo>
                  <a:cubicBezTo>
                    <a:pt x="2267" y="800"/>
                    <a:pt x="2273" y="800"/>
                    <a:pt x="2282" y="800"/>
                  </a:cubicBezTo>
                  <a:cubicBezTo>
                    <a:pt x="2317" y="800"/>
                    <a:pt x="2348" y="775"/>
                    <a:pt x="2358" y="740"/>
                  </a:cubicBezTo>
                  <a:cubicBezTo>
                    <a:pt x="2367" y="696"/>
                    <a:pt x="2345" y="652"/>
                    <a:pt x="2301" y="643"/>
                  </a:cubicBezTo>
                  <a:lnTo>
                    <a:pt x="1776" y="489"/>
                  </a:lnTo>
                  <a:cubicBezTo>
                    <a:pt x="1768" y="486"/>
                    <a:pt x="1760" y="485"/>
                    <a:pt x="1753" y="485"/>
                  </a:cubicBezTo>
                  <a:cubicBezTo>
                    <a:pt x="1717" y="485"/>
                    <a:pt x="1685" y="508"/>
                    <a:pt x="1675" y="542"/>
                  </a:cubicBezTo>
                  <a:cubicBezTo>
                    <a:pt x="1687" y="501"/>
                    <a:pt x="1665" y="457"/>
                    <a:pt x="1621" y="445"/>
                  </a:cubicBezTo>
                  <a:lnTo>
                    <a:pt x="1546" y="422"/>
                  </a:lnTo>
                  <a:cubicBezTo>
                    <a:pt x="1538" y="420"/>
                    <a:pt x="1529" y="419"/>
                    <a:pt x="1522" y="419"/>
                  </a:cubicBezTo>
                  <a:close/>
                  <a:moveTo>
                    <a:pt x="2506" y="702"/>
                  </a:moveTo>
                  <a:cubicBezTo>
                    <a:pt x="2471" y="702"/>
                    <a:pt x="2440" y="723"/>
                    <a:pt x="2430" y="759"/>
                  </a:cubicBezTo>
                  <a:cubicBezTo>
                    <a:pt x="2421" y="803"/>
                    <a:pt x="2443" y="847"/>
                    <a:pt x="2487" y="857"/>
                  </a:cubicBezTo>
                  <a:lnTo>
                    <a:pt x="2562" y="882"/>
                  </a:lnTo>
                  <a:cubicBezTo>
                    <a:pt x="2569" y="885"/>
                    <a:pt x="2578" y="885"/>
                    <a:pt x="2584" y="885"/>
                  </a:cubicBezTo>
                  <a:cubicBezTo>
                    <a:pt x="2618" y="885"/>
                    <a:pt x="2649" y="864"/>
                    <a:pt x="2659" y="828"/>
                  </a:cubicBezTo>
                  <a:lnTo>
                    <a:pt x="2659" y="828"/>
                  </a:lnTo>
                  <a:cubicBezTo>
                    <a:pt x="2648" y="871"/>
                    <a:pt x="2673" y="914"/>
                    <a:pt x="2713" y="926"/>
                  </a:cubicBezTo>
                  <a:lnTo>
                    <a:pt x="3242" y="1077"/>
                  </a:lnTo>
                  <a:cubicBezTo>
                    <a:pt x="3248" y="1083"/>
                    <a:pt x="3258" y="1083"/>
                    <a:pt x="3264" y="1083"/>
                  </a:cubicBezTo>
                  <a:cubicBezTo>
                    <a:pt x="3302" y="1083"/>
                    <a:pt x="3333" y="1058"/>
                    <a:pt x="3340" y="1024"/>
                  </a:cubicBezTo>
                  <a:cubicBezTo>
                    <a:pt x="3352" y="979"/>
                    <a:pt x="3327" y="935"/>
                    <a:pt x="3286" y="926"/>
                  </a:cubicBezTo>
                  <a:lnTo>
                    <a:pt x="2757" y="772"/>
                  </a:lnTo>
                  <a:cubicBezTo>
                    <a:pt x="2750" y="770"/>
                    <a:pt x="2742" y="769"/>
                    <a:pt x="2735" y="769"/>
                  </a:cubicBezTo>
                  <a:cubicBezTo>
                    <a:pt x="2700" y="769"/>
                    <a:pt x="2670" y="792"/>
                    <a:pt x="2660" y="825"/>
                  </a:cubicBezTo>
                  <a:cubicBezTo>
                    <a:pt x="2672" y="784"/>
                    <a:pt x="2647" y="740"/>
                    <a:pt x="2603" y="728"/>
                  </a:cubicBezTo>
                  <a:lnTo>
                    <a:pt x="2531" y="706"/>
                  </a:lnTo>
                  <a:cubicBezTo>
                    <a:pt x="2523" y="703"/>
                    <a:pt x="2514" y="702"/>
                    <a:pt x="250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 rot="5400000">
              <a:off x="7189205" y="728543"/>
              <a:ext cx="389397" cy="26200"/>
            </a:xfrm>
            <a:custGeom>
              <a:avLst/>
              <a:gdLst/>
              <a:ahLst/>
              <a:cxnLst/>
              <a:rect l="l" t="t" r="r" b="b"/>
              <a:pathLst>
                <a:path w="3463" h="233" extrusionOk="0">
                  <a:moveTo>
                    <a:pt x="3384" y="0"/>
                  </a:moveTo>
                  <a:lnTo>
                    <a:pt x="2833" y="13"/>
                  </a:lnTo>
                  <a:cubicBezTo>
                    <a:pt x="2789" y="13"/>
                    <a:pt x="2754" y="47"/>
                    <a:pt x="2754" y="91"/>
                  </a:cubicBezTo>
                  <a:cubicBezTo>
                    <a:pt x="2754" y="135"/>
                    <a:pt x="2789" y="170"/>
                    <a:pt x="2833" y="170"/>
                  </a:cubicBezTo>
                  <a:lnTo>
                    <a:pt x="3384" y="157"/>
                  </a:lnTo>
                  <a:cubicBezTo>
                    <a:pt x="3428" y="157"/>
                    <a:pt x="3462" y="123"/>
                    <a:pt x="3462" y="79"/>
                  </a:cubicBezTo>
                  <a:cubicBezTo>
                    <a:pt x="3462" y="35"/>
                    <a:pt x="3428" y="0"/>
                    <a:pt x="3384" y="0"/>
                  </a:cubicBezTo>
                  <a:close/>
                  <a:moveTo>
                    <a:pt x="2597" y="16"/>
                  </a:moveTo>
                  <a:cubicBezTo>
                    <a:pt x="2553" y="16"/>
                    <a:pt x="2518" y="50"/>
                    <a:pt x="2518" y="94"/>
                  </a:cubicBezTo>
                  <a:cubicBezTo>
                    <a:pt x="2518" y="139"/>
                    <a:pt x="2553" y="173"/>
                    <a:pt x="2597" y="173"/>
                  </a:cubicBezTo>
                  <a:lnTo>
                    <a:pt x="2676" y="173"/>
                  </a:lnTo>
                  <a:cubicBezTo>
                    <a:pt x="2720" y="173"/>
                    <a:pt x="2754" y="139"/>
                    <a:pt x="2754" y="94"/>
                  </a:cubicBezTo>
                  <a:cubicBezTo>
                    <a:pt x="2754" y="50"/>
                    <a:pt x="2720" y="16"/>
                    <a:pt x="2676" y="16"/>
                  </a:cubicBezTo>
                  <a:close/>
                  <a:moveTo>
                    <a:pt x="2361" y="25"/>
                  </a:moveTo>
                  <a:lnTo>
                    <a:pt x="1810" y="35"/>
                  </a:lnTo>
                  <a:cubicBezTo>
                    <a:pt x="1766" y="35"/>
                    <a:pt x="1732" y="72"/>
                    <a:pt x="1732" y="113"/>
                  </a:cubicBezTo>
                  <a:cubicBezTo>
                    <a:pt x="1732" y="157"/>
                    <a:pt x="1766" y="192"/>
                    <a:pt x="1810" y="192"/>
                  </a:cubicBezTo>
                  <a:lnTo>
                    <a:pt x="2361" y="183"/>
                  </a:lnTo>
                  <a:cubicBezTo>
                    <a:pt x="2405" y="183"/>
                    <a:pt x="2440" y="145"/>
                    <a:pt x="2440" y="104"/>
                  </a:cubicBezTo>
                  <a:cubicBezTo>
                    <a:pt x="2440" y="60"/>
                    <a:pt x="2405" y="25"/>
                    <a:pt x="2361" y="25"/>
                  </a:cubicBezTo>
                  <a:close/>
                  <a:moveTo>
                    <a:pt x="1574" y="41"/>
                  </a:moveTo>
                  <a:cubicBezTo>
                    <a:pt x="1530" y="41"/>
                    <a:pt x="1496" y="76"/>
                    <a:pt x="1496" y="120"/>
                  </a:cubicBezTo>
                  <a:cubicBezTo>
                    <a:pt x="1496" y="161"/>
                    <a:pt x="1530" y="198"/>
                    <a:pt x="1574" y="198"/>
                  </a:cubicBezTo>
                  <a:lnTo>
                    <a:pt x="1653" y="198"/>
                  </a:lnTo>
                  <a:cubicBezTo>
                    <a:pt x="1697" y="198"/>
                    <a:pt x="1732" y="167"/>
                    <a:pt x="1732" y="120"/>
                  </a:cubicBezTo>
                  <a:cubicBezTo>
                    <a:pt x="1732" y="72"/>
                    <a:pt x="1697" y="41"/>
                    <a:pt x="1653" y="41"/>
                  </a:cubicBezTo>
                  <a:close/>
                  <a:moveTo>
                    <a:pt x="1343" y="47"/>
                  </a:moveTo>
                  <a:cubicBezTo>
                    <a:pt x="1342" y="47"/>
                    <a:pt x="1340" y="47"/>
                    <a:pt x="1338" y="47"/>
                  </a:cubicBezTo>
                  <a:lnTo>
                    <a:pt x="788" y="60"/>
                  </a:lnTo>
                  <a:cubicBezTo>
                    <a:pt x="744" y="60"/>
                    <a:pt x="709" y="94"/>
                    <a:pt x="709" y="139"/>
                  </a:cubicBezTo>
                  <a:cubicBezTo>
                    <a:pt x="709" y="183"/>
                    <a:pt x="744" y="217"/>
                    <a:pt x="788" y="217"/>
                  </a:cubicBezTo>
                  <a:lnTo>
                    <a:pt x="1338" y="205"/>
                  </a:lnTo>
                  <a:cubicBezTo>
                    <a:pt x="1382" y="205"/>
                    <a:pt x="1417" y="170"/>
                    <a:pt x="1417" y="126"/>
                  </a:cubicBezTo>
                  <a:cubicBezTo>
                    <a:pt x="1417" y="84"/>
                    <a:pt x="1385" y="47"/>
                    <a:pt x="1343" y="47"/>
                  </a:cubicBezTo>
                  <a:close/>
                  <a:moveTo>
                    <a:pt x="552" y="63"/>
                  </a:moveTo>
                  <a:cubicBezTo>
                    <a:pt x="508" y="63"/>
                    <a:pt x="473" y="98"/>
                    <a:pt x="473" y="142"/>
                  </a:cubicBezTo>
                  <a:cubicBezTo>
                    <a:pt x="473" y="186"/>
                    <a:pt x="508" y="220"/>
                    <a:pt x="552" y="220"/>
                  </a:cubicBezTo>
                  <a:lnTo>
                    <a:pt x="630" y="220"/>
                  </a:lnTo>
                  <a:cubicBezTo>
                    <a:pt x="674" y="220"/>
                    <a:pt x="709" y="186"/>
                    <a:pt x="709" y="142"/>
                  </a:cubicBezTo>
                  <a:cubicBezTo>
                    <a:pt x="709" y="98"/>
                    <a:pt x="674" y="63"/>
                    <a:pt x="630" y="63"/>
                  </a:cubicBezTo>
                  <a:close/>
                  <a:moveTo>
                    <a:pt x="325" y="72"/>
                  </a:moveTo>
                  <a:cubicBezTo>
                    <a:pt x="322" y="72"/>
                    <a:pt x="319" y="72"/>
                    <a:pt x="316" y="72"/>
                  </a:cubicBezTo>
                  <a:lnTo>
                    <a:pt x="80" y="76"/>
                  </a:lnTo>
                  <a:cubicBezTo>
                    <a:pt x="36" y="76"/>
                    <a:pt x="1" y="110"/>
                    <a:pt x="1" y="154"/>
                  </a:cubicBezTo>
                  <a:cubicBezTo>
                    <a:pt x="1" y="195"/>
                    <a:pt x="36" y="233"/>
                    <a:pt x="80" y="233"/>
                  </a:cubicBezTo>
                  <a:lnTo>
                    <a:pt x="316" y="230"/>
                  </a:lnTo>
                  <a:cubicBezTo>
                    <a:pt x="360" y="230"/>
                    <a:pt x="394" y="198"/>
                    <a:pt x="394" y="151"/>
                  </a:cubicBezTo>
                  <a:cubicBezTo>
                    <a:pt x="394" y="107"/>
                    <a:pt x="365" y="72"/>
                    <a:pt x="325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 rot="5400000">
              <a:off x="5664562" y="652418"/>
              <a:ext cx="444158" cy="104574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3858" y="0"/>
                  </a:moveTo>
                  <a:cubicBezTo>
                    <a:pt x="3854" y="0"/>
                    <a:pt x="3850" y="1"/>
                    <a:pt x="3846" y="1"/>
                  </a:cubicBezTo>
                  <a:lnTo>
                    <a:pt x="3308" y="111"/>
                  </a:lnTo>
                  <a:cubicBezTo>
                    <a:pt x="3268" y="123"/>
                    <a:pt x="3241" y="157"/>
                    <a:pt x="3243" y="193"/>
                  </a:cubicBezTo>
                  <a:lnTo>
                    <a:pt x="3243" y="193"/>
                  </a:lnTo>
                  <a:cubicBezTo>
                    <a:pt x="3229" y="163"/>
                    <a:pt x="3200" y="142"/>
                    <a:pt x="3166" y="142"/>
                  </a:cubicBezTo>
                  <a:cubicBezTo>
                    <a:pt x="3162" y="142"/>
                    <a:pt x="3157" y="142"/>
                    <a:pt x="3153" y="143"/>
                  </a:cubicBezTo>
                  <a:lnTo>
                    <a:pt x="3075" y="159"/>
                  </a:lnTo>
                  <a:cubicBezTo>
                    <a:pt x="3031" y="171"/>
                    <a:pt x="3005" y="212"/>
                    <a:pt x="3012" y="253"/>
                  </a:cubicBezTo>
                  <a:cubicBezTo>
                    <a:pt x="3021" y="291"/>
                    <a:pt x="3056" y="316"/>
                    <a:pt x="3090" y="316"/>
                  </a:cubicBezTo>
                  <a:lnTo>
                    <a:pt x="3106" y="316"/>
                  </a:lnTo>
                  <a:lnTo>
                    <a:pt x="3185" y="300"/>
                  </a:lnTo>
                  <a:cubicBezTo>
                    <a:pt x="3223" y="289"/>
                    <a:pt x="3250" y="259"/>
                    <a:pt x="3250" y="222"/>
                  </a:cubicBezTo>
                  <a:lnTo>
                    <a:pt x="3250" y="222"/>
                  </a:lnTo>
                  <a:cubicBezTo>
                    <a:pt x="3262" y="251"/>
                    <a:pt x="3294" y="269"/>
                    <a:pt x="3323" y="269"/>
                  </a:cubicBezTo>
                  <a:lnTo>
                    <a:pt x="3339" y="269"/>
                  </a:lnTo>
                  <a:lnTo>
                    <a:pt x="3877" y="159"/>
                  </a:lnTo>
                  <a:cubicBezTo>
                    <a:pt x="3921" y="149"/>
                    <a:pt x="3950" y="108"/>
                    <a:pt x="3940" y="64"/>
                  </a:cubicBezTo>
                  <a:cubicBezTo>
                    <a:pt x="3929" y="27"/>
                    <a:pt x="3897" y="0"/>
                    <a:pt x="3858" y="0"/>
                  </a:cubicBezTo>
                  <a:close/>
                  <a:moveTo>
                    <a:pt x="2854" y="205"/>
                  </a:moveTo>
                  <a:cubicBezTo>
                    <a:pt x="2850" y="205"/>
                    <a:pt x="2846" y="205"/>
                    <a:pt x="2842" y="206"/>
                  </a:cubicBezTo>
                  <a:lnTo>
                    <a:pt x="2304" y="316"/>
                  </a:lnTo>
                  <a:cubicBezTo>
                    <a:pt x="2265" y="327"/>
                    <a:pt x="2240" y="361"/>
                    <a:pt x="2240" y="397"/>
                  </a:cubicBezTo>
                  <a:lnTo>
                    <a:pt x="2240" y="397"/>
                  </a:lnTo>
                  <a:cubicBezTo>
                    <a:pt x="2227" y="365"/>
                    <a:pt x="2197" y="346"/>
                    <a:pt x="2163" y="346"/>
                  </a:cubicBezTo>
                  <a:cubicBezTo>
                    <a:pt x="2158" y="346"/>
                    <a:pt x="2154" y="347"/>
                    <a:pt x="2150" y="347"/>
                  </a:cubicBezTo>
                  <a:lnTo>
                    <a:pt x="2071" y="363"/>
                  </a:lnTo>
                  <a:cubicBezTo>
                    <a:pt x="2030" y="376"/>
                    <a:pt x="2002" y="417"/>
                    <a:pt x="2008" y="457"/>
                  </a:cubicBezTo>
                  <a:cubicBezTo>
                    <a:pt x="2017" y="495"/>
                    <a:pt x="2052" y="520"/>
                    <a:pt x="2087" y="520"/>
                  </a:cubicBezTo>
                  <a:lnTo>
                    <a:pt x="2102" y="520"/>
                  </a:lnTo>
                  <a:lnTo>
                    <a:pt x="2181" y="505"/>
                  </a:lnTo>
                  <a:cubicBezTo>
                    <a:pt x="2220" y="493"/>
                    <a:pt x="2247" y="462"/>
                    <a:pt x="2246" y="424"/>
                  </a:cubicBezTo>
                  <a:lnTo>
                    <a:pt x="2246" y="424"/>
                  </a:lnTo>
                  <a:cubicBezTo>
                    <a:pt x="2259" y="454"/>
                    <a:pt x="2289" y="473"/>
                    <a:pt x="2319" y="473"/>
                  </a:cubicBezTo>
                  <a:lnTo>
                    <a:pt x="2335" y="473"/>
                  </a:lnTo>
                  <a:lnTo>
                    <a:pt x="2873" y="363"/>
                  </a:lnTo>
                  <a:cubicBezTo>
                    <a:pt x="2917" y="354"/>
                    <a:pt x="2946" y="313"/>
                    <a:pt x="2936" y="269"/>
                  </a:cubicBezTo>
                  <a:cubicBezTo>
                    <a:pt x="2928" y="232"/>
                    <a:pt x="2893" y="205"/>
                    <a:pt x="2854" y="205"/>
                  </a:cubicBezTo>
                  <a:close/>
                  <a:moveTo>
                    <a:pt x="1853" y="409"/>
                  </a:moveTo>
                  <a:cubicBezTo>
                    <a:pt x="1849" y="409"/>
                    <a:pt x="1845" y="410"/>
                    <a:pt x="1841" y="410"/>
                  </a:cubicBezTo>
                  <a:lnTo>
                    <a:pt x="1300" y="520"/>
                  </a:lnTo>
                  <a:cubicBezTo>
                    <a:pt x="1266" y="531"/>
                    <a:pt x="1241" y="560"/>
                    <a:pt x="1237" y="593"/>
                  </a:cubicBezTo>
                  <a:lnTo>
                    <a:pt x="1237" y="593"/>
                  </a:lnTo>
                  <a:cubicBezTo>
                    <a:pt x="1221" y="568"/>
                    <a:pt x="1195" y="551"/>
                    <a:pt x="1164" y="551"/>
                  </a:cubicBezTo>
                  <a:cubicBezTo>
                    <a:pt x="1160" y="551"/>
                    <a:pt x="1156" y="551"/>
                    <a:pt x="1152" y="552"/>
                  </a:cubicBezTo>
                  <a:lnTo>
                    <a:pt x="1073" y="568"/>
                  </a:lnTo>
                  <a:cubicBezTo>
                    <a:pt x="1029" y="580"/>
                    <a:pt x="1001" y="621"/>
                    <a:pt x="1010" y="662"/>
                  </a:cubicBezTo>
                  <a:cubicBezTo>
                    <a:pt x="1017" y="700"/>
                    <a:pt x="1054" y="725"/>
                    <a:pt x="1089" y="725"/>
                  </a:cubicBezTo>
                  <a:lnTo>
                    <a:pt x="1105" y="725"/>
                  </a:lnTo>
                  <a:lnTo>
                    <a:pt x="1183" y="709"/>
                  </a:lnTo>
                  <a:cubicBezTo>
                    <a:pt x="1219" y="699"/>
                    <a:pt x="1243" y="672"/>
                    <a:pt x="1247" y="638"/>
                  </a:cubicBezTo>
                  <a:lnTo>
                    <a:pt x="1247" y="638"/>
                  </a:lnTo>
                  <a:cubicBezTo>
                    <a:pt x="1262" y="663"/>
                    <a:pt x="1289" y="678"/>
                    <a:pt x="1316" y="678"/>
                  </a:cubicBezTo>
                  <a:lnTo>
                    <a:pt x="1331" y="678"/>
                  </a:lnTo>
                  <a:lnTo>
                    <a:pt x="1873" y="568"/>
                  </a:lnTo>
                  <a:cubicBezTo>
                    <a:pt x="1914" y="555"/>
                    <a:pt x="1942" y="517"/>
                    <a:pt x="1936" y="473"/>
                  </a:cubicBezTo>
                  <a:cubicBezTo>
                    <a:pt x="1924" y="436"/>
                    <a:pt x="1889" y="409"/>
                    <a:pt x="1853" y="409"/>
                  </a:cubicBezTo>
                  <a:close/>
                  <a:moveTo>
                    <a:pt x="853" y="614"/>
                  </a:moveTo>
                  <a:cubicBezTo>
                    <a:pt x="849" y="614"/>
                    <a:pt x="845" y="614"/>
                    <a:pt x="840" y="615"/>
                  </a:cubicBezTo>
                  <a:lnTo>
                    <a:pt x="302" y="725"/>
                  </a:lnTo>
                  <a:cubicBezTo>
                    <a:pt x="263" y="736"/>
                    <a:pt x="236" y="770"/>
                    <a:pt x="238" y="807"/>
                  </a:cubicBezTo>
                  <a:lnTo>
                    <a:pt x="238" y="807"/>
                  </a:lnTo>
                  <a:cubicBezTo>
                    <a:pt x="223" y="776"/>
                    <a:pt x="194" y="756"/>
                    <a:pt x="160" y="756"/>
                  </a:cubicBezTo>
                  <a:cubicBezTo>
                    <a:pt x="156" y="756"/>
                    <a:pt x="152" y="756"/>
                    <a:pt x="148" y="756"/>
                  </a:cubicBezTo>
                  <a:lnTo>
                    <a:pt x="69" y="772"/>
                  </a:lnTo>
                  <a:cubicBezTo>
                    <a:pt x="25" y="785"/>
                    <a:pt x="0" y="826"/>
                    <a:pt x="7" y="867"/>
                  </a:cubicBezTo>
                  <a:cubicBezTo>
                    <a:pt x="16" y="904"/>
                    <a:pt x="51" y="930"/>
                    <a:pt x="85" y="930"/>
                  </a:cubicBezTo>
                  <a:lnTo>
                    <a:pt x="101" y="930"/>
                  </a:lnTo>
                  <a:lnTo>
                    <a:pt x="180" y="914"/>
                  </a:lnTo>
                  <a:cubicBezTo>
                    <a:pt x="217" y="903"/>
                    <a:pt x="246" y="874"/>
                    <a:pt x="245" y="838"/>
                  </a:cubicBezTo>
                  <a:lnTo>
                    <a:pt x="245" y="838"/>
                  </a:lnTo>
                  <a:cubicBezTo>
                    <a:pt x="259" y="865"/>
                    <a:pt x="289" y="882"/>
                    <a:pt x="318" y="882"/>
                  </a:cubicBezTo>
                  <a:lnTo>
                    <a:pt x="334" y="882"/>
                  </a:lnTo>
                  <a:lnTo>
                    <a:pt x="872" y="772"/>
                  </a:lnTo>
                  <a:cubicBezTo>
                    <a:pt x="916" y="760"/>
                    <a:pt x="944" y="722"/>
                    <a:pt x="935" y="678"/>
                  </a:cubicBezTo>
                  <a:cubicBezTo>
                    <a:pt x="923" y="641"/>
                    <a:pt x="891" y="614"/>
                    <a:pt x="853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 rot="5400000">
              <a:off x="5502642" y="694360"/>
              <a:ext cx="394682" cy="176988"/>
            </a:xfrm>
            <a:custGeom>
              <a:avLst/>
              <a:gdLst/>
              <a:ahLst/>
              <a:cxnLst/>
              <a:rect l="l" t="t" r="r" b="b"/>
              <a:pathLst>
                <a:path w="3510" h="1574" extrusionOk="0">
                  <a:moveTo>
                    <a:pt x="3422" y="1"/>
                  </a:moveTo>
                  <a:cubicBezTo>
                    <a:pt x="3412" y="1"/>
                    <a:pt x="3401" y="3"/>
                    <a:pt x="3390" y="7"/>
                  </a:cubicBezTo>
                  <a:lnTo>
                    <a:pt x="2883" y="221"/>
                  </a:lnTo>
                  <a:cubicBezTo>
                    <a:pt x="2839" y="237"/>
                    <a:pt x="2824" y="284"/>
                    <a:pt x="2839" y="325"/>
                  </a:cubicBezTo>
                  <a:cubicBezTo>
                    <a:pt x="2852" y="353"/>
                    <a:pt x="2880" y="372"/>
                    <a:pt x="2912" y="372"/>
                  </a:cubicBezTo>
                  <a:cubicBezTo>
                    <a:pt x="2918" y="372"/>
                    <a:pt x="2931" y="372"/>
                    <a:pt x="2943" y="366"/>
                  </a:cubicBezTo>
                  <a:lnTo>
                    <a:pt x="3450" y="152"/>
                  </a:lnTo>
                  <a:cubicBezTo>
                    <a:pt x="3494" y="136"/>
                    <a:pt x="3510" y="89"/>
                    <a:pt x="3494" y="48"/>
                  </a:cubicBezTo>
                  <a:cubicBezTo>
                    <a:pt x="3482" y="17"/>
                    <a:pt x="3453" y="1"/>
                    <a:pt x="3422" y="1"/>
                  </a:cubicBezTo>
                  <a:close/>
                  <a:moveTo>
                    <a:pt x="2769" y="278"/>
                  </a:moveTo>
                  <a:cubicBezTo>
                    <a:pt x="2758" y="278"/>
                    <a:pt x="2748" y="280"/>
                    <a:pt x="2739" y="284"/>
                  </a:cubicBezTo>
                  <a:lnTo>
                    <a:pt x="2666" y="315"/>
                  </a:lnTo>
                  <a:cubicBezTo>
                    <a:pt x="2625" y="331"/>
                    <a:pt x="2610" y="378"/>
                    <a:pt x="2625" y="419"/>
                  </a:cubicBezTo>
                  <a:cubicBezTo>
                    <a:pt x="2635" y="447"/>
                    <a:pt x="2663" y="466"/>
                    <a:pt x="2695" y="466"/>
                  </a:cubicBezTo>
                  <a:cubicBezTo>
                    <a:pt x="2704" y="466"/>
                    <a:pt x="2714" y="463"/>
                    <a:pt x="2726" y="463"/>
                  </a:cubicBezTo>
                  <a:lnTo>
                    <a:pt x="2799" y="432"/>
                  </a:lnTo>
                  <a:cubicBezTo>
                    <a:pt x="2839" y="416"/>
                    <a:pt x="2855" y="372"/>
                    <a:pt x="2839" y="328"/>
                  </a:cubicBezTo>
                  <a:cubicBezTo>
                    <a:pt x="2828" y="295"/>
                    <a:pt x="2798" y="278"/>
                    <a:pt x="2769" y="278"/>
                  </a:cubicBezTo>
                  <a:close/>
                  <a:moveTo>
                    <a:pt x="2482" y="401"/>
                  </a:moveTo>
                  <a:cubicBezTo>
                    <a:pt x="2472" y="401"/>
                    <a:pt x="2462" y="403"/>
                    <a:pt x="2452" y="407"/>
                  </a:cubicBezTo>
                  <a:lnTo>
                    <a:pt x="1943" y="624"/>
                  </a:lnTo>
                  <a:cubicBezTo>
                    <a:pt x="1902" y="639"/>
                    <a:pt x="1886" y="687"/>
                    <a:pt x="1902" y="724"/>
                  </a:cubicBezTo>
                  <a:cubicBezTo>
                    <a:pt x="1890" y="696"/>
                    <a:pt x="1861" y="681"/>
                    <a:pt x="1830" y="681"/>
                  </a:cubicBezTo>
                  <a:cubicBezTo>
                    <a:pt x="1820" y="681"/>
                    <a:pt x="1808" y="683"/>
                    <a:pt x="1798" y="687"/>
                  </a:cubicBezTo>
                  <a:lnTo>
                    <a:pt x="1729" y="718"/>
                  </a:lnTo>
                  <a:cubicBezTo>
                    <a:pt x="1685" y="734"/>
                    <a:pt x="1669" y="781"/>
                    <a:pt x="1685" y="819"/>
                  </a:cubicBezTo>
                  <a:cubicBezTo>
                    <a:pt x="1697" y="847"/>
                    <a:pt x="1722" y="866"/>
                    <a:pt x="1754" y="866"/>
                  </a:cubicBezTo>
                  <a:cubicBezTo>
                    <a:pt x="1763" y="866"/>
                    <a:pt x="1776" y="863"/>
                    <a:pt x="1785" y="863"/>
                  </a:cubicBezTo>
                  <a:lnTo>
                    <a:pt x="1858" y="831"/>
                  </a:lnTo>
                  <a:cubicBezTo>
                    <a:pt x="1902" y="816"/>
                    <a:pt x="1917" y="768"/>
                    <a:pt x="1902" y="731"/>
                  </a:cubicBezTo>
                  <a:lnTo>
                    <a:pt x="1902" y="731"/>
                  </a:lnTo>
                  <a:cubicBezTo>
                    <a:pt x="1913" y="759"/>
                    <a:pt x="1942" y="774"/>
                    <a:pt x="1972" y="774"/>
                  </a:cubicBezTo>
                  <a:cubicBezTo>
                    <a:pt x="1982" y="774"/>
                    <a:pt x="1993" y="773"/>
                    <a:pt x="2002" y="768"/>
                  </a:cubicBezTo>
                  <a:lnTo>
                    <a:pt x="2509" y="551"/>
                  </a:lnTo>
                  <a:cubicBezTo>
                    <a:pt x="2553" y="536"/>
                    <a:pt x="2569" y="495"/>
                    <a:pt x="2553" y="451"/>
                  </a:cubicBezTo>
                  <a:cubicBezTo>
                    <a:pt x="2541" y="418"/>
                    <a:pt x="2512" y="401"/>
                    <a:pt x="2482" y="401"/>
                  </a:cubicBezTo>
                  <a:close/>
                  <a:moveTo>
                    <a:pt x="1539" y="803"/>
                  </a:moveTo>
                  <a:cubicBezTo>
                    <a:pt x="1528" y="803"/>
                    <a:pt x="1518" y="805"/>
                    <a:pt x="1508" y="809"/>
                  </a:cubicBezTo>
                  <a:lnTo>
                    <a:pt x="999" y="1023"/>
                  </a:lnTo>
                  <a:cubicBezTo>
                    <a:pt x="961" y="1039"/>
                    <a:pt x="942" y="1086"/>
                    <a:pt x="958" y="1127"/>
                  </a:cubicBezTo>
                  <a:cubicBezTo>
                    <a:pt x="946" y="1097"/>
                    <a:pt x="917" y="1080"/>
                    <a:pt x="886" y="1080"/>
                  </a:cubicBezTo>
                  <a:cubicBezTo>
                    <a:pt x="875" y="1080"/>
                    <a:pt x="864" y="1082"/>
                    <a:pt x="854" y="1086"/>
                  </a:cubicBezTo>
                  <a:lnTo>
                    <a:pt x="785" y="1118"/>
                  </a:lnTo>
                  <a:cubicBezTo>
                    <a:pt x="740" y="1133"/>
                    <a:pt x="725" y="1181"/>
                    <a:pt x="740" y="1222"/>
                  </a:cubicBezTo>
                  <a:cubicBezTo>
                    <a:pt x="753" y="1250"/>
                    <a:pt x="778" y="1269"/>
                    <a:pt x="810" y="1269"/>
                  </a:cubicBezTo>
                  <a:cubicBezTo>
                    <a:pt x="822" y="1269"/>
                    <a:pt x="835" y="1266"/>
                    <a:pt x="841" y="1262"/>
                  </a:cubicBezTo>
                  <a:lnTo>
                    <a:pt x="914" y="1231"/>
                  </a:lnTo>
                  <a:cubicBezTo>
                    <a:pt x="951" y="1218"/>
                    <a:pt x="973" y="1171"/>
                    <a:pt x="958" y="1130"/>
                  </a:cubicBezTo>
                  <a:lnTo>
                    <a:pt x="958" y="1130"/>
                  </a:lnTo>
                  <a:cubicBezTo>
                    <a:pt x="969" y="1161"/>
                    <a:pt x="998" y="1177"/>
                    <a:pt x="1028" y="1177"/>
                  </a:cubicBezTo>
                  <a:cubicBezTo>
                    <a:pt x="1038" y="1177"/>
                    <a:pt x="1049" y="1175"/>
                    <a:pt x="1058" y="1171"/>
                  </a:cubicBezTo>
                  <a:lnTo>
                    <a:pt x="1565" y="954"/>
                  </a:lnTo>
                  <a:cubicBezTo>
                    <a:pt x="1609" y="938"/>
                    <a:pt x="1625" y="894"/>
                    <a:pt x="1609" y="850"/>
                  </a:cubicBezTo>
                  <a:cubicBezTo>
                    <a:pt x="1597" y="820"/>
                    <a:pt x="1568" y="803"/>
                    <a:pt x="1539" y="803"/>
                  </a:cubicBezTo>
                  <a:close/>
                  <a:moveTo>
                    <a:pt x="597" y="1203"/>
                  </a:moveTo>
                  <a:cubicBezTo>
                    <a:pt x="587" y="1203"/>
                    <a:pt x="577" y="1205"/>
                    <a:pt x="567" y="1209"/>
                  </a:cubicBezTo>
                  <a:lnTo>
                    <a:pt x="61" y="1426"/>
                  </a:lnTo>
                  <a:cubicBezTo>
                    <a:pt x="17" y="1442"/>
                    <a:pt x="1" y="1489"/>
                    <a:pt x="17" y="1527"/>
                  </a:cubicBezTo>
                  <a:cubicBezTo>
                    <a:pt x="29" y="1555"/>
                    <a:pt x="54" y="1574"/>
                    <a:pt x="86" y="1574"/>
                  </a:cubicBezTo>
                  <a:cubicBezTo>
                    <a:pt x="99" y="1574"/>
                    <a:pt x="111" y="1574"/>
                    <a:pt x="117" y="1571"/>
                  </a:cubicBezTo>
                  <a:lnTo>
                    <a:pt x="627" y="1354"/>
                  </a:lnTo>
                  <a:cubicBezTo>
                    <a:pt x="668" y="1338"/>
                    <a:pt x="684" y="1291"/>
                    <a:pt x="668" y="1253"/>
                  </a:cubicBezTo>
                  <a:cubicBezTo>
                    <a:pt x="656" y="1220"/>
                    <a:pt x="627" y="1203"/>
                    <a:pt x="597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 rot="5400000">
              <a:off x="5365908" y="816926"/>
              <a:ext cx="302027" cy="166194"/>
            </a:xfrm>
            <a:custGeom>
              <a:avLst/>
              <a:gdLst/>
              <a:ahLst/>
              <a:cxnLst/>
              <a:rect l="l" t="t" r="r" b="b"/>
              <a:pathLst>
                <a:path w="2686" h="1478" extrusionOk="0">
                  <a:moveTo>
                    <a:pt x="2594" y="0"/>
                  </a:moveTo>
                  <a:cubicBezTo>
                    <a:pt x="2582" y="0"/>
                    <a:pt x="2570" y="3"/>
                    <a:pt x="2559" y="8"/>
                  </a:cubicBezTo>
                  <a:lnTo>
                    <a:pt x="2071" y="266"/>
                  </a:lnTo>
                  <a:cubicBezTo>
                    <a:pt x="2034" y="285"/>
                    <a:pt x="2021" y="332"/>
                    <a:pt x="2040" y="370"/>
                  </a:cubicBezTo>
                  <a:cubicBezTo>
                    <a:pt x="2027" y="346"/>
                    <a:pt x="1999" y="330"/>
                    <a:pt x="1970" y="330"/>
                  </a:cubicBezTo>
                  <a:cubicBezTo>
                    <a:pt x="1957" y="330"/>
                    <a:pt x="1945" y="333"/>
                    <a:pt x="1933" y="339"/>
                  </a:cubicBezTo>
                  <a:lnTo>
                    <a:pt x="1864" y="376"/>
                  </a:lnTo>
                  <a:cubicBezTo>
                    <a:pt x="1826" y="395"/>
                    <a:pt x="1810" y="442"/>
                    <a:pt x="1832" y="480"/>
                  </a:cubicBezTo>
                  <a:cubicBezTo>
                    <a:pt x="1848" y="508"/>
                    <a:pt x="1873" y="524"/>
                    <a:pt x="1901" y="524"/>
                  </a:cubicBezTo>
                  <a:cubicBezTo>
                    <a:pt x="1914" y="524"/>
                    <a:pt x="1927" y="524"/>
                    <a:pt x="1936" y="512"/>
                  </a:cubicBezTo>
                  <a:lnTo>
                    <a:pt x="2008" y="477"/>
                  </a:lnTo>
                  <a:cubicBezTo>
                    <a:pt x="2043" y="458"/>
                    <a:pt x="2059" y="411"/>
                    <a:pt x="2040" y="370"/>
                  </a:cubicBezTo>
                  <a:lnTo>
                    <a:pt x="2040" y="370"/>
                  </a:lnTo>
                  <a:cubicBezTo>
                    <a:pt x="2056" y="398"/>
                    <a:pt x="2084" y="414"/>
                    <a:pt x="2109" y="414"/>
                  </a:cubicBezTo>
                  <a:cubicBezTo>
                    <a:pt x="2122" y="414"/>
                    <a:pt x="2134" y="414"/>
                    <a:pt x="2144" y="402"/>
                  </a:cubicBezTo>
                  <a:lnTo>
                    <a:pt x="2632" y="147"/>
                  </a:lnTo>
                  <a:cubicBezTo>
                    <a:pt x="2669" y="128"/>
                    <a:pt x="2685" y="81"/>
                    <a:pt x="2663" y="40"/>
                  </a:cubicBezTo>
                  <a:cubicBezTo>
                    <a:pt x="2650" y="15"/>
                    <a:pt x="2622" y="0"/>
                    <a:pt x="2594" y="0"/>
                  </a:cubicBezTo>
                  <a:close/>
                  <a:moveTo>
                    <a:pt x="1692" y="476"/>
                  </a:moveTo>
                  <a:cubicBezTo>
                    <a:pt x="1679" y="476"/>
                    <a:pt x="1666" y="480"/>
                    <a:pt x="1653" y="486"/>
                  </a:cubicBezTo>
                  <a:lnTo>
                    <a:pt x="1165" y="741"/>
                  </a:lnTo>
                  <a:cubicBezTo>
                    <a:pt x="1131" y="760"/>
                    <a:pt x="1115" y="807"/>
                    <a:pt x="1134" y="848"/>
                  </a:cubicBezTo>
                  <a:cubicBezTo>
                    <a:pt x="1121" y="822"/>
                    <a:pt x="1094" y="807"/>
                    <a:pt x="1067" y="807"/>
                  </a:cubicBezTo>
                  <a:cubicBezTo>
                    <a:pt x="1054" y="807"/>
                    <a:pt x="1042" y="810"/>
                    <a:pt x="1030" y="817"/>
                  </a:cubicBezTo>
                  <a:lnTo>
                    <a:pt x="957" y="851"/>
                  </a:lnTo>
                  <a:cubicBezTo>
                    <a:pt x="923" y="870"/>
                    <a:pt x="907" y="918"/>
                    <a:pt x="926" y="958"/>
                  </a:cubicBezTo>
                  <a:cubicBezTo>
                    <a:pt x="942" y="984"/>
                    <a:pt x="970" y="999"/>
                    <a:pt x="998" y="999"/>
                  </a:cubicBezTo>
                  <a:cubicBezTo>
                    <a:pt x="1008" y="999"/>
                    <a:pt x="1020" y="999"/>
                    <a:pt x="1033" y="990"/>
                  </a:cubicBezTo>
                  <a:lnTo>
                    <a:pt x="1102" y="952"/>
                  </a:lnTo>
                  <a:cubicBezTo>
                    <a:pt x="1140" y="933"/>
                    <a:pt x="1156" y="886"/>
                    <a:pt x="1134" y="848"/>
                  </a:cubicBezTo>
                  <a:lnTo>
                    <a:pt x="1134" y="848"/>
                  </a:lnTo>
                  <a:cubicBezTo>
                    <a:pt x="1149" y="874"/>
                    <a:pt x="1178" y="889"/>
                    <a:pt x="1206" y="889"/>
                  </a:cubicBezTo>
                  <a:cubicBezTo>
                    <a:pt x="1219" y="889"/>
                    <a:pt x="1228" y="889"/>
                    <a:pt x="1241" y="880"/>
                  </a:cubicBezTo>
                  <a:lnTo>
                    <a:pt x="1728" y="622"/>
                  </a:lnTo>
                  <a:cubicBezTo>
                    <a:pt x="1763" y="603"/>
                    <a:pt x="1779" y="556"/>
                    <a:pt x="1760" y="518"/>
                  </a:cubicBezTo>
                  <a:cubicBezTo>
                    <a:pt x="1747" y="492"/>
                    <a:pt x="1720" y="476"/>
                    <a:pt x="1692" y="476"/>
                  </a:cubicBezTo>
                  <a:close/>
                  <a:moveTo>
                    <a:pt x="784" y="957"/>
                  </a:moveTo>
                  <a:cubicBezTo>
                    <a:pt x="773" y="957"/>
                    <a:pt x="761" y="959"/>
                    <a:pt x="750" y="965"/>
                  </a:cubicBezTo>
                  <a:lnTo>
                    <a:pt x="262" y="1220"/>
                  </a:lnTo>
                  <a:cubicBezTo>
                    <a:pt x="227" y="1240"/>
                    <a:pt x="214" y="1281"/>
                    <a:pt x="226" y="1317"/>
                  </a:cubicBezTo>
                  <a:lnTo>
                    <a:pt x="226" y="1317"/>
                  </a:lnTo>
                  <a:cubicBezTo>
                    <a:pt x="212" y="1296"/>
                    <a:pt x="187" y="1284"/>
                    <a:pt x="160" y="1284"/>
                  </a:cubicBezTo>
                  <a:cubicBezTo>
                    <a:pt x="148" y="1284"/>
                    <a:pt x="135" y="1287"/>
                    <a:pt x="124" y="1292"/>
                  </a:cubicBezTo>
                  <a:lnTo>
                    <a:pt x="54" y="1327"/>
                  </a:lnTo>
                  <a:cubicBezTo>
                    <a:pt x="17" y="1346"/>
                    <a:pt x="1" y="1393"/>
                    <a:pt x="23" y="1434"/>
                  </a:cubicBezTo>
                  <a:cubicBezTo>
                    <a:pt x="39" y="1462"/>
                    <a:pt x="64" y="1478"/>
                    <a:pt x="92" y="1478"/>
                  </a:cubicBezTo>
                  <a:cubicBezTo>
                    <a:pt x="105" y="1478"/>
                    <a:pt x="117" y="1478"/>
                    <a:pt x="127" y="1465"/>
                  </a:cubicBezTo>
                  <a:lnTo>
                    <a:pt x="199" y="1431"/>
                  </a:lnTo>
                  <a:cubicBezTo>
                    <a:pt x="230" y="1411"/>
                    <a:pt x="246" y="1368"/>
                    <a:pt x="235" y="1334"/>
                  </a:cubicBezTo>
                  <a:lnTo>
                    <a:pt x="235" y="1334"/>
                  </a:lnTo>
                  <a:cubicBezTo>
                    <a:pt x="251" y="1358"/>
                    <a:pt x="277" y="1371"/>
                    <a:pt x="300" y="1371"/>
                  </a:cubicBezTo>
                  <a:cubicBezTo>
                    <a:pt x="312" y="1371"/>
                    <a:pt x="325" y="1368"/>
                    <a:pt x="334" y="1358"/>
                  </a:cubicBezTo>
                  <a:lnTo>
                    <a:pt x="822" y="1103"/>
                  </a:lnTo>
                  <a:cubicBezTo>
                    <a:pt x="860" y="1084"/>
                    <a:pt x="876" y="1037"/>
                    <a:pt x="854" y="996"/>
                  </a:cubicBezTo>
                  <a:cubicBezTo>
                    <a:pt x="840" y="972"/>
                    <a:pt x="813" y="957"/>
                    <a:pt x="784" y="9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 rot="5400000">
              <a:off x="7009124" y="641792"/>
              <a:ext cx="112220" cy="112333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1"/>
            <p:cNvSpPr/>
            <p:nvPr/>
          </p:nvSpPr>
          <p:spPr>
            <a:xfrm rot="5400000">
              <a:off x="6093709" y="593328"/>
              <a:ext cx="187671" cy="199702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1"/>
            <p:cNvSpPr/>
            <p:nvPr/>
          </p:nvSpPr>
          <p:spPr>
            <a:xfrm rot="5400000">
              <a:off x="6670327" y="524849"/>
              <a:ext cx="105249" cy="10558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1"/>
            <p:cNvSpPr/>
            <p:nvPr/>
          </p:nvSpPr>
          <p:spPr>
            <a:xfrm rot="5400000">
              <a:off x="8142176" y="572132"/>
              <a:ext cx="76125" cy="761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40" y="158"/>
                  </a:moveTo>
                  <a:cubicBezTo>
                    <a:pt x="441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0" y="154"/>
                    <a:pt x="0" y="337"/>
                  </a:cubicBezTo>
                  <a:cubicBezTo>
                    <a:pt x="0" y="523"/>
                    <a:pt x="155" y="677"/>
                    <a:pt x="340" y="677"/>
                  </a:cubicBezTo>
                  <a:cubicBezTo>
                    <a:pt x="529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 rot="5400000">
              <a:off x="7167447" y="461205"/>
              <a:ext cx="43291" cy="43629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1"/>
            <p:cNvSpPr/>
            <p:nvPr/>
          </p:nvSpPr>
          <p:spPr>
            <a:xfrm rot="5400000">
              <a:off x="6367569" y="461374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1"/>
            <p:cNvSpPr/>
            <p:nvPr/>
          </p:nvSpPr>
          <p:spPr>
            <a:xfrm rot="5400000">
              <a:off x="8117326" y="833230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17" y="0"/>
                    <a:pt x="1" y="117"/>
                    <a:pt x="1" y="268"/>
                  </a:cubicBezTo>
                  <a:cubicBezTo>
                    <a:pt x="1" y="416"/>
                    <a:pt x="123" y="535"/>
                    <a:pt x="268" y="535"/>
                  </a:cubicBezTo>
                  <a:cubicBezTo>
                    <a:pt x="416" y="535"/>
                    <a:pt x="536" y="412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5751;p67">
            <a:extLst>
              <a:ext uri="{FF2B5EF4-FFF2-40B4-BE49-F238E27FC236}">
                <a16:creationId xmlns:a16="http://schemas.microsoft.com/office/drawing/2014/main" id="{CBD80E25-07EA-3FEC-44DB-F5DC75832316}"/>
              </a:ext>
            </a:extLst>
          </p:cNvPr>
          <p:cNvGrpSpPr/>
          <p:nvPr/>
        </p:nvGrpSpPr>
        <p:grpSpPr>
          <a:xfrm>
            <a:off x="5549836" y="1474995"/>
            <a:ext cx="2240643" cy="2001897"/>
            <a:chOff x="4095307" y="844709"/>
            <a:chExt cx="4234102" cy="3558552"/>
          </a:xfrm>
        </p:grpSpPr>
        <p:grpSp>
          <p:nvGrpSpPr>
            <p:cNvPr id="5" name="Google Shape;5752;p67">
              <a:extLst>
                <a:ext uri="{FF2B5EF4-FFF2-40B4-BE49-F238E27FC236}">
                  <a16:creationId xmlns:a16="http://schemas.microsoft.com/office/drawing/2014/main" id="{7DDDA9A0-6DB2-EB94-5BD6-E3A92F4764C1}"/>
                </a:ext>
              </a:extLst>
            </p:cNvPr>
            <p:cNvGrpSpPr/>
            <p:nvPr/>
          </p:nvGrpSpPr>
          <p:grpSpPr>
            <a:xfrm>
              <a:off x="4095307" y="844709"/>
              <a:ext cx="4234102" cy="3558552"/>
              <a:chOff x="4095307" y="844709"/>
              <a:chExt cx="4234102" cy="3558552"/>
            </a:xfrm>
          </p:grpSpPr>
          <p:sp>
            <p:nvSpPr>
              <p:cNvPr id="2421" name="Google Shape;5753;p67">
                <a:extLst>
                  <a:ext uri="{FF2B5EF4-FFF2-40B4-BE49-F238E27FC236}">
                    <a16:creationId xmlns:a16="http://schemas.microsoft.com/office/drawing/2014/main" id="{45240649-FC7C-54F8-A9EE-00A6D978AA1B}"/>
                  </a:ext>
                </a:extLst>
              </p:cNvPr>
              <p:cNvSpPr/>
              <p:nvPr/>
            </p:nvSpPr>
            <p:spPr>
              <a:xfrm>
                <a:off x="7090873" y="2123208"/>
                <a:ext cx="1234782" cy="65039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4147" extrusionOk="0">
                    <a:moveTo>
                      <a:pt x="7778" y="0"/>
                    </a:moveTo>
                    <a:cubicBezTo>
                      <a:pt x="7733" y="0"/>
                      <a:pt x="7668" y="30"/>
                      <a:pt x="7583" y="93"/>
                    </a:cubicBezTo>
                    <a:cubicBezTo>
                      <a:pt x="7247" y="340"/>
                      <a:pt x="7046" y="727"/>
                      <a:pt x="6759" y="1023"/>
                    </a:cubicBezTo>
                    <a:cubicBezTo>
                      <a:pt x="6125" y="1672"/>
                      <a:pt x="5307" y="2153"/>
                      <a:pt x="4148" y="2662"/>
                    </a:cubicBezTo>
                    <a:cubicBezTo>
                      <a:pt x="3714" y="2854"/>
                      <a:pt x="2960" y="2942"/>
                      <a:pt x="2344" y="2942"/>
                    </a:cubicBezTo>
                    <a:cubicBezTo>
                      <a:pt x="2001" y="2942"/>
                      <a:pt x="1701" y="2915"/>
                      <a:pt x="1523" y="2862"/>
                    </a:cubicBezTo>
                    <a:cubicBezTo>
                      <a:pt x="1467" y="2846"/>
                      <a:pt x="1408" y="2839"/>
                      <a:pt x="1347" y="2839"/>
                    </a:cubicBezTo>
                    <a:cubicBezTo>
                      <a:pt x="1043" y="2839"/>
                      <a:pt x="698" y="3014"/>
                      <a:pt x="413" y="3014"/>
                    </a:cubicBezTo>
                    <a:cubicBezTo>
                      <a:pt x="412" y="3014"/>
                      <a:pt x="410" y="3014"/>
                      <a:pt x="409" y="3014"/>
                    </a:cubicBezTo>
                    <a:cubicBezTo>
                      <a:pt x="407" y="3014"/>
                      <a:pt x="405" y="3014"/>
                      <a:pt x="403" y="3014"/>
                    </a:cubicBezTo>
                    <a:cubicBezTo>
                      <a:pt x="1" y="3014"/>
                      <a:pt x="134" y="3453"/>
                      <a:pt x="269" y="3685"/>
                    </a:cubicBezTo>
                    <a:cubicBezTo>
                      <a:pt x="513" y="4103"/>
                      <a:pt x="1017" y="4146"/>
                      <a:pt x="1483" y="4146"/>
                    </a:cubicBezTo>
                    <a:cubicBezTo>
                      <a:pt x="1602" y="4146"/>
                      <a:pt x="1720" y="4143"/>
                      <a:pt x="1830" y="4143"/>
                    </a:cubicBezTo>
                    <a:cubicBezTo>
                      <a:pt x="1845" y="4143"/>
                      <a:pt x="1860" y="4143"/>
                      <a:pt x="1875" y="4144"/>
                    </a:cubicBezTo>
                    <a:cubicBezTo>
                      <a:pt x="1896" y="4144"/>
                      <a:pt x="1917" y="4144"/>
                      <a:pt x="1939" y="4144"/>
                    </a:cubicBezTo>
                    <a:cubicBezTo>
                      <a:pt x="2605" y="4144"/>
                      <a:pt x="3342" y="4011"/>
                      <a:pt x="4003" y="3761"/>
                    </a:cubicBezTo>
                    <a:cubicBezTo>
                      <a:pt x="4915" y="3416"/>
                      <a:pt x="5714" y="2842"/>
                      <a:pt x="6406" y="2164"/>
                    </a:cubicBezTo>
                    <a:cubicBezTo>
                      <a:pt x="6731" y="1848"/>
                      <a:pt x="7703" y="602"/>
                      <a:pt x="7805" y="304"/>
                    </a:cubicBezTo>
                    <a:cubicBezTo>
                      <a:pt x="7872" y="109"/>
                      <a:pt x="7863" y="0"/>
                      <a:pt x="77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5754;p67">
                <a:extLst>
                  <a:ext uri="{FF2B5EF4-FFF2-40B4-BE49-F238E27FC236}">
                    <a16:creationId xmlns:a16="http://schemas.microsoft.com/office/drawing/2014/main" id="{4558069E-8377-E84B-C89B-5F0F46A1E727}"/>
                  </a:ext>
                </a:extLst>
              </p:cNvPr>
              <p:cNvSpPr/>
              <p:nvPr/>
            </p:nvSpPr>
            <p:spPr>
              <a:xfrm>
                <a:off x="5403476" y="1990685"/>
                <a:ext cx="1957803" cy="1511262"/>
              </a:xfrm>
              <a:custGeom>
                <a:avLst/>
                <a:gdLst/>
                <a:ahLst/>
                <a:cxnLst/>
                <a:rect l="l" t="t" r="r" b="b"/>
                <a:pathLst>
                  <a:path w="12483" h="9636" extrusionOk="0">
                    <a:moveTo>
                      <a:pt x="5418" y="0"/>
                    </a:moveTo>
                    <a:cubicBezTo>
                      <a:pt x="4168" y="0"/>
                      <a:pt x="2771" y="459"/>
                      <a:pt x="1772" y="1187"/>
                    </a:cubicBezTo>
                    <a:cubicBezTo>
                      <a:pt x="1309" y="1525"/>
                      <a:pt x="862" y="1892"/>
                      <a:pt x="528" y="2359"/>
                    </a:cubicBezTo>
                    <a:cubicBezTo>
                      <a:pt x="1" y="3098"/>
                      <a:pt x="226" y="3939"/>
                      <a:pt x="337" y="4786"/>
                    </a:cubicBezTo>
                    <a:cubicBezTo>
                      <a:pt x="459" y="5712"/>
                      <a:pt x="917" y="6579"/>
                      <a:pt x="1545" y="7278"/>
                    </a:cubicBezTo>
                    <a:cubicBezTo>
                      <a:pt x="1863" y="7636"/>
                      <a:pt x="2025" y="8056"/>
                      <a:pt x="2341" y="8412"/>
                    </a:cubicBezTo>
                    <a:cubicBezTo>
                      <a:pt x="2679" y="8792"/>
                      <a:pt x="3124" y="8999"/>
                      <a:pt x="3573" y="9235"/>
                    </a:cubicBezTo>
                    <a:cubicBezTo>
                      <a:pt x="3985" y="9449"/>
                      <a:pt x="4556" y="9574"/>
                      <a:pt x="5067" y="9574"/>
                    </a:cubicBezTo>
                    <a:cubicBezTo>
                      <a:pt x="5219" y="9574"/>
                      <a:pt x="5366" y="9563"/>
                      <a:pt x="5502" y="9540"/>
                    </a:cubicBezTo>
                    <a:cubicBezTo>
                      <a:pt x="5947" y="9466"/>
                      <a:pt x="6323" y="9300"/>
                      <a:pt x="6774" y="9268"/>
                    </a:cubicBezTo>
                    <a:cubicBezTo>
                      <a:pt x="6809" y="9266"/>
                      <a:pt x="6844" y="9265"/>
                      <a:pt x="6879" y="9265"/>
                    </a:cubicBezTo>
                    <a:cubicBezTo>
                      <a:pt x="7529" y="9265"/>
                      <a:pt x="8110" y="9636"/>
                      <a:pt x="8755" y="9636"/>
                    </a:cubicBezTo>
                    <a:cubicBezTo>
                      <a:pt x="8767" y="9636"/>
                      <a:pt x="8780" y="9636"/>
                      <a:pt x="8792" y="9635"/>
                    </a:cubicBezTo>
                    <a:cubicBezTo>
                      <a:pt x="9386" y="9622"/>
                      <a:pt x="9998" y="9326"/>
                      <a:pt x="10425" y="8932"/>
                    </a:cubicBezTo>
                    <a:cubicBezTo>
                      <a:pt x="11421" y="8014"/>
                      <a:pt x="11937" y="6726"/>
                      <a:pt x="12184" y="5420"/>
                    </a:cubicBezTo>
                    <a:cubicBezTo>
                      <a:pt x="12467" y="3941"/>
                      <a:pt x="12482" y="2055"/>
                      <a:pt x="11128" y="1094"/>
                    </a:cubicBezTo>
                    <a:cubicBezTo>
                      <a:pt x="10369" y="551"/>
                      <a:pt x="9415" y="446"/>
                      <a:pt x="8525" y="291"/>
                    </a:cubicBezTo>
                    <a:cubicBezTo>
                      <a:pt x="7557" y="117"/>
                      <a:pt x="6576" y="39"/>
                      <a:pt x="5598" y="4"/>
                    </a:cubicBezTo>
                    <a:cubicBezTo>
                      <a:pt x="5538" y="1"/>
                      <a:pt x="5478" y="0"/>
                      <a:pt x="54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5755;p67">
                <a:extLst>
                  <a:ext uri="{FF2B5EF4-FFF2-40B4-BE49-F238E27FC236}">
                    <a16:creationId xmlns:a16="http://schemas.microsoft.com/office/drawing/2014/main" id="{DC334800-4A7C-F5D7-F940-C48E166A3BC7}"/>
                  </a:ext>
                </a:extLst>
              </p:cNvPr>
              <p:cNvSpPr/>
              <p:nvPr/>
            </p:nvSpPr>
            <p:spPr>
              <a:xfrm>
                <a:off x="4962296" y="2752421"/>
                <a:ext cx="791716" cy="1456370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9286" extrusionOk="0">
                    <a:moveTo>
                      <a:pt x="3191" y="1"/>
                    </a:moveTo>
                    <a:cubicBezTo>
                      <a:pt x="2555" y="1"/>
                      <a:pt x="1862" y="348"/>
                      <a:pt x="1304" y="641"/>
                    </a:cubicBezTo>
                    <a:cubicBezTo>
                      <a:pt x="641" y="986"/>
                      <a:pt x="360" y="1511"/>
                      <a:pt x="403" y="2260"/>
                    </a:cubicBezTo>
                    <a:cubicBezTo>
                      <a:pt x="483" y="3675"/>
                      <a:pt x="1248" y="4965"/>
                      <a:pt x="1468" y="6364"/>
                    </a:cubicBezTo>
                    <a:cubicBezTo>
                      <a:pt x="1522" y="6711"/>
                      <a:pt x="1535" y="7092"/>
                      <a:pt x="1335" y="7381"/>
                    </a:cubicBezTo>
                    <a:cubicBezTo>
                      <a:pt x="1150" y="7646"/>
                      <a:pt x="834" y="7770"/>
                      <a:pt x="556" y="7928"/>
                    </a:cubicBezTo>
                    <a:cubicBezTo>
                      <a:pt x="278" y="8086"/>
                      <a:pt x="0" y="8340"/>
                      <a:pt x="9" y="8660"/>
                    </a:cubicBezTo>
                    <a:cubicBezTo>
                      <a:pt x="16" y="8996"/>
                      <a:pt x="356" y="9247"/>
                      <a:pt x="692" y="9281"/>
                    </a:cubicBezTo>
                    <a:cubicBezTo>
                      <a:pt x="728" y="9284"/>
                      <a:pt x="763" y="9286"/>
                      <a:pt x="799" y="9286"/>
                    </a:cubicBezTo>
                    <a:cubicBezTo>
                      <a:pt x="1096" y="9286"/>
                      <a:pt x="1388" y="9169"/>
                      <a:pt x="1666" y="9058"/>
                    </a:cubicBezTo>
                    <a:cubicBezTo>
                      <a:pt x="2080" y="8889"/>
                      <a:pt x="2525" y="8700"/>
                      <a:pt x="2761" y="8317"/>
                    </a:cubicBezTo>
                    <a:cubicBezTo>
                      <a:pt x="2961" y="7999"/>
                      <a:pt x="2981" y="7603"/>
                      <a:pt x="2992" y="7225"/>
                    </a:cubicBezTo>
                    <a:cubicBezTo>
                      <a:pt x="3014" y="6605"/>
                      <a:pt x="3036" y="5982"/>
                      <a:pt x="3059" y="5363"/>
                    </a:cubicBezTo>
                    <a:cubicBezTo>
                      <a:pt x="3074" y="4865"/>
                      <a:pt x="3101" y="4345"/>
                      <a:pt x="3352" y="3913"/>
                    </a:cubicBezTo>
                    <a:cubicBezTo>
                      <a:pt x="3704" y="3319"/>
                      <a:pt x="4413" y="3032"/>
                      <a:pt x="4840" y="2489"/>
                    </a:cubicBezTo>
                    <a:cubicBezTo>
                      <a:pt x="4936" y="2372"/>
                      <a:pt x="5016" y="2231"/>
                      <a:pt x="5032" y="2078"/>
                    </a:cubicBezTo>
                    <a:cubicBezTo>
                      <a:pt x="5047" y="1931"/>
                      <a:pt x="4998" y="1784"/>
                      <a:pt x="4943" y="1649"/>
                    </a:cubicBezTo>
                    <a:cubicBezTo>
                      <a:pt x="4783" y="1242"/>
                      <a:pt x="4558" y="859"/>
                      <a:pt x="4282" y="519"/>
                    </a:cubicBezTo>
                    <a:cubicBezTo>
                      <a:pt x="3973" y="139"/>
                      <a:pt x="3593" y="1"/>
                      <a:pt x="31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5756;p67">
                <a:extLst>
                  <a:ext uri="{FF2B5EF4-FFF2-40B4-BE49-F238E27FC236}">
                    <a16:creationId xmlns:a16="http://schemas.microsoft.com/office/drawing/2014/main" id="{E443D98A-9F81-5BE9-7DB3-F93F7F626461}"/>
                  </a:ext>
                </a:extLst>
              </p:cNvPr>
              <p:cNvSpPr/>
              <p:nvPr/>
            </p:nvSpPr>
            <p:spPr>
              <a:xfrm>
                <a:off x="6984695" y="2808567"/>
                <a:ext cx="1191494" cy="1236487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7884" extrusionOk="0">
                    <a:moveTo>
                      <a:pt x="2153" y="1"/>
                    </a:moveTo>
                    <a:cubicBezTo>
                      <a:pt x="1953" y="1"/>
                      <a:pt x="1754" y="13"/>
                      <a:pt x="1555" y="36"/>
                    </a:cubicBezTo>
                    <a:cubicBezTo>
                      <a:pt x="1106" y="89"/>
                      <a:pt x="750" y="361"/>
                      <a:pt x="461" y="708"/>
                    </a:cubicBezTo>
                    <a:cubicBezTo>
                      <a:pt x="238" y="975"/>
                      <a:pt x="131" y="1320"/>
                      <a:pt x="74" y="1660"/>
                    </a:cubicBezTo>
                    <a:cubicBezTo>
                      <a:pt x="20" y="1967"/>
                      <a:pt x="0" y="2296"/>
                      <a:pt x="138" y="2576"/>
                    </a:cubicBezTo>
                    <a:cubicBezTo>
                      <a:pt x="356" y="3032"/>
                      <a:pt x="905" y="3221"/>
                      <a:pt x="1406" y="3290"/>
                    </a:cubicBezTo>
                    <a:cubicBezTo>
                      <a:pt x="1906" y="3362"/>
                      <a:pt x="2440" y="3364"/>
                      <a:pt x="2876" y="3622"/>
                    </a:cubicBezTo>
                    <a:cubicBezTo>
                      <a:pt x="3330" y="3889"/>
                      <a:pt x="3593" y="4385"/>
                      <a:pt x="3804" y="4868"/>
                    </a:cubicBezTo>
                    <a:cubicBezTo>
                      <a:pt x="4013" y="5348"/>
                      <a:pt x="4189" y="5842"/>
                      <a:pt x="4333" y="6345"/>
                    </a:cubicBezTo>
                    <a:cubicBezTo>
                      <a:pt x="4480" y="6865"/>
                      <a:pt x="4649" y="7466"/>
                      <a:pt x="5143" y="7684"/>
                    </a:cubicBezTo>
                    <a:cubicBezTo>
                      <a:pt x="5568" y="7877"/>
                      <a:pt x="6088" y="7766"/>
                      <a:pt x="6536" y="7862"/>
                    </a:cubicBezTo>
                    <a:cubicBezTo>
                      <a:pt x="6589" y="7876"/>
                      <a:pt x="6645" y="7883"/>
                      <a:pt x="6702" y="7883"/>
                    </a:cubicBezTo>
                    <a:cubicBezTo>
                      <a:pt x="6765" y="7883"/>
                      <a:pt x="6829" y="7875"/>
                      <a:pt x="6891" y="7859"/>
                    </a:cubicBezTo>
                    <a:cubicBezTo>
                      <a:pt x="7203" y="7788"/>
                      <a:pt x="7472" y="7541"/>
                      <a:pt x="7537" y="7203"/>
                    </a:cubicBezTo>
                    <a:cubicBezTo>
                      <a:pt x="7597" y="6887"/>
                      <a:pt x="7450" y="6543"/>
                      <a:pt x="7183" y="6362"/>
                    </a:cubicBezTo>
                    <a:cubicBezTo>
                      <a:pt x="6891" y="6162"/>
                      <a:pt x="6493" y="6155"/>
                      <a:pt x="6215" y="5940"/>
                    </a:cubicBezTo>
                    <a:cubicBezTo>
                      <a:pt x="5859" y="5664"/>
                      <a:pt x="5806" y="5157"/>
                      <a:pt x="5784" y="4707"/>
                    </a:cubicBezTo>
                    <a:cubicBezTo>
                      <a:pt x="5748" y="4027"/>
                      <a:pt x="5715" y="3346"/>
                      <a:pt x="5679" y="2665"/>
                    </a:cubicBezTo>
                    <a:cubicBezTo>
                      <a:pt x="5650" y="2127"/>
                      <a:pt x="5610" y="1551"/>
                      <a:pt x="5279" y="1128"/>
                    </a:cubicBezTo>
                    <a:cubicBezTo>
                      <a:pt x="5099" y="897"/>
                      <a:pt x="4843" y="732"/>
                      <a:pt x="4583" y="597"/>
                    </a:cubicBezTo>
                    <a:cubicBezTo>
                      <a:pt x="3837" y="207"/>
                      <a:pt x="2995" y="1"/>
                      <a:pt x="21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5757;p67">
                <a:extLst>
                  <a:ext uri="{FF2B5EF4-FFF2-40B4-BE49-F238E27FC236}">
                    <a16:creationId xmlns:a16="http://schemas.microsoft.com/office/drawing/2014/main" id="{BAF96F5F-4D12-3C33-5FB7-C08C1E6FF099}"/>
                  </a:ext>
                </a:extLst>
              </p:cNvPr>
              <p:cNvSpPr/>
              <p:nvPr/>
            </p:nvSpPr>
            <p:spPr>
              <a:xfrm>
                <a:off x="4195682" y="995582"/>
                <a:ext cx="1744660" cy="1997921"/>
              </a:xfrm>
              <a:custGeom>
                <a:avLst/>
                <a:gdLst/>
                <a:ahLst/>
                <a:cxnLst/>
                <a:rect l="l" t="t" r="r" b="b"/>
                <a:pathLst>
                  <a:path w="11124" h="12739" extrusionOk="0">
                    <a:moveTo>
                      <a:pt x="5213" y="0"/>
                    </a:moveTo>
                    <a:cubicBezTo>
                      <a:pt x="5082" y="0"/>
                      <a:pt x="4869" y="545"/>
                      <a:pt x="4835" y="643"/>
                    </a:cubicBezTo>
                    <a:cubicBezTo>
                      <a:pt x="4723" y="957"/>
                      <a:pt x="4592" y="1288"/>
                      <a:pt x="4247" y="1401"/>
                    </a:cubicBezTo>
                    <a:cubicBezTo>
                      <a:pt x="3969" y="1495"/>
                      <a:pt x="3625" y="1450"/>
                      <a:pt x="3335" y="1495"/>
                    </a:cubicBezTo>
                    <a:cubicBezTo>
                      <a:pt x="3320" y="1497"/>
                      <a:pt x="3304" y="1498"/>
                      <a:pt x="3289" y="1498"/>
                    </a:cubicBezTo>
                    <a:cubicBezTo>
                      <a:pt x="2897" y="1498"/>
                      <a:pt x="2533" y="765"/>
                      <a:pt x="2373" y="765"/>
                    </a:cubicBezTo>
                    <a:cubicBezTo>
                      <a:pt x="2362" y="765"/>
                      <a:pt x="2352" y="769"/>
                      <a:pt x="2343" y="776"/>
                    </a:cubicBezTo>
                    <a:cubicBezTo>
                      <a:pt x="2221" y="877"/>
                      <a:pt x="2377" y="1183"/>
                      <a:pt x="2412" y="1290"/>
                    </a:cubicBezTo>
                    <a:cubicBezTo>
                      <a:pt x="2499" y="1568"/>
                      <a:pt x="2666" y="1886"/>
                      <a:pt x="2490" y="2118"/>
                    </a:cubicBezTo>
                    <a:cubicBezTo>
                      <a:pt x="2319" y="2340"/>
                      <a:pt x="2263" y="2578"/>
                      <a:pt x="2350" y="2845"/>
                    </a:cubicBezTo>
                    <a:cubicBezTo>
                      <a:pt x="2470" y="3221"/>
                      <a:pt x="2223" y="3608"/>
                      <a:pt x="1974" y="3911"/>
                    </a:cubicBezTo>
                    <a:cubicBezTo>
                      <a:pt x="1571" y="4404"/>
                      <a:pt x="1120" y="4865"/>
                      <a:pt x="635" y="5279"/>
                    </a:cubicBezTo>
                    <a:cubicBezTo>
                      <a:pt x="455" y="5434"/>
                      <a:pt x="263" y="5588"/>
                      <a:pt x="146" y="5795"/>
                    </a:cubicBezTo>
                    <a:cubicBezTo>
                      <a:pt x="30" y="6004"/>
                      <a:pt x="1" y="6282"/>
                      <a:pt x="150" y="6471"/>
                    </a:cubicBezTo>
                    <a:cubicBezTo>
                      <a:pt x="357" y="6740"/>
                      <a:pt x="842" y="6747"/>
                      <a:pt x="953" y="7069"/>
                    </a:cubicBezTo>
                    <a:cubicBezTo>
                      <a:pt x="989" y="7174"/>
                      <a:pt x="975" y="7294"/>
                      <a:pt x="1020" y="7394"/>
                    </a:cubicBezTo>
                    <a:cubicBezTo>
                      <a:pt x="1084" y="7543"/>
                      <a:pt x="1241" y="7601"/>
                      <a:pt x="1409" y="7601"/>
                    </a:cubicBezTo>
                    <a:cubicBezTo>
                      <a:pt x="1515" y="7601"/>
                      <a:pt x="1625" y="7579"/>
                      <a:pt x="1720" y="7541"/>
                    </a:cubicBezTo>
                    <a:cubicBezTo>
                      <a:pt x="2646" y="7172"/>
                      <a:pt x="3093" y="6039"/>
                      <a:pt x="4023" y="5672"/>
                    </a:cubicBezTo>
                    <a:cubicBezTo>
                      <a:pt x="4053" y="5661"/>
                      <a:pt x="4084" y="5655"/>
                      <a:pt x="4116" y="5655"/>
                    </a:cubicBezTo>
                    <a:cubicBezTo>
                      <a:pt x="4456" y="5655"/>
                      <a:pt x="4866" y="6276"/>
                      <a:pt x="5035" y="6478"/>
                    </a:cubicBezTo>
                    <a:cubicBezTo>
                      <a:pt x="5360" y="6871"/>
                      <a:pt x="5655" y="7292"/>
                      <a:pt x="5914" y="7730"/>
                    </a:cubicBezTo>
                    <a:cubicBezTo>
                      <a:pt x="6886" y="9381"/>
                      <a:pt x="6975" y="11463"/>
                      <a:pt x="8710" y="12575"/>
                    </a:cubicBezTo>
                    <a:cubicBezTo>
                      <a:pt x="8888" y="12688"/>
                      <a:pt x="9036" y="12739"/>
                      <a:pt x="9165" y="12739"/>
                    </a:cubicBezTo>
                    <a:cubicBezTo>
                      <a:pt x="9444" y="12739"/>
                      <a:pt x="9632" y="12501"/>
                      <a:pt x="9833" y="12163"/>
                    </a:cubicBezTo>
                    <a:cubicBezTo>
                      <a:pt x="10144" y="11641"/>
                      <a:pt x="10518" y="11251"/>
                      <a:pt x="10674" y="10666"/>
                    </a:cubicBezTo>
                    <a:cubicBezTo>
                      <a:pt x="10818" y="10123"/>
                      <a:pt x="10990" y="9416"/>
                      <a:pt x="11068" y="8858"/>
                    </a:cubicBezTo>
                    <a:cubicBezTo>
                      <a:pt x="11123" y="8455"/>
                      <a:pt x="11088" y="7912"/>
                      <a:pt x="11012" y="7514"/>
                    </a:cubicBezTo>
                    <a:cubicBezTo>
                      <a:pt x="10941" y="7138"/>
                      <a:pt x="10485" y="6858"/>
                      <a:pt x="10227" y="6640"/>
                    </a:cubicBezTo>
                    <a:cubicBezTo>
                      <a:pt x="9679" y="6184"/>
                      <a:pt x="9157" y="5706"/>
                      <a:pt x="8701" y="5167"/>
                    </a:cubicBezTo>
                    <a:cubicBezTo>
                      <a:pt x="8474" y="4900"/>
                      <a:pt x="8269" y="4616"/>
                      <a:pt x="8040" y="4353"/>
                    </a:cubicBezTo>
                    <a:cubicBezTo>
                      <a:pt x="7702" y="3957"/>
                      <a:pt x="7315" y="3601"/>
                      <a:pt x="7012" y="3181"/>
                    </a:cubicBezTo>
                    <a:cubicBezTo>
                      <a:pt x="6861" y="2974"/>
                      <a:pt x="6672" y="2825"/>
                      <a:pt x="6516" y="2625"/>
                    </a:cubicBezTo>
                    <a:cubicBezTo>
                      <a:pt x="6354" y="2411"/>
                      <a:pt x="6214" y="2187"/>
                      <a:pt x="6005" y="2011"/>
                    </a:cubicBezTo>
                    <a:cubicBezTo>
                      <a:pt x="5778" y="1820"/>
                      <a:pt x="5509" y="1644"/>
                      <a:pt x="5460" y="1317"/>
                    </a:cubicBezTo>
                    <a:cubicBezTo>
                      <a:pt x="5409" y="934"/>
                      <a:pt x="5355" y="554"/>
                      <a:pt x="5302" y="176"/>
                    </a:cubicBezTo>
                    <a:cubicBezTo>
                      <a:pt x="5284" y="50"/>
                      <a:pt x="5252" y="0"/>
                      <a:pt x="52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5758;p67">
                <a:extLst>
                  <a:ext uri="{FF2B5EF4-FFF2-40B4-BE49-F238E27FC236}">
                    <a16:creationId xmlns:a16="http://schemas.microsoft.com/office/drawing/2014/main" id="{9686586B-A858-3C20-FAB9-0C19BDF811AC}"/>
                  </a:ext>
                </a:extLst>
              </p:cNvPr>
              <p:cNvSpPr/>
              <p:nvPr/>
            </p:nvSpPr>
            <p:spPr>
              <a:xfrm>
                <a:off x="5972163" y="1286036"/>
                <a:ext cx="728353" cy="1523182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9712" extrusionOk="0">
                    <a:moveTo>
                      <a:pt x="2046" y="1"/>
                    </a:moveTo>
                    <a:cubicBezTo>
                      <a:pt x="1422" y="1"/>
                      <a:pt x="806" y="180"/>
                      <a:pt x="332" y="604"/>
                    </a:cubicBezTo>
                    <a:cubicBezTo>
                      <a:pt x="179" y="744"/>
                      <a:pt x="1" y="895"/>
                      <a:pt x="43" y="1095"/>
                    </a:cubicBezTo>
                    <a:cubicBezTo>
                      <a:pt x="288" y="2283"/>
                      <a:pt x="535" y="3496"/>
                      <a:pt x="383" y="4699"/>
                    </a:cubicBezTo>
                    <a:cubicBezTo>
                      <a:pt x="343" y="5053"/>
                      <a:pt x="261" y="5400"/>
                      <a:pt x="228" y="5753"/>
                    </a:cubicBezTo>
                    <a:cubicBezTo>
                      <a:pt x="123" y="6823"/>
                      <a:pt x="435" y="7929"/>
                      <a:pt x="1084" y="8785"/>
                    </a:cubicBezTo>
                    <a:cubicBezTo>
                      <a:pt x="1322" y="9097"/>
                      <a:pt x="1607" y="9381"/>
                      <a:pt x="1961" y="9548"/>
                    </a:cubicBezTo>
                    <a:cubicBezTo>
                      <a:pt x="2190" y="9657"/>
                      <a:pt x="2443" y="9711"/>
                      <a:pt x="2695" y="9711"/>
                    </a:cubicBezTo>
                    <a:cubicBezTo>
                      <a:pt x="2892" y="9711"/>
                      <a:pt x="3090" y="9678"/>
                      <a:pt x="3275" y="9611"/>
                    </a:cubicBezTo>
                    <a:cubicBezTo>
                      <a:pt x="3698" y="9457"/>
                      <a:pt x="4252" y="8447"/>
                      <a:pt x="4296" y="8174"/>
                    </a:cubicBezTo>
                    <a:cubicBezTo>
                      <a:pt x="4392" y="7589"/>
                      <a:pt x="4643" y="6839"/>
                      <a:pt x="4521" y="5996"/>
                    </a:cubicBezTo>
                    <a:cubicBezTo>
                      <a:pt x="4430" y="5377"/>
                      <a:pt x="4350" y="4830"/>
                      <a:pt x="4361" y="4192"/>
                    </a:cubicBezTo>
                    <a:cubicBezTo>
                      <a:pt x="4372" y="3565"/>
                      <a:pt x="4314" y="2893"/>
                      <a:pt x="4399" y="2274"/>
                    </a:cubicBezTo>
                    <a:cubicBezTo>
                      <a:pt x="4465" y="1796"/>
                      <a:pt x="4563" y="1436"/>
                      <a:pt x="4374" y="951"/>
                    </a:cubicBezTo>
                    <a:cubicBezTo>
                      <a:pt x="4285" y="724"/>
                      <a:pt x="4143" y="526"/>
                      <a:pt x="3925" y="406"/>
                    </a:cubicBezTo>
                    <a:cubicBezTo>
                      <a:pt x="3458" y="148"/>
                      <a:pt x="2870" y="61"/>
                      <a:pt x="2345" y="14"/>
                    </a:cubicBezTo>
                    <a:cubicBezTo>
                      <a:pt x="2246" y="5"/>
                      <a:pt x="2146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5759;p67">
                <a:extLst>
                  <a:ext uri="{FF2B5EF4-FFF2-40B4-BE49-F238E27FC236}">
                    <a16:creationId xmlns:a16="http://schemas.microsoft.com/office/drawing/2014/main" id="{7BAC0BC2-4C7F-CB08-B9B8-B83F14887944}"/>
                  </a:ext>
                </a:extLst>
              </p:cNvPr>
              <p:cNvSpPr/>
              <p:nvPr/>
            </p:nvSpPr>
            <p:spPr>
              <a:xfrm>
                <a:off x="5912879" y="844709"/>
                <a:ext cx="819633" cy="1290752"/>
              </a:xfrm>
              <a:custGeom>
                <a:avLst/>
                <a:gdLst/>
                <a:ahLst/>
                <a:cxnLst/>
                <a:rect l="l" t="t" r="r" b="b"/>
                <a:pathLst>
                  <a:path w="5226" h="8230" extrusionOk="0">
                    <a:moveTo>
                      <a:pt x="328" y="1"/>
                    </a:moveTo>
                    <a:cubicBezTo>
                      <a:pt x="325" y="1"/>
                      <a:pt x="323" y="1"/>
                      <a:pt x="321" y="1"/>
                    </a:cubicBezTo>
                    <a:cubicBezTo>
                      <a:pt x="56" y="17"/>
                      <a:pt x="250" y="702"/>
                      <a:pt x="256" y="849"/>
                    </a:cubicBezTo>
                    <a:cubicBezTo>
                      <a:pt x="279" y="1449"/>
                      <a:pt x="312" y="2030"/>
                      <a:pt x="183" y="2619"/>
                    </a:cubicBezTo>
                    <a:cubicBezTo>
                      <a:pt x="105" y="2980"/>
                      <a:pt x="1" y="3391"/>
                      <a:pt x="21" y="3760"/>
                    </a:cubicBezTo>
                    <a:cubicBezTo>
                      <a:pt x="58" y="4503"/>
                      <a:pt x="354" y="5186"/>
                      <a:pt x="712" y="5818"/>
                    </a:cubicBezTo>
                    <a:cubicBezTo>
                      <a:pt x="1062" y="6434"/>
                      <a:pt x="1429" y="7110"/>
                      <a:pt x="1825" y="7755"/>
                    </a:cubicBezTo>
                    <a:cubicBezTo>
                      <a:pt x="1971" y="7995"/>
                      <a:pt x="2499" y="8230"/>
                      <a:pt x="2850" y="8230"/>
                    </a:cubicBezTo>
                    <a:cubicBezTo>
                      <a:pt x="2919" y="8230"/>
                      <a:pt x="2981" y="8221"/>
                      <a:pt x="3033" y="8200"/>
                    </a:cubicBezTo>
                    <a:cubicBezTo>
                      <a:pt x="3262" y="8111"/>
                      <a:pt x="3440" y="7933"/>
                      <a:pt x="3635" y="7787"/>
                    </a:cubicBezTo>
                    <a:cubicBezTo>
                      <a:pt x="4143" y="7397"/>
                      <a:pt x="4474" y="6516"/>
                      <a:pt x="4621" y="6185"/>
                    </a:cubicBezTo>
                    <a:cubicBezTo>
                      <a:pt x="4843" y="5682"/>
                      <a:pt x="4972" y="5044"/>
                      <a:pt x="5099" y="4461"/>
                    </a:cubicBezTo>
                    <a:cubicBezTo>
                      <a:pt x="5226" y="3876"/>
                      <a:pt x="5195" y="3409"/>
                      <a:pt x="5030" y="2831"/>
                    </a:cubicBezTo>
                    <a:cubicBezTo>
                      <a:pt x="4805" y="2039"/>
                      <a:pt x="4854" y="1191"/>
                      <a:pt x="4810" y="377"/>
                    </a:cubicBezTo>
                    <a:cubicBezTo>
                      <a:pt x="4801" y="218"/>
                      <a:pt x="4740" y="21"/>
                      <a:pt x="4636" y="21"/>
                    </a:cubicBezTo>
                    <a:cubicBezTo>
                      <a:pt x="4589" y="21"/>
                      <a:pt x="4535" y="59"/>
                      <a:pt x="4472" y="157"/>
                    </a:cubicBezTo>
                    <a:cubicBezTo>
                      <a:pt x="4294" y="433"/>
                      <a:pt x="4176" y="989"/>
                      <a:pt x="3851" y="1118"/>
                    </a:cubicBezTo>
                    <a:cubicBezTo>
                      <a:pt x="3784" y="1145"/>
                      <a:pt x="3713" y="1155"/>
                      <a:pt x="3641" y="1155"/>
                    </a:cubicBezTo>
                    <a:cubicBezTo>
                      <a:pt x="3426" y="1155"/>
                      <a:pt x="3196" y="1062"/>
                      <a:pt x="2993" y="1049"/>
                    </a:cubicBezTo>
                    <a:cubicBezTo>
                      <a:pt x="2824" y="1038"/>
                      <a:pt x="2655" y="1033"/>
                      <a:pt x="2486" y="1033"/>
                    </a:cubicBezTo>
                    <a:cubicBezTo>
                      <a:pt x="2120" y="1033"/>
                      <a:pt x="1754" y="1054"/>
                      <a:pt x="1389" y="1069"/>
                    </a:cubicBezTo>
                    <a:cubicBezTo>
                      <a:pt x="1380" y="1069"/>
                      <a:pt x="1370" y="1069"/>
                      <a:pt x="1362" y="1069"/>
                    </a:cubicBezTo>
                    <a:cubicBezTo>
                      <a:pt x="1054" y="1069"/>
                      <a:pt x="922" y="848"/>
                      <a:pt x="795" y="606"/>
                    </a:cubicBezTo>
                    <a:cubicBezTo>
                      <a:pt x="724" y="472"/>
                      <a:pt x="521" y="1"/>
                      <a:pt x="3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5760;p67">
                <a:extLst>
                  <a:ext uri="{FF2B5EF4-FFF2-40B4-BE49-F238E27FC236}">
                    <a16:creationId xmlns:a16="http://schemas.microsoft.com/office/drawing/2014/main" id="{696934F8-9681-139E-C1D2-E0226C6305DF}"/>
                  </a:ext>
                </a:extLst>
              </p:cNvPr>
              <p:cNvSpPr/>
              <p:nvPr/>
            </p:nvSpPr>
            <p:spPr>
              <a:xfrm>
                <a:off x="6734542" y="999660"/>
                <a:ext cx="1512070" cy="1974396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12589" extrusionOk="0">
                    <a:moveTo>
                      <a:pt x="5872" y="0"/>
                    </a:moveTo>
                    <a:cubicBezTo>
                      <a:pt x="5807" y="0"/>
                      <a:pt x="5751" y="71"/>
                      <a:pt x="5684" y="163"/>
                    </a:cubicBezTo>
                    <a:cubicBezTo>
                      <a:pt x="5359" y="620"/>
                      <a:pt x="4985" y="1093"/>
                      <a:pt x="4391" y="1093"/>
                    </a:cubicBezTo>
                    <a:cubicBezTo>
                      <a:pt x="4322" y="1093"/>
                      <a:pt x="4250" y="1086"/>
                      <a:pt x="4176" y="1073"/>
                    </a:cubicBezTo>
                    <a:cubicBezTo>
                      <a:pt x="3913" y="1026"/>
                      <a:pt x="3864" y="688"/>
                      <a:pt x="3735" y="495"/>
                    </a:cubicBezTo>
                    <a:cubicBezTo>
                      <a:pt x="3688" y="426"/>
                      <a:pt x="3518" y="156"/>
                      <a:pt x="3392" y="156"/>
                    </a:cubicBezTo>
                    <a:cubicBezTo>
                      <a:pt x="3357" y="156"/>
                      <a:pt x="3326" y="176"/>
                      <a:pt x="3301" y="225"/>
                    </a:cubicBezTo>
                    <a:cubicBezTo>
                      <a:pt x="3270" y="285"/>
                      <a:pt x="3304" y="617"/>
                      <a:pt x="3297" y="713"/>
                    </a:cubicBezTo>
                    <a:cubicBezTo>
                      <a:pt x="3286" y="893"/>
                      <a:pt x="3281" y="1073"/>
                      <a:pt x="3275" y="1253"/>
                    </a:cubicBezTo>
                    <a:cubicBezTo>
                      <a:pt x="3252" y="1816"/>
                      <a:pt x="3246" y="2376"/>
                      <a:pt x="3159" y="2933"/>
                    </a:cubicBezTo>
                    <a:cubicBezTo>
                      <a:pt x="3070" y="3520"/>
                      <a:pt x="2730" y="3951"/>
                      <a:pt x="2414" y="4443"/>
                    </a:cubicBezTo>
                    <a:cubicBezTo>
                      <a:pt x="1949" y="5161"/>
                      <a:pt x="1471" y="5869"/>
                      <a:pt x="979" y="6570"/>
                    </a:cubicBezTo>
                    <a:cubicBezTo>
                      <a:pt x="761" y="6879"/>
                      <a:pt x="445" y="7197"/>
                      <a:pt x="267" y="7522"/>
                    </a:cubicBezTo>
                    <a:cubicBezTo>
                      <a:pt x="0" y="8015"/>
                      <a:pt x="127" y="8843"/>
                      <a:pt x="245" y="9359"/>
                    </a:cubicBezTo>
                    <a:cubicBezTo>
                      <a:pt x="405" y="10073"/>
                      <a:pt x="670" y="10763"/>
                      <a:pt x="943" y="11441"/>
                    </a:cubicBezTo>
                    <a:cubicBezTo>
                      <a:pt x="1057" y="11728"/>
                      <a:pt x="1177" y="12017"/>
                      <a:pt x="1379" y="12246"/>
                    </a:cubicBezTo>
                    <a:cubicBezTo>
                      <a:pt x="1555" y="12441"/>
                      <a:pt x="1807" y="12588"/>
                      <a:pt x="2065" y="12588"/>
                    </a:cubicBezTo>
                    <a:cubicBezTo>
                      <a:pt x="2108" y="12588"/>
                      <a:pt x="2151" y="12584"/>
                      <a:pt x="2194" y="12575"/>
                    </a:cubicBezTo>
                    <a:cubicBezTo>
                      <a:pt x="2790" y="12464"/>
                      <a:pt x="2970" y="11761"/>
                      <a:pt x="3206" y="11301"/>
                    </a:cubicBezTo>
                    <a:cubicBezTo>
                      <a:pt x="3562" y="10607"/>
                      <a:pt x="3853" y="9884"/>
                      <a:pt x="4196" y="9183"/>
                    </a:cubicBezTo>
                    <a:cubicBezTo>
                      <a:pt x="4231" y="9116"/>
                      <a:pt x="4269" y="9050"/>
                      <a:pt x="4302" y="8981"/>
                    </a:cubicBezTo>
                    <a:cubicBezTo>
                      <a:pt x="4607" y="8387"/>
                      <a:pt x="4965" y="7815"/>
                      <a:pt x="5303" y="7241"/>
                    </a:cubicBezTo>
                    <a:cubicBezTo>
                      <a:pt x="5628" y="6679"/>
                      <a:pt x="5975" y="6051"/>
                      <a:pt x="6674" y="5913"/>
                    </a:cubicBezTo>
                    <a:cubicBezTo>
                      <a:pt x="6736" y="5901"/>
                      <a:pt x="6800" y="5895"/>
                      <a:pt x="6863" y="5895"/>
                    </a:cubicBezTo>
                    <a:cubicBezTo>
                      <a:pt x="7334" y="5895"/>
                      <a:pt x="7823" y="6204"/>
                      <a:pt x="8244" y="6343"/>
                    </a:cubicBezTo>
                    <a:cubicBezTo>
                      <a:pt x="8331" y="6371"/>
                      <a:pt x="8427" y="6387"/>
                      <a:pt x="8523" y="6387"/>
                    </a:cubicBezTo>
                    <a:cubicBezTo>
                      <a:pt x="8729" y="6387"/>
                      <a:pt x="8928" y="6312"/>
                      <a:pt x="9014" y="6131"/>
                    </a:cubicBezTo>
                    <a:cubicBezTo>
                      <a:pt x="9051" y="6056"/>
                      <a:pt x="9058" y="5973"/>
                      <a:pt x="9098" y="5900"/>
                    </a:cubicBezTo>
                    <a:cubicBezTo>
                      <a:pt x="9165" y="5775"/>
                      <a:pt x="9301" y="5706"/>
                      <a:pt x="9398" y="5606"/>
                    </a:cubicBezTo>
                    <a:cubicBezTo>
                      <a:pt x="9568" y="5424"/>
                      <a:pt x="9603" y="5161"/>
                      <a:pt x="9621" y="4912"/>
                    </a:cubicBezTo>
                    <a:cubicBezTo>
                      <a:pt x="9637" y="4665"/>
                      <a:pt x="9641" y="4401"/>
                      <a:pt x="9507" y="4194"/>
                    </a:cubicBezTo>
                    <a:cubicBezTo>
                      <a:pt x="9403" y="4031"/>
                      <a:pt x="9236" y="3927"/>
                      <a:pt x="9074" y="3831"/>
                    </a:cubicBezTo>
                    <a:cubicBezTo>
                      <a:pt x="8724" y="3627"/>
                      <a:pt x="8369" y="3433"/>
                      <a:pt x="8008" y="3255"/>
                    </a:cubicBezTo>
                    <a:cubicBezTo>
                      <a:pt x="7488" y="2999"/>
                      <a:pt x="6743" y="2697"/>
                      <a:pt x="6578" y="2083"/>
                    </a:cubicBezTo>
                    <a:cubicBezTo>
                      <a:pt x="6500" y="1791"/>
                      <a:pt x="6440" y="1736"/>
                      <a:pt x="6211" y="1547"/>
                    </a:cubicBezTo>
                    <a:cubicBezTo>
                      <a:pt x="6126" y="1473"/>
                      <a:pt x="6055" y="1387"/>
                      <a:pt x="5984" y="1302"/>
                    </a:cubicBezTo>
                    <a:cubicBezTo>
                      <a:pt x="5859" y="1149"/>
                      <a:pt x="5862" y="968"/>
                      <a:pt x="5908" y="784"/>
                    </a:cubicBezTo>
                    <a:cubicBezTo>
                      <a:pt x="5953" y="604"/>
                      <a:pt x="6133" y="234"/>
                      <a:pt x="5982" y="63"/>
                    </a:cubicBezTo>
                    <a:cubicBezTo>
                      <a:pt x="5941" y="19"/>
                      <a:pt x="5905" y="0"/>
                      <a:pt x="5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5761;p67">
                <a:extLst>
                  <a:ext uri="{FF2B5EF4-FFF2-40B4-BE49-F238E27FC236}">
                    <a16:creationId xmlns:a16="http://schemas.microsoft.com/office/drawing/2014/main" id="{C0E66BAE-8CEC-F310-B762-AEB574504671}"/>
                  </a:ext>
                </a:extLst>
              </p:cNvPr>
              <p:cNvSpPr/>
              <p:nvPr/>
            </p:nvSpPr>
            <p:spPr>
              <a:xfrm>
                <a:off x="4945201" y="3078476"/>
                <a:ext cx="1039362" cy="132478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8447" extrusionOk="0">
                    <a:moveTo>
                      <a:pt x="4606" y="0"/>
                    </a:moveTo>
                    <a:cubicBezTo>
                      <a:pt x="4247" y="0"/>
                      <a:pt x="3876" y="63"/>
                      <a:pt x="3528" y="172"/>
                    </a:cubicBezTo>
                    <a:cubicBezTo>
                      <a:pt x="3221" y="270"/>
                      <a:pt x="2894" y="375"/>
                      <a:pt x="2676" y="611"/>
                    </a:cubicBezTo>
                    <a:cubicBezTo>
                      <a:pt x="2345" y="964"/>
                      <a:pt x="2333" y="1505"/>
                      <a:pt x="2354" y="1988"/>
                    </a:cubicBezTo>
                    <a:cubicBezTo>
                      <a:pt x="2405" y="3240"/>
                      <a:pt x="2545" y="4490"/>
                      <a:pt x="2511" y="5745"/>
                    </a:cubicBezTo>
                    <a:cubicBezTo>
                      <a:pt x="2507" y="5876"/>
                      <a:pt x="2500" y="6014"/>
                      <a:pt x="2427" y="6125"/>
                    </a:cubicBezTo>
                    <a:cubicBezTo>
                      <a:pt x="2327" y="6276"/>
                      <a:pt x="2133" y="6332"/>
                      <a:pt x="1951" y="6332"/>
                    </a:cubicBezTo>
                    <a:cubicBezTo>
                      <a:pt x="1771" y="6332"/>
                      <a:pt x="1595" y="6283"/>
                      <a:pt x="1415" y="6281"/>
                    </a:cubicBezTo>
                    <a:cubicBezTo>
                      <a:pt x="1408" y="6281"/>
                      <a:pt x="1401" y="6281"/>
                      <a:pt x="1394" y="6281"/>
                    </a:cubicBezTo>
                    <a:cubicBezTo>
                      <a:pt x="826" y="6281"/>
                      <a:pt x="320" y="6721"/>
                      <a:pt x="122" y="7255"/>
                    </a:cubicBezTo>
                    <a:cubicBezTo>
                      <a:pt x="36" y="7489"/>
                      <a:pt x="0" y="7758"/>
                      <a:pt x="120" y="7978"/>
                    </a:cubicBezTo>
                    <a:cubicBezTo>
                      <a:pt x="236" y="8187"/>
                      <a:pt x="472" y="8307"/>
                      <a:pt x="705" y="8369"/>
                    </a:cubicBezTo>
                    <a:cubicBezTo>
                      <a:pt x="906" y="8423"/>
                      <a:pt x="1111" y="8446"/>
                      <a:pt x="1317" y="8446"/>
                    </a:cubicBezTo>
                    <a:cubicBezTo>
                      <a:pt x="1723" y="8446"/>
                      <a:pt x="2135" y="8358"/>
                      <a:pt x="2529" y="8247"/>
                    </a:cubicBezTo>
                    <a:cubicBezTo>
                      <a:pt x="3068" y="8096"/>
                      <a:pt x="3639" y="7869"/>
                      <a:pt x="3906" y="7380"/>
                    </a:cubicBezTo>
                    <a:cubicBezTo>
                      <a:pt x="4026" y="7159"/>
                      <a:pt x="4071" y="6908"/>
                      <a:pt x="4113" y="6666"/>
                    </a:cubicBezTo>
                    <a:cubicBezTo>
                      <a:pt x="4251" y="5827"/>
                      <a:pt x="4360" y="4986"/>
                      <a:pt x="4438" y="4136"/>
                    </a:cubicBezTo>
                    <a:cubicBezTo>
                      <a:pt x="4473" y="3736"/>
                      <a:pt x="4513" y="3318"/>
                      <a:pt x="4738" y="2986"/>
                    </a:cubicBezTo>
                    <a:cubicBezTo>
                      <a:pt x="4947" y="2679"/>
                      <a:pt x="5276" y="2508"/>
                      <a:pt x="5626" y="2401"/>
                    </a:cubicBezTo>
                    <a:cubicBezTo>
                      <a:pt x="5944" y="2306"/>
                      <a:pt x="6596" y="2468"/>
                      <a:pt x="6622" y="1988"/>
                    </a:cubicBezTo>
                    <a:cubicBezTo>
                      <a:pt x="6627" y="1834"/>
                      <a:pt x="6609" y="1654"/>
                      <a:pt x="6573" y="1465"/>
                    </a:cubicBezTo>
                    <a:cubicBezTo>
                      <a:pt x="6358" y="405"/>
                      <a:pt x="5519" y="0"/>
                      <a:pt x="4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5762;p67">
                <a:extLst>
                  <a:ext uri="{FF2B5EF4-FFF2-40B4-BE49-F238E27FC236}">
                    <a16:creationId xmlns:a16="http://schemas.microsoft.com/office/drawing/2014/main" id="{F3385963-49BE-0637-2F5A-0F9A240B6CF4}"/>
                  </a:ext>
                </a:extLst>
              </p:cNvPr>
              <p:cNvSpPr/>
              <p:nvPr/>
            </p:nvSpPr>
            <p:spPr>
              <a:xfrm>
                <a:off x="6868166" y="3027192"/>
                <a:ext cx="1333432" cy="1288086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8213" extrusionOk="0">
                    <a:moveTo>
                      <a:pt x="1828" y="1"/>
                    </a:moveTo>
                    <a:cubicBezTo>
                      <a:pt x="1806" y="1"/>
                      <a:pt x="1784" y="2"/>
                      <a:pt x="1764" y="3"/>
                    </a:cubicBezTo>
                    <a:cubicBezTo>
                      <a:pt x="1099" y="68"/>
                      <a:pt x="581" y="560"/>
                      <a:pt x="303" y="1360"/>
                    </a:cubicBezTo>
                    <a:cubicBezTo>
                      <a:pt x="206" y="1642"/>
                      <a:pt x="0" y="2789"/>
                      <a:pt x="353" y="2789"/>
                    </a:cubicBezTo>
                    <a:cubicBezTo>
                      <a:pt x="357" y="2789"/>
                      <a:pt x="361" y="2789"/>
                      <a:pt x="365" y="2788"/>
                    </a:cubicBezTo>
                    <a:cubicBezTo>
                      <a:pt x="674" y="2764"/>
                      <a:pt x="983" y="2743"/>
                      <a:pt x="1291" y="2743"/>
                    </a:cubicBezTo>
                    <a:cubicBezTo>
                      <a:pt x="1487" y="2743"/>
                      <a:pt x="1683" y="2751"/>
                      <a:pt x="1878" y="2773"/>
                    </a:cubicBezTo>
                    <a:cubicBezTo>
                      <a:pt x="2209" y="2811"/>
                      <a:pt x="2561" y="2873"/>
                      <a:pt x="2845" y="3049"/>
                    </a:cubicBezTo>
                    <a:cubicBezTo>
                      <a:pt x="3430" y="3400"/>
                      <a:pt x="3699" y="4363"/>
                      <a:pt x="3940" y="4957"/>
                    </a:cubicBezTo>
                    <a:cubicBezTo>
                      <a:pt x="4253" y="5736"/>
                      <a:pt x="4545" y="6539"/>
                      <a:pt x="5010" y="7244"/>
                    </a:cubicBezTo>
                    <a:cubicBezTo>
                      <a:pt x="5243" y="7598"/>
                      <a:pt x="5463" y="7887"/>
                      <a:pt x="5866" y="8040"/>
                    </a:cubicBezTo>
                    <a:cubicBezTo>
                      <a:pt x="6264" y="8189"/>
                      <a:pt x="6702" y="8194"/>
                      <a:pt x="7123" y="8207"/>
                    </a:cubicBezTo>
                    <a:cubicBezTo>
                      <a:pt x="7197" y="8210"/>
                      <a:pt x="7276" y="8213"/>
                      <a:pt x="7357" y="8213"/>
                    </a:cubicBezTo>
                    <a:cubicBezTo>
                      <a:pt x="7668" y="8213"/>
                      <a:pt x="8011" y="8173"/>
                      <a:pt x="8217" y="7949"/>
                    </a:cubicBezTo>
                    <a:cubicBezTo>
                      <a:pt x="8451" y="7689"/>
                      <a:pt x="8502" y="7259"/>
                      <a:pt x="8402" y="6933"/>
                    </a:cubicBezTo>
                    <a:cubicBezTo>
                      <a:pt x="8382" y="6866"/>
                      <a:pt x="8355" y="6806"/>
                      <a:pt x="8324" y="6750"/>
                    </a:cubicBezTo>
                    <a:cubicBezTo>
                      <a:pt x="8035" y="6250"/>
                      <a:pt x="7492" y="5949"/>
                      <a:pt x="6923" y="5903"/>
                    </a:cubicBezTo>
                    <a:cubicBezTo>
                      <a:pt x="6714" y="5885"/>
                      <a:pt x="6471" y="5883"/>
                      <a:pt x="6342" y="5716"/>
                    </a:cubicBezTo>
                    <a:cubicBezTo>
                      <a:pt x="6275" y="5631"/>
                      <a:pt x="6255" y="5524"/>
                      <a:pt x="6235" y="5418"/>
                    </a:cubicBezTo>
                    <a:cubicBezTo>
                      <a:pt x="6042" y="4334"/>
                      <a:pt x="5866" y="3224"/>
                      <a:pt x="5421" y="2206"/>
                    </a:cubicBezTo>
                    <a:cubicBezTo>
                      <a:pt x="5281" y="1890"/>
                      <a:pt x="5201" y="1505"/>
                      <a:pt x="4923" y="1291"/>
                    </a:cubicBezTo>
                    <a:cubicBezTo>
                      <a:pt x="4700" y="1122"/>
                      <a:pt x="4422" y="880"/>
                      <a:pt x="4167" y="764"/>
                    </a:cubicBezTo>
                    <a:cubicBezTo>
                      <a:pt x="3867" y="627"/>
                      <a:pt x="2423" y="1"/>
                      <a:pt x="18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5763;p67">
                <a:extLst>
                  <a:ext uri="{FF2B5EF4-FFF2-40B4-BE49-F238E27FC236}">
                    <a16:creationId xmlns:a16="http://schemas.microsoft.com/office/drawing/2014/main" id="{1A1C4A57-B7A5-E88E-57E1-E7FE63D886AF}"/>
                  </a:ext>
                </a:extLst>
              </p:cNvPr>
              <p:cNvSpPr/>
              <p:nvPr/>
            </p:nvSpPr>
            <p:spPr>
              <a:xfrm>
                <a:off x="5228290" y="2440324"/>
                <a:ext cx="2195411" cy="748417"/>
              </a:xfrm>
              <a:custGeom>
                <a:avLst/>
                <a:gdLst/>
                <a:ahLst/>
                <a:cxnLst/>
                <a:rect l="l" t="t" r="r" b="b"/>
                <a:pathLst>
                  <a:path w="13998" h="4772" extrusionOk="0">
                    <a:moveTo>
                      <a:pt x="13797" y="1"/>
                    </a:moveTo>
                    <a:cubicBezTo>
                      <a:pt x="13721" y="1"/>
                      <a:pt x="13476" y="532"/>
                      <a:pt x="13441" y="647"/>
                    </a:cubicBezTo>
                    <a:cubicBezTo>
                      <a:pt x="13159" y="1448"/>
                      <a:pt x="11608" y="2139"/>
                      <a:pt x="10476" y="2333"/>
                    </a:cubicBezTo>
                    <a:cubicBezTo>
                      <a:pt x="10007" y="2411"/>
                      <a:pt x="9535" y="2462"/>
                      <a:pt x="9061" y="2511"/>
                    </a:cubicBezTo>
                    <a:cubicBezTo>
                      <a:pt x="8301" y="2591"/>
                      <a:pt x="7537" y="2673"/>
                      <a:pt x="6774" y="2673"/>
                    </a:cubicBezTo>
                    <a:cubicBezTo>
                      <a:pt x="6501" y="2673"/>
                      <a:pt x="6228" y="2662"/>
                      <a:pt x="5956" y="2638"/>
                    </a:cubicBezTo>
                    <a:cubicBezTo>
                      <a:pt x="5033" y="2553"/>
                      <a:pt x="4168" y="2393"/>
                      <a:pt x="3258" y="2184"/>
                    </a:cubicBezTo>
                    <a:cubicBezTo>
                      <a:pt x="2261" y="1953"/>
                      <a:pt x="1185" y="1719"/>
                      <a:pt x="460" y="931"/>
                    </a:cubicBezTo>
                    <a:cubicBezTo>
                      <a:pt x="371" y="836"/>
                      <a:pt x="371" y="671"/>
                      <a:pt x="204" y="658"/>
                    </a:cubicBezTo>
                    <a:cubicBezTo>
                      <a:pt x="198" y="657"/>
                      <a:pt x="193" y="657"/>
                      <a:pt x="187" y="657"/>
                    </a:cubicBezTo>
                    <a:cubicBezTo>
                      <a:pt x="1" y="657"/>
                      <a:pt x="154" y="1002"/>
                      <a:pt x="199" y="1134"/>
                    </a:cubicBezTo>
                    <a:cubicBezTo>
                      <a:pt x="319" y="1483"/>
                      <a:pt x="453" y="1828"/>
                      <a:pt x="520" y="2188"/>
                    </a:cubicBezTo>
                    <a:cubicBezTo>
                      <a:pt x="629" y="2787"/>
                      <a:pt x="1194" y="3200"/>
                      <a:pt x="1694" y="3470"/>
                    </a:cubicBezTo>
                    <a:cubicBezTo>
                      <a:pt x="2257" y="3774"/>
                      <a:pt x="2786" y="4110"/>
                      <a:pt x="3411" y="4277"/>
                    </a:cubicBezTo>
                    <a:cubicBezTo>
                      <a:pt x="3838" y="4390"/>
                      <a:pt x="4279" y="4466"/>
                      <a:pt x="4719" y="4531"/>
                    </a:cubicBezTo>
                    <a:cubicBezTo>
                      <a:pt x="5671" y="4671"/>
                      <a:pt x="6635" y="4772"/>
                      <a:pt x="7597" y="4772"/>
                    </a:cubicBezTo>
                    <a:cubicBezTo>
                      <a:pt x="8100" y="4772"/>
                      <a:pt x="8604" y="4744"/>
                      <a:pt x="9104" y="4680"/>
                    </a:cubicBezTo>
                    <a:cubicBezTo>
                      <a:pt x="9951" y="4573"/>
                      <a:pt x="10797" y="4402"/>
                      <a:pt x="11597" y="4106"/>
                    </a:cubicBezTo>
                    <a:cubicBezTo>
                      <a:pt x="12196" y="3883"/>
                      <a:pt x="12879" y="3665"/>
                      <a:pt x="13310" y="3167"/>
                    </a:cubicBezTo>
                    <a:cubicBezTo>
                      <a:pt x="13808" y="2593"/>
                      <a:pt x="13931" y="1585"/>
                      <a:pt x="13980" y="849"/>
                    </a:cubicBezTo>
                    <a:cubicBezTo>
                      <a:pt x="13997" y="609"/>
                      <a:pt x="13902" y="37"/>
                      <a:pt x="13802" y="2"/>
                    </a:cubicBezTo>
                    <a:cubicBezTo>
                      <a:pt x="13800" y="1"/>
                      <a:pt x="13798" y="1"/>
                      <a:pt x="13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5764;p67">
                <a:extLst>
                  <a:ext uri="{FF2B5EF4-FFF2-40B4-BE49-F238E27FC236}">
                    <a16:creationId xmlns:a16="http://schemas.microsoft.com/office/drawing/2014/main" id="{B89E4168-093E-CA11-33CA-C80F8E20FD30}"/>
                  </a:ext>
                </a:extLst>
              </p:cNvPr>
              <p:cNvSpPr/>
              <p:nvPr/>
            </p:nvSpPr>
            <p:spPr>
              <a:xfrm>
                <a:off x="5984082" y="1261884"/>
                <a:ext cx="196517" cy="189457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208" extrusionOk="0">
                    <a:moveTo>
                      <a:pt x="98" y="1"/>
                    </a:moveTo>
                    <a:cubicBezTo>
                      <a:pt x="86" y="1"/>
                      <a:pt x="74" y="1"/>
                      <a:pt x="63" y="2"/>
                    </a:cubicBezTo>
                    <a:cubicBezTo>
                      <a:pt x="25" y="4"/>
                      <a:pt x="0" y="35"/>
                      <a:pt x="12" y="73"/>
                    </a:cubicBezTo>
                    <a:cubicBezTo>
                      <a:pt x="52" y="224"/>
                      <a:pt x="52" y="451"/>
                      <a:pt x="230" y="680"/>
                    </a:cubicBezTo>
                    <a:cubicBezTo>
                      <a:pt x="561" y="1106"/>
                      <a:pt x="877" y="1207"/>
                      <a:pt x="1051" y="1207"/>
                    </a:cubicBezTo>
                    <a:cubicBezTo>
                      <a:pt x="1130" y="1207"/>
                      <a:pt x="1179" y="1186"/>
                      <a:pt x="1186" y="1165"/>
                    </a:cubicBezTo>
                    <a:cubicBezTo>
                      <a:pt x="1253" y="974"/>
                      <a:pt x="1173" y="627"/>
                      <a:pt x="797" y="260"/>
                    </a:cubicBezTo>
                    <a:cubicBezTo>
                      <a:pt x="615" y="80"/>
                      <a:pt x="321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5765;p67">
                <a:extLst>
                  <a:ext uri="{FF2B5EF4-FFF2-40B4-BE49-F238E27FC236}">
                    <a16:creationId xmlns:a16="http://schemas.microsoft.com/office/drawing/2014/main" id="{92726077-795D-0185-A7E0-B8BA686F3410}"/>
                  </a:ext>
                </a:extLst>
              </p:cNvPr>
              <p:cNvSpPr/>
              <p:nvPr/>
            </p:nvSpPr>
            <p:spPr>
              <a:xfrm>
                <a:off x="6443611" y="1281017"/>
                <a:ext cx="200281" cy="18506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80" extrusionOk="0">
                    <a:moveTo>
                      <a:pt x="1160" y="0"/>
                    </a:moveTo>
                    <a:cubicBezTo>
                      <a:pt x="942" y="0"/>
                      <a:pt x="658" y="72"/>
                      <a:pt x="476" y="242"/>
                    </a:cubicBezTo>
                    <a:cubicBezTo>
                      <a:pt x="91" y="598"/>
                      <a:pt x="0" y="943"/>
                      <a:pt x="62" y="1134"/>
                    </a:cubicBezTo>
                    <a:cubicBezTo>
                      <a:pt x="70" y="1156"/>
                      <a:pt x="123" y="1180"/>
                      <a:pt x="210" y="1180"/>
                    </a:cubicBezTo>
                    <a:cubicBezTo>
                      <a:pt x="386" y="1180"/>
                      <a:pt x="697" y="1082"/>
                      <a:pt x="1030" y="678"/>
                    </a:cubicBezTo>
                    <a:cubicBezTo>
                      <a:pt x="1212" y="456"/>
                      <a:pt x="1221" y="227"/>
                      <a:pt x="1266" y="78"/>
                    </a:cubicBezTo>
                    <a:cubicBezTo>
                      <a:pt x="1277" y="37"/>
                      <a:pt x="1255" y="4"/>
                      <a:pt x="1215" y="2"/>
                    </a:cubicBezTo>
                    <a:cubicBezTo>
                      <a:pt x="1197" y="1"/>
                      <a:pt x="1178" y="0"/>
                      <a:pt x="1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5766;p67">
                <a:extLst>
                  <a:ext uri="{FF2B5EF4-FFF2-40B4-BE49-F238E27FC236}">
                    <a16:creationId xmlns:a16="http://schemas.microsoft.com/office/drawing/2014/main" id="{B8783978-3FB6-6C89-6E1F-B58277F412BA}"/>
                  </a:ext>
                </a:extLst>
              </p:cNvPr>
              <p:cNvSpPr/>
              <p:nvPr/>
            </p:nvSpPr>
            <p:spPr>
              <a:xfrm>
                <a:off x="4730650" y="1415580"/>
                <a:ext cx="200752" cy="185222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181" extrusionOk="0">
                    <a:moveTo>
                      <a:pt x="1160" y="1"/>
                    </a:moveTo>
                    <a:cubicBezTo>
                      <a:pt x="942" y="1"/>
                      <a:pt x="658" y="73"/>
                      <a:pt x="476" y="243"/>
                    </a:cubicBezTo>
                    <a:cubicBezTo>
                      <a:pt x="91" y="599"/>
                      <a:pt x="0" y="943"/>
                      <a:pt x="62" y="1135"/>
                    </a:cubicBezTo>
                    <a:cubicBezTo>
                      <a:pt x="70" y="1157"/>
                      <a:pt x="123" y="1180"/>
                      <a:pt x="210" y="1180"/>
                    </a:cubicBezTo>
                    <a:cubicBezTo>
                      <a:pt x="386" y="1180"/>
                      <a:pt x="697" y="1083"/>
                      <a:pt x="1030" y="679"/>
                    </a:cubicBezTo>
                    <a:cubicBezTo>
                      <a:pt x="1212" y="456"/>
                      <a:pt x="1221" y="225"/>
                      <a:pt x="1266" y="78"/>
                    </a:cubicBezTo>
                    <a:cubicBezTo>
                      <a:pt x="1279" y="40"/>
                      <a:pt x="1255" y="7"/>
                      <a:pt x="1215" y="3"/>
                    </a:cubicBezTo>
                    <a:cubicBezTo>
                      <a:pt x="1197" y="1"/>
                      <a:pt x="1178" y="1"/>
                      <a:pt x="1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5767;p67">
                <a:extLst>
                  <a:ext uri="{FF2B5EF4-FFF2-40B4-BE49-F238E27FC236}">
                    <a16:creationId xmlns:a16="http://schemas.microsoft.com/office/drawing/2014/main" id="{E9E5E293-01BA-EA31-0150-4FB64CF9A5EC}"/>
                  </a:ext>
                </a:extLst>
              </p:cNvPr>
              <p:cNvSpPr/>
              <p:nvPr/>
            </p:nvSpPr>
            <p:spPr>
              <a:xfrm>
                <a:off x="7434344" y="1388761"/>
                <a:ext cx="215808" cy="168127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072" extrusionOk="0">
                    <a:moveTo>
                      <a:pt x="61" y="4"/>
                    </a:moveTo>
                    <a:cubicBezTo>
                      <a:pt x="25" y="4"/>
                      <a:pt x="1" y="30"/>
                      <a:pt x="3" y="67"/>
                    </a:cubicBezTo>
                    <a:cubicBezTo>
                      <a:pt x="23" y="291"/>
                      <a:pt x="143" y="594"/>
                      <a:pt x="354" y="761"/>
                    </a:cubicBezTo>
                    <a:cubicBezTo>
                      <a:pt x="641" y="987"/>
                      <a:pt x="902" y="1072"/>
                      <a:pt x="1094" y="1072"/>
                    </a:cubicBezTo>
                    <a:cubicBezTo>
                      <a:pt x="1176" y="1072"/>
                      <a:pt x="1246" y="1057"/>
                      <a:pt x="1300" y="1030"/>
                    </a:cubicBezTo>
                    <a:cubicBezTo>
                      <a:pt x="1364" y="997"/>
                      <a:pt x="1375" y="541"/>
                      <a:pt x="699" y="145"/>
                    </a:cubicBezTo>
                    <a:cubicBezTo>
                      <a:pt x="450" y="0"/>
                      <a:pt x="223" y="27"/>
                      <a:pt x="69" y="4"/>
                    </a:cubicBezTo>
                    <a:cubicBezTo>
                      <a:pt x="66" y="4"/>
                      <a:pt x="64" y="4"/>
                      <a:pt x="6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5768;p67">
                <a:extLst>
                  <a:ext uri="{FF2B5EF4-FFF2-40B4-BE49-F238E27FC236}">
                    <a16:creationId xmlns:a16="http://schemas.microsoft.com/office/drawing/2014/main" id="{5355922E-6B9C-E54A-E16B-C0C2B1F177AF}"/>
                  </a:ext>
                </a:extLst>
              </p:cNvPr>
              <p:cNvSpPr/>
              <p:nvPr/>
            </p:nvSpPr>
            <p:spPr>
              <a:xfrm>
                <a:off x="4095307" y="1827736"/>
                <a:ext cx="202634" cy="193691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35" extrusionOk="0">
                    <a:moveTo>
                      <a:pt x="612" y="1"/>
                    </a:moveTo>
                    <a:cubicBezTo>
                      <a:pt x="517" y="1"/>
                      <a:pt x="422" y="25"/>
                      <a:pt x="338" y="73"/>
                    </a:cubicBezTo>
                    <a:cubicBezTo>
                      <a:pt x="134" y="188"/>
                      <a:pt x="0" y="458"/>
                      <a:pt x="78" y="691"/>
                    </a:cubicBezTo>
                    <a:cubicBezTo>
                      <a:pt x="156" y="934"/>
                      <a:pt x="358" y="1120"/>
                      <a:pt x="603" y="1192"/>
                    </a:cubicBezTo>
                    <a:cubicBezTo>
                      <a:pt x="671" y="1212"/>
                      <a:pt x="745" y="1235"/>
                      <a:pt x="814" y="1235"/>
                    </a:cubicBezTo>
                    <a:cubicBezTo>
                      <a:pt x="823" y="1235"/>
                      <a:pt x="831" y="1235"/>
                      <a:pt x="839" y="1234"/>
                    </a:cubicBezTo>
                    <a:cubicBezTo>
                      <a:pt x="897" y="1229"/>
                      <a:pt x="941" y="1223"/>
                      <a:pt x="995" y="1212"/>
                    </a:cubicBezTo>
                    <a:cubicBezTo>
                      <a:pt x="1023" y="1205"/>
                      <a:pt x="1049" y="1195"/>
                      <a:pt x="1075" y="1184"/>
                    </a:cubicBezTo>
                    <a:lnTo>
                      <a:pt x="1075" y="1184"/>
                    </a:lnTo>
                    <a:cubicBezTo>
                      <a:pt x="1209" y="1141"/>
                      <a:pt x="1292" y="1033"/>
                      <a:pt x="1284" y="884"/>
                    </a:cubicBezTo>
                    <a:lnTo>
                      <a:pt x="1284" y="884"/>
                    </a:lnTo>
                    <a:cubicBezTo>
                      <a:pt x="1285" y="872"/>
                      <a:pt x="1286" y="859"/>
                      <a:pt x="1286" y="847"/>
                    </a:cubicBezTo>
                    <a:lnTo>
                      <a:pt x="1286" y="809"/>
                    </a:lnTo>
                    <a:cubicBezTo>
                      <a:pt x="1286" y="762"/>
                      <a:pt x="1279" y="689"/>
                      <a:pt x="1270" y="658"/>
                    </a:cubicBezTo>
                    <a:lnTo>
                      <a:pt x="1270" y="658"/>
                    </a:lnTo>
                    <a:cubicBezTo>
                      <a:pt x="1271" y="658"/>
                      <a:pt x="1271" y="659"/>
                      <a:pt x="1271" y="659"/>
                    </a:cubicBezTo>
                    <a:cubicBezTo>
                      <a:pt x="1269" y="659"/>
                      <a:pt x="1208" y="505"/>
                      <a:pt x="1208" y="505"/>
                    </a:cubicBezTo>
                    <a:lnTo>
                      <a:pt x="1208" y="505"/>
                    </a:lnTo>
                    <a:cubicBezTo>
                      <a:pt x="1208" y="505"/>
                      <a:pt x="1217" y="528"/>
                      <a:pt x="1242" y="591"/>
                    </a:cubicBezTo>
                    <a:cubicBezTo>
                      <a:pt x="1184" y="444"/>
                      <a:pt x="1117" y="284"/>
                      <a:pt x="1006" y="166"/>
                    </a:cubicBezTo>
                    <a:cubicBezTo>
                      <a:pt x="905" y="57"/>
                      <a:pt x="759" y="1"/>
                      <a:pt x="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5769;p67">
                <a:extLst>
                  <a:ext uri="{FF2B5EF4-FFF2-40B4-BE49-F238E27FC236}">
                    <a16:creationId xmlns:a16="http://schemas.microsoft.com/office/drawing/2014/main" id="{0B11D38D-C4D1-4F47-90F8-0EDC50E0BF49}"/>
                  </a:ext>
                </a:extLst>
              </p:cNvPr>
              <p:cNvSpPr/>
              <p:nvPr/>
            </p:nvSpPr>
            <p:spPr>
              <a:xfrm>
                <a:off x="8109052" y="1606915"/>
                <a:ext cx="220357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397" extrusionOk="0">
                    <a:moveTo>
                      <a:pt x="937" y="1167"/>
                    </a:moveTo>
                    <a:cubicBezTo>
                      <a:pt x="936" y="1168"/>
                      <a:pt x="935" y="1169"/>
                      <a:pt x="934" y="1169"/>
                    </a:cubicBezTo>
                    <a:lnTo>
                      <a:pt x="934" y="1169"/>
                    </a:lnTo>
                    <a:cubicBezTo>
                      <a:pt x="935" y="1169"/>
                      <a:pt x="936" y="1168"/>
                      <a:pt x="937" y="1167"/>
                    </a:cubicBezTo>
                    <a:close/>
                    <a:moveTo>
                      <a:pt x="774" y="1"/>
                    </a:moveTo>
                    <a:cubicBezTo>
                      <a:pt x="635" y="1"/>
                      <a:pt x="497" y="51"/>
                      <a:pt x="399" y="157"/>
                    </a:cubicBezTo>
                    <a:cubicBezTo>
                      <a:pt x="356" y="202"/>
                      <a:pt x="316" y="246"/>
                      <a:pt x="281" y="293"/>
                    </a:cubicBezTo>
                    <a:cubicBezTo>
                      <a:pt x="187" y="409"/>
                      <a:pt x="145" y="475"/>
                      <a:pt x="83" y="615"/>
                    </a:cubicBezTo>
                    <a:cubicBezTo>
                      <a:pt x="1" y="807"/>
                      <a:pt x="9" y="987"/>
                      <a:pt x="90" y="1180"/>
                    </a:cubicBezTo>
                    <a:cubicBezTo>
                      <a:pt x="152" y="1328"/>
                      <a:pt x="317" y="1397"/>
                      <a:pt x="470" y="1397"/>
                    </a:cubicBezTo>
                    <a:cubicBezTo>
                      <a:pt x="507" y="1397"/>
                      <a:pt x="543" y="1393"/>
                      <a:pt x="577" y="1385"/>
                    </a:cubicBezTo>
                    <a:cubicBezTo>
                      <a:pt x="722" y="1356"/>
                      <a:pt x="824" y="1260"/>
                      <a:pt x="934" y="1169"/>
                    </a:cubicBezTo>
                    <a:lnTo>
                      <a:pt x="934" y="1169"/>
                    </a:lnTo>
                    <a:cubicBezTo>
                      <a:pt x="899" y="1199"/>
                      <a:pt x="885" y="1210"/>
                      <a:pt x="885" y="1210"/>
                    </a:cubicBezTo>
                    <a:cubicBezTo>
                      <a:pt x="885" y="1210"/>
                      <a:pt x="1011" y="1105"/>
                      <a:pt x="1039" y="1074"/>
                    </a:cubicBezTo>
                    <a:cubicBezTo>
                      <a:pt x="1082" y="1034"/>
                      <a:pt x="1126" y="994"/>
                      <a:pt x="1173" y="956"/>
                    </a:cubicBezTo>
                    <a:cubicBezTo>
                      <a:pt x="1404" y="758"/>
                      <a:pt x="1384" y="373"/>
                      <a:pt x="1184" y="168"/>
                    </a:cubicBezTo>
                    <a:cubicBezTo>
                      <a:pt x="1079" y="59"/>
                      <a:pt x="926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5770;p67">
                <a:extLst>
                  <a:ext uri="{FF2B5EF4-FFF2-40B4-BE49-F238E27FC236}">
                    <a16:creationId xmlns:a16="http://schemas.microsoft.com/office/drawing/2014/main" id="{E618CE8C-120B-2F4A-EA13-A742A79399D2}"/>
                  </a:ext>
                </a:extLst>
              </p:cNvPr>
              <p:cNvSpPr/>
              <p:nvPr/>
            </p:nvSpPr>
            <p:spPr>
              <a:xfrm>
                <a:off x="6080066" y="1321637"/>
                <a:ext cx="20389" cy="87671"/>
              </a:xfrm>
              <a:custGeom>
                <a:avLst/>
                <a:gdLst/>
                <a:ahLst/>
                <a:cxnLst/>
                <a:rect l="l" t="t" r="r" b="b"/>
                <a:pathLst>
                  <a:path w="130" h="559" extrusionOk="0">
                    <a:moveTo>
                      <a:pt x="47" y="1"/>
                    </a:moveTo>
                    <a:cubicBezTo>
                      <a:pt x="31" y="1"/>
                      <a:pt x="15" y="12"/>
                      <a:pt x="14" y="34"/>
                    </a:cubicBezTo>
                    <a:cubicBezTo>
                      <a:pt x="7" y="123"/>
                      <a:pt x="7" y="210"/>
                      <a:pt x="11" y="299"/>
                    </a:cubicBezTo>
                    <a:cubicBezTo>
                      <a:pt x="11" y="379"/>
                      <a:pt x="0" y="472"/>
                      <a:pt x="40" y="544"/>
                    </a:cubicBezTo>
                    <a:cubicBezTo>
                      <a:pt x="46" y="554"/>
                      <a:pt x="56" y="559"/>
                      <a:pt x="66" y="559"/>
                    </a:cubicBezTo>
                    <a:cubicBezTo>
                      <a:pt x="76" y="559"/>
                      <a:pt x="86" y="554"/>
                      <a:pt x="91" y="544"/>
                    </a:cubicBezTo>
                    <a:cubicBezTo>
                      <a:pt x="129" y="479"/>
                      <a:pt x="116" y="410"/>
                      <a:pt x="111" y="339"/>
                    </a:cubicBezTo>
                    <a:cubicBezTo>
                      <a:pt x="102" y="239"/>
                      <a:pt x="91" y="139"/>
                      <a:pt x="85" y="39"/>
                    </a:cubicBezTo>
                    <a:cubicBezTo>
                      <a:pt x="84" y="13"/>
                      <a:pt x="65" y="1"/>
                      <a:pt x="47" y="1"/>
                    </a:cubicBezTo>
                    <a:close/>
                  </a:path>
                </a:pathLst>
              </a:custGeom>
              <a:solidFill>
                <a:srgbClr val="281F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5771;p67">
                <a:extLst>
                  <a:ext uri="{FF2B5EF4-FFF2-40B4-BE49-F238E27FC236}">
                    <a16:creationId xmlns:a16="http://schemas.microsoft.com/office/drawing/2014/main" id="{8FC7D786-BDD8-EEE0-D1A5-D240DE6C72AB}"/>
                  </a:ext>
                </a:extLst>
              </p:cNvPr>
              <p:cNvSpPr/>
              <p:nvPr/>
            </p:nvSpPr>
            <p:spPr>
              <a:xfrm>
                <a:off x="6532224" y="1334340"/>
                <a:ext cx="23055" cy="85161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43" extrusionOk="0">
                    <a:moveTo>
                      <a:pt x="78" y="0"/>
                    </a:moveTo>
                    <a:cubicBezTo>
                      <a:pt x="62" y="0"/>
                      <a:pt x="45" y="10"/>
                      <a:pt x="36" y="29"/>
                    </a:cubicBezTo>
                    <a:cubicBezTo>
                      <a:pt x="0" y="113"/>
                      <a:pt x="9" y="220"/>
                      <a:pt x="9" y="309"/>
                    </a:cubicBezTo>
                    <a:cubicBezTo>
                      <a:pt x="9" y="394"/>
                      <a:pt x="20" y="465"/>
                      <a:pt x="69" y="532"/>
                    </a:cubicBezTo>
                    <a:cubicBezTo>
                      <a:pt x="74" y="539"/>
                      <a:pt x="81" y="542"/>
                      <a:pt x="89" y="542"/>
                    </a:cubicBezTo>
                    <a:cubicBezTo>
                      <a:pt x="103" y="542"/>
                      <a:pt x="118" y="532"/>
                      <a:pt x="122" y="518"/>
                    </a:cubicBezTo>
                    <a:cubicBezTo>
                      <a:pt x="147" y="440"/>
                      <a:pt x="138" y="360"/>
                      <a:pt x="136" y="276"/>
                    </a:cubicBezTo>
                    <a:cubicBezTo>
                      <a:pt x="134" y="196"/>
                      <a:pt x="145" y="105"/>
                      <a:pt x="116" y="27"/>
                    </a:cubicBezTo>
                    <a:cubicBezTo>
                      <a:pt x="109" y="9"/>
                      <a:pt x="94" y="0"/>
                      <a:pt x="78" y="0"/>
                    </a:cubicBezTo>
                    <a:close/>
                  </a:path>
                </a:pathLst>
              </a:custGeom>
              <a:solidFill>
                <a:srgbClr val="281F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5772;p67">
                <a:extLst>
                  <a:ext uri="{FF2B5EF4-FFF2-40B4-BE49-F238E27FC236}">
                    <a16:creationId xmlns:a16="http://schemas.microsoft.com/office/drawing/2014/main" id="{B953D577-A646-1C17-D1CE-997CC8298716}"/>
                  </a:ext>
                </a:extLst>
              </p:cNvPr>
              <p:cNvSpPr/>
              <p:nvPr/>
            </p:nvSpPr>
            <p:spPr>
              <a:xfrm>
                <a:off x="7534092" y="1446633"/>
                <a:ext cx="24310" cy="78417"/>
              </a:xfrm>
              <a:custGeom>
                <a:avLst/>
                <a:gdLst/>
                <a:ahLst/>
                <a:cxnLst/>
                <a:rect l="l" t="t" r="r" b="b"/>
                <a:pathLst>
                  <a:path w="155" h="500" extrusionOk="0">
                    <a:moveTo>
                      <a:pt x="86" y="0"/>
                    </a:moveTo>
                    <a:cubicBezTo>
                      <a:pt x="71" y="0"/>
                      <a:pt x="56" y="9"/>
                      <a:pt x="50" y="27"/>
                    </a:cubicBezTo>
                    <a:cubicBezTo>
                      <a:pt x="21" y="103"/>
                      <a:pt x="16" y="185"/>
                      <a:pt x="12" y="267"/>
                    </a:cubicBezTo>
                    <a:cubicBezTo>
                      <a:pt x="10" y="341"/>
                      <a:pt x="1" y="427"/>
                      <a:pt x="54" y="490"/>
                    </a:cubicBezTo>
                    <a:cubicBezTo>
                      <a:pt x="61" y="496"/>
                      <a:pt x="70" y="500"/>
                      <a:pt x="80" y="500"/>
                    </a:cubicBezTo>
                    <a:cubicBezTo>
                      <a:pt x="89" y="500"/>
                      <a:pt x="99" y="496"/>
                      <a:pt x="105" y="490"/>
                    </a:cubicBezTo>
                    <a:cubicBezTo>
                      <a:pt x="154" y="436"/>
                      <a:pt x="152" y="370"/>
                      <a:pt x="152" y="301"/>
                    </a:cubicBezTo>
                    <a:cubicBezTo>
                      <a:pt x="152" y="207"/>
                      <a:pt x="152" y="114"/>
                      <a:pt x="121" y="27"/>
                    </a:cubicBezTo>
                    <a:cubicBezTo>
                      <a:pt x="115" y="9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281F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5773;p67">
                <a:extLst>
                  <a:ext uri="{FF2B5EF4-FFF2-40B4-BE49-F238E27FC236}">
                    <a16:creationId xmlns:a16="http://schemas.microsoft.com/office/drawing/2014/main" id="{47242776-CD51-56EF-C30F-022ECD986376}"/>
                  </a:ext>
                </a:extLst>
              </p:cNvPr>
              <p:cNvSpPr/>
              <p:nvPr/>
            </p:nvSpPr>
            <p:spPr>
              <a:xfrm>
                <a:off x="4817850" y="1466237"/>
                <a:ext cx="2901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567" extrusionOk="0">
                    <a:moveTo>
                      <a:pt x="65" y="0"/>
                    </a:moveTo>
                    <a:cubicBezTo>
                      <a:pt x="43" y="0"/>
                      <a:pt x="24" y="17"/>
                      <a:pt x="31" y="44"/>
                    </a:cubicBezTo>
                    <a:cubicBezTo>
                      <a:pt x="67" y="209"/>
                      <a:pt x="0" y="396"/>
                      <a:pt x="91" y="547"/>
                    </a:cubicBezTo>
                    <a:cubicBezTo>
                      <a:pt x="99" y="560"/>
                      <a:pt x="112" y="566"/>
                      <a:pt x="125" y="566"/>
                    </a:cubicBezTo>
                    <a:cubicBezTo>
                      <a:pt x="145" y="566"/>
                      <a:pt x="166" y="552"/>
                      <a:pt x="167" y="529"/>
                    </a:cubicBezTo>
                    <a:cubicBezTo>
                      <a:pt x="171" y="365"/>
                      <a:pt x="185" y="162"/>
                      <a:pt x="98" y="18"/>
                    </a:cubicBezTo>
                    <a:cubicBezTo>
                      <a:pt x="89" y="6"/>
                      <a:pt x="77" y="0"/>
                      <a:pt x="65" y="0"/>
                    </a:cubicBezTo>
                    <a:close/>
                  </a:path>
                </a:pathLst>
              </a:custGeom>
              <a:solidFill>
                <a:srgbClr val="281F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5774;p67">
                <a:extLst>
                  <a:ext uri="{FF2B5EF4-FFF2-40B4-BE49-F238E27FC236}">
                    <a16:creationId xmlns:a16="http://schemas.microsoft.com/office/drawing/2014/main" id="{5B0119DD-6331-52D0-3424-6FA05A27E5D3}"/>
                  </a:ext>
                </a:extLst>
              </p:cNvPr>
              <p:cNvSpPr/>
              <p:nvPr/>
            </p:nvSpPr>
            <p:spPr>
              <a:xfrm>
                <a:off x="6229687" y="1952731"/>
                <a:ext cx="236040" cy="7088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452" extrusionOk="0">
                    <a:moveTo>
                      <a:pt x="741" y="1"/>
                    </a:moveTo>
                    <a:cubicBezTo>
                      <a:pt x="733" y="1"/>
                      <a:pt x="725" y="1"/>
                      <a:pt x="717" y="1"/>
                    </a:cubicBezTo>
                    <a:cubicBezTo>
                      <a:pt x="470" y="3"/>
                      <a:pt x="54" y="61"/>
                      <a:pt x="5" y="364"/>
                    </a:cubicBezTo>
                    <a:cubicBezTo>
                      <a:pt x="0" y="388"/>
                      <a:pt x="21" y="414"/>
                      <a:pt x="45" y="414"/>
                    </a:cubicBezTo>
                    <a:cubicBezTo>
                      <a:pt x="54" y="414"/>
                      <a:pt x="63" y="410"/>
                      <a:pt x="72" y="401"/>
                    </a:cubicBezTo>
                    <a:cubicBezTo>
                      <a:pt x="248" y="213"/>
                      <a:pt x="499" y="181"/>
                      <a:pt x="744" y="181"/>
                    </a:cubicBezTo>
                    <a:cubicBezTo>
                      <a:pt x="762" y="181"/>
                      <a:pt x="781" y="181"/>
                      <a:pt x="799" y="181"/>
                    </a:cubicBezTo>
                    <a:cubicBezTo>
                      <a:pt x="1059" y="183"/>
                      <a:pt x="1206" y="401"/>
                      <a:pt x="1444" y="450"/>
                    </a:cubicBezTo>
                    <a:cubicBezTo>
                      <a:pt x="1447" y="451"/>
                      <a:pt x="1450" y="451"/>
                      <a:pt x="1453" y="451"/>
                    </a:cubicBezTo>
                    <a:cubicBezTo>
                      <a:pt x="1481" y="451"/>
                      <a:pt x="1505" y="423"/>
                      <a:pt x="1489" y="395"/>
                    </a:cubicBezTo>
                    <a:cubicBezTo>
                      <a:pt x="1337" y="122"/>
                      <a:pt x="1042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5775;p67">
                <a:extLst>
                  <a:ext uri="{FF2B5EF4-FFF2-40B4-BE49-F238E27FC236}">
                    <a16:creationId xmlns:a16="http://schemas.microsoft.com/office/drawing/2014/main" id="{DB36DB53-F648-5340-1E90-3D143FBE3C0D}"/>
                  </a:ext>
                </a:extLst>
              </p:cNvPr>
              <p:cNvSpPr/>
              <p:nvPr/>
            </p:nvSpPr>
            <p:spPr>
              <a:xfrm>
                <a:off x="6306851" y="1773001"/>
                <a:ext cx="49561" cy="20341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297" extrusionOk="0">
                    <a:moveTo>
                      <a:pt x="177" y="1"/>
                    </a:moveTo>
                    <a:cubicBezTo>
                      <a:pt x="161" y="1"/>
                      <a:pt x="144" y="7"/>
                      <a:pt x="134" y="21"/>
                    </a:cubicBezTo>
                    <a:cubicBezTo>
                      <a:pt x="0" y="208"/>
                      <a:pt x="125" y="488"/>
                      <a:pt x="113" y="698"/>
                    </a:cubicBezTo>
                    <a:cubicBezTo>
                      <a:pt x="105" y="882"/>
                      <a:pt x="38" y="1160"/>
                      <a:pt x="218" y="1287"/>
                    </a:cubicBezTo>
                    <a:cubicBezTo>
                      <a:pt x="228" y="1293"/>
                      <a:pt x="238" y="1296"/>
                      <a:pt x="248" y="1296"/>
                    </a:cubicBezTo>
                    <a:cubicBezTo>
                      <a:pt x="279" y="1296"/>
                      <a:pt x="307" y="1268"/>
                      <a:pt x="307" y="1236"/>
                    </a:cubicBezTo>
                    <a:cubicBezTo>
                      <a:pt x="314" y="1038"/>
                      <a:pt x="300" y="842"/>
                      <a:pt x="307" y="642"/>
                    </a:cubicBezTo>
                    <a:cubicBezTo>
                      <a:pt x="316" y="437"/>
                      <a:pt x="216" y="248"/>
                      <a:pt x="225" y="48"/>
                    </a:cubicBezTo>
                    <a:cubicBezTo>
                      <a:pt x="226" y="17"/>
                      <a:pt x="202" y="1"/>
                      <a:pt x="1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5776;p67">
                <a:extLst>
                  <a:ext uri="{FF2B5EF4-FFF2-40B4-BE49-F238E27FC236}">
                    <a16:creationId xmlns:a16="http://schemas.microsoft.com/office/drawing/2014/main" id="{42823055-DC90-323D-D850-E4D76EC291CB}"/>
                  </a:ext>
                </a:extLst>
              </p:cNvPr>
              <p:cNvSpPr/>
              <p:nvPr/>
            </p:nvSpPr>
            <p:spPr>
              <a:xfrm>
                <a:off x="4331502" y="1871963"/>
                <a:ext cx="301599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31" extrusionOk="0">
                    <a:moveTo>
                      <a:pt x="1747" y="0"/>
                    </a:moveTo>
                    <a:cubicBezTo>
                      <a:pt x="1440" y="0"/>
                      <a:pt x="1059" y="271"/>
                      <a:pt x="839" y="418"/>
                    </a:cubicBezTo>
                    <a:cubicBezTo>
                      <a:pt x="505" y="640"/>
                      <a:pt x="174" y="945"/>
                      <a:pt x="22" y="1323"/>
                    </a:cubicBezTo>
                    <a:cubicBezTo>
                      <a:pt x="0" y="1385"/>
                      <a:pt x="56" y="1431"/>
                      <a:pt x="110" y="1431"/>
                    </a:cubicBezTo>
                    <a:cubicBezTo>
                      <a:pt x="138" y="1431"/>
                      <a:pt x="165" y="1419"/>
                      <a:pt x="183" y="1392"/>
                    </a:cubicBezTo>
                    <a:cubicBezTo>
                      <a:pt x="410" y="1041"/>
                      <a:pt x="676" y="772"/>
                      <a:pt x="1023" y="538"/>
                    </a:cubicBezTo>
                    <a:cubicBezTo>
                      <a:pt x="1164" y="447"/>
                      <a:pt x="1313" y="369"/>
                      <a:pt x="1466" y="300"/>
                    </a:cubicBezTo>
                    <a:cubicBezTo>
                      <a:pt x="1613" y="233"/>
                      <a:pt x="1766" y="218"/>
                      <a:pt x="1889" y="111"/>
                    </a:cubicBezTo>
                    <a:cubicBezTo>
                      <a:pt x="1922" y="82"/>
                      <a:pt x="1907" y="27"/>
                      <a:pt x="1864" y="15"/>
                    </a:cubicBezTo>
                    <a:cubicBezTo>
                      <a:pt x="1827" y="5"/>
                      <a:pt x="1788" y="0"/>
                      <a:pt x="17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5777;p67">
                <a:extLst>
                  <a:ext uri="{FF2B5EF4-FFF2-40B4-BE49-F238E27FC236}">
                    <a16:creationId xmlns:a16="http://schemas.microsoft.com/office/drawing/2014/main" id="{29A88D6E-4253-A7B9-7539-CC78B568A388}"/>
                  </a:ext>
                </a:extLst>
              </p:cNvPr>
              <p:cNvSpPr/>
              <p:nvPr/>
            </p:nvSpPr>
            <p:spPr>
              <a:xfrm>
                <a:off x="7849959" y="1821306"/>
                <a:ext cx="316028" cy="112294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716" extrusionOk="0">
                    <a:moveTo>
                      <a:pt x="665" y="0"/>
                    </a:moveTo>
                    <a:cubicBezTo>
                      <a:pt x="485" y="0"/>
                      <a:pt x="308" y="36"/>
                      <a:pt x="98" y="94"/>
                    </a:cubicBezTo>
                    <a:cubicBezTo>
                      <a:pt x="1" y="122"/>
                      <a:pt x="10" y="281"/>
                      <a:pt x="110" y="281"/>
                    </a:cubicBezTo>
                    <a:cubicBezTo>
                      <a:pt x="113" y="281"/>
                      <a:pt x="116" y="281"/>
                      <a:pt x="120" y="281"/>
                    </a:cubicBezTo>
                    <a:cubicBezTo>
                      <a:pt x="229" y="269"/>
                      <a:pt x="322" y="247"/>
                      <a:pt x="429" y="216"/>
                    </a:cubicBezTo>
                    <a:cubicBezTo>
                      <a:pt x="501" y="195"/>
                      <a:pt x="572" y="186"/>
                      <a:pt x="643" y="186"/>
                    </a:cubicBezTo>
                    <a:cubicBezTo>
                      <a:pt x="803" y="186"/>
                      <a:pt x="960" y="231"/>
                      <a:pt x="1119" y="274"/>
                    </a:cubicBezTo>
                    <a:cubicBezTo>
                      <a:pt x="1334" y="336"/>
                      <a:pt x="1524" y="392"/>
                      <a:pt x="1679" y="565"/>
                    </a:cubicBezTo>
                    <a:cubicBezTo>
                      <a:pt x="1757" y="654"/>
                      <a:pt x="1802" y="694"/>
                      <a:pt x="1913" y="714"/>
                    </a:cubicBezTo>
                    <a:cubicBezTo>
                      <a:pt x="1916" y="715"/>
                      <a:pt x="1919" y="715"/>
                      <a:pt x="1922" y="715"/>
                    </a:cubicBezTo>
                    <a:cubicBezTo>
                      <a:pt x="1969" y="715"/>
                      <a:pt x="2014" y="658"/>
                      <a:pt x="1968" y="619"/>
                    </a:cubicBezTo>
                    <a:cubicBezTo>
                      <a:pt x="1864" y="527"/>
                      <a:pt x="1779" y="392"/>
                      <a:pt x="1664" y="314"/>
                    </a:cubicBezTo>
                    <a:cubicBezTo>
                      <a:pt x="1510" y="214"/>
                      <a:pt x="1343" y="152"/>
                      <a:pt x="1172" y="92"/>
                    </a:cubicBezTo>
                    <a:cubicBezTo>
                      <a:pt x="984" y="28"/>
                      <a:pt x="824" y="0"/>
                      <a:pt x="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5778;p67">
                <a:extLst>
                  <a:ext uri="{FF2B5EF4-FFF2-40B4-BE49-F238E27FC236}">
                    <a16:creationId xmlns:a16="http://schemas.microsoft.com/office/drawing/2014/main" id="{20D79376-7463-4066-D8FD-876DCA222B53}"/>
                  </a:ext>
                </a:extLst>
              </p:cNvPr>
              <p:cNvSpPr/>
              <p:nvPr/>
            </p:nvSpPr>
            <p:spPr>
              <a:xfrm>
                <a:off x="6219963" y="1560493"/>
                <a:ext cx="231022" cy="284969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1817" extrusionOk="0">
                    <a:moveTo>
                      <a:pt x="718" y="0"/>
                    </a:moveTo>
                    <a:cubicBezTo>
                      <a:pt x="429" y="0"/>
                      <a:pt x="211" y="172"/>
                      <a:pt x="91" y="458"/>
                    </a:cubicBezTo>
                    <a:cubicBezTo>
                      <a:pt x="0" y="678"/>
                      <a:pt x="116" y="958"/>
                      <a:pt x="160" y="1181"/>
                    </a:cubicBezTo>
                    <a:cubicBezTo>
                      <a:pt x="231" y="1528"/>
                      <a:pt x="421" y="1817"/>
                      <a:pt x="780" y="1817"/>
                    </a:cubicBezTo>
                    <a:cubicBezTo>
                      <a:pt x="817" y="1817"/>
                      <a:pt x="855" y="1814"/>
                      <a:pt x="894" y="1808"/>
                    </a:cubicBezTo>
                    <a:cubicBezTo>
                      <a:pt x="1299" y="1746"/>
                      <a:pt x="1399" y="1270"/>
                      <a:pt x="1435" y="945"/>
                    </a:cubicBezTo>
                    <a:cubicBezTo>
                      <a:pt x="1473" y="578"/>
                      <a:pt x="1279" y="102"/>
                      <a:pt x="890" y="19"/>
                    </a:cubicBezTo>
                    <a:cubicBezTo>
                      <a:pt x="830" y="7"/>
                      <a:pt x="773" y="0"/>
                      <a:pt x="7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5779;p67">
                <a:extLst>
                  <a:ext uri="{FF2B5EF4-FFF2-40B4-BE49-F238E27FC236}">
                    <a16:creationId xmlns:a16="http://schemas.microsoft.com/office/drawing/2014/main" id="{32A121C8-2F0D-E9FC-E8D3-AAA518D6F133}"/>
                  </a:ext>
                </a:extLst>
              </p:cNvPr>
              <p:cNvSpPr/>
              <p:nvPr/>
            </p:nvSpPr>
            <p:spPr>
              <a:xfrm>
                <a:off x="5140148" y="2658635"/>
                <a:ext cx="214397" cy="157619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005" extrusionOk="0">
                    <a:moveTo>
                      <a:pt x="880" y="0"/>
                    </a:moveTo>
                    <a:cubicBezTo>
                      <a:pt x="872" y="0"/>
                      <a:pt x="866" y="2"/>
                      <a:pt x="859" y="4"/>
                    </a:cubicBezTo>
                    <a:cubicBezTo>
                      <a:pt x="643" y="91"/>
                      <a:pt x="1" y="727"/>
                      <a:pt x="27" y="801"/>
                    </a:cubicBezTo>
                    <a:cubicBezTo>
                      <a:pt x="74" y="921"/>
                      <a:pt x="449" y="1005"/>
                      <a:pt x="792" y="1005"/>
                    </a:cubicBezTo>
                    <a:cubicBezTo>
                      <a:pt x="1009" y="1005"/>
                      <a:pt x="1213" y="971"/>
                      <a:pt x="1313" y="892"/>
                    </a:cubicBezTo>
                    <a:cubicBezTo>
                      <a:pt x="1351" y="861"/>
                      <a:pt x="1366" y="807"/>
                      <a:pt x="1351" y="761"/>
                    </a:cubicBezTo>
                    <a:cubicBezTo>
                      <a:pt x="1287" y="555"/>
                      <a:pt x="1027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5780;p67">
                <a:extLst>
                  <a:ext uri="{FF2B5EF4-FFF2-40B4-BE49-F238E27FC236}">
                    <a16:creationId xmlns:a16="http://schemas.microsoft.com/office/drawing/2014/main" id="{AF0136A8-A8AD-2916-BE2C-C7D99D38ACC4}"/>
                  </a:ext>
                </a:extLst>
              </p:cNvPr>
              <p:cNvSpPr/>
              <p:nvPr/>
            </p:nvSpPr>
            <p:spPr>
              <a:xfrm>
                <a:off x="7324716" y="2678710"/>
                <a:ext cx="214397" cy="157462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004" extrusionOk="0">
                    <a:moveTo>
                      <a:pt x="377" y="1"/>
                    </a:moveTo>
                    <a:cubicBezTo>
                      <a:pt x="328" y="1"/>
                      <a:pt x="283" y="32"/>
                      <a:pt x="263" y="77"/>
                    </a:cubicBezTo>
                    <a:cubicBezTo>
                      <a:pt x="172" y="286"/>
                      <a:pt x="1" y="924"/>
                      <a:pt x="148" y="971"/>
                    </a:cubicBezTo>
                    <a:cubicBezTo>
                      <a:pt x="215" y="994"/>
                      <a:pt x="345" y="1004"/>
                      <a:pt x="496" y="1004"/>
                    </a:cubicBezTo>
                    <a:cubicBezTo>
                      <a:pt x="836" y="1004"/>
                      <a:pt x="1276" y="954"/>
                      <a:pt x="1296" y="902"/>
                    </a:cubicBezTo>
                    <a:cubicBezTo>
                      <a:pt x="1367" y="702"/>
                      <a:pt x="706" y="10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5781;p67">
                <a:extLst>
                  <a:ext uri="{FF2B5EF4-FFF2-40B4-BE49-F238E27FC236}">
                    <a16:creationId xmlns:a16="http://schemas.microsoft.com/office/drawing/2014/main" id="{F88648F9-C95E-B972-2622-D6015E507817}"/>
                  </a:ext>
                </a:extLst>
              </p:cNvPr>
              <p:cNvSpPr/>
              <p:nvPr/>
            </p:nvSpPr>
            <p:spPr>
              <a:xfrm>
                <a:off x="5408808" y="2868320"/>
                <a:ext cx="197929" cy="178792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140" extrusionOk="0">
                    <a:moveTo>
                      <a:pt x="492" y="1"/>
                    </a:moveTo>
                    <a:cubicBezTo>
                      <a:pt x="468" y="1"/>
                      <a:pt x="449" y="7"/>
                      <a:pt x="436" y="22"/>
                    </a:cubicBezTo>
                    <a:cubicBezTo>
                      <a:pt x="283" y="193"/>
                      <a:pt x="0" y="1054"/>
                      <a:pt x="58" y="1105"/>
                    </a:cubicBezTo>
                    <a:cubicBezTo>
                      <a:pt x="84" y="1129"/>
                      <a:pt x="129" y="1140"/>
                      <a:pt x="187" y="1140"/>
                    </a:cubicBezTo>
                    <a:cubicBezTo>
                      <a:pt x="486" y="1140"/>
                      <a:pt x="1132" y="860"/>
                      <a:pt x="1244" y="605"/>
                    </a:cubicBezTo>
                    <a:cubicBezTo>
                      <a:pt x="1262" y="560"/>
                      <a:pt x="1250" y="505"/>
                      <a:pt x="1217" y="471"/>
                    </a:cubicBezTo>
                    <a:cubicBezTo>
                      <a:pt x="1079" y="329"/>
                      <a:pt x="660" y="1"/>
                      <a:pt x="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5782;p67">
                <a:extLst>
                  <a:ext uri="{FF2B5EF4-FFF2-40B4-BE49-F238E27FC236}">
                    <a16:creationId xmlns:a16="http://schemas.microsoft.com/office/drawing/2014/main" id="{A6C448FF-D95F-6790-9D5F-78B481550066}"/>
                  </a:ext>
                </a:extLst>
              </p:cNvPr>
              <p:cNvSpPr/>
              <p:nvPr/>
            </p:nvSpPr>
            <p:spPr>
              <a:xfrm>
                <a:off x="7078797" y="2878201"/>
                <a:ext cx="187578" cy="205768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312" extrusionOk="0">
                    <a:moveTo>
                      <a:pt x="801" y="1"/>
                    </a:moveTo>
                    <a:cubicBezTo>
                      <a:pt x="782" y="1"/>
                      <a:pt x="762" y="6"/>
                      <a:pt x="744" y="15"/>
                    </a:cubicBezTo>
                    <a:cubicBezTo>
                      <a:pt x="541" y="117"/>
                      <a:pt x="1" y="497"/>
                      <a:pt x="83" y="629"/>
                    </a:cubicBezTo>
                    <a:cubicBezTo>
                      <a:pt x="201" y="819"/>
                      <a:pt x="889" y="1311"/>
                      <a:pt x="1000" y="1311"/>
                    </a:cubicBezTo>
                    <a:cubicBezTo>
                      <a:pt x="1005" y="1311"/>
                      <a:pt x="1008" y="1311"/>
                      <a:pt x="1011" y="1309"/>
                    </a:cubicBezTo>
                    <a:cubicBezTo>
                      <a:pt x="1195" y="1203"/>
                      <a:pt x="1129" y="248"/>
                      <a:pt x="879" y="30"/>
                    </a:cubicBezTo>
                    <a:cubicBezTo>
                      <a:pt x="857" y="11"/>
                      <a:pt x="829" y="1"/>
                      <a:pt x="8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5783;p67">
                <a:extLst>
                  <a:ext uri="{FF2B5EF4-FFF2-40B4-BE49-F238E27FC236}">
                    <a16:creationId xmlns:a16="http://schemas.microsoft.com/office/drawing/2014/main" id="{FAAE2BF3-06F1-70EE-4D76-59782E04C07D}"/>
                  </a:ext>
                </a:extLst>
              </p:cNvPr>
              <p:cNvSpPr/>
              <p:nvPr/>
            </p:nvSpPr>
            <p:spPr>
              <a:xfrm>
                <a:off x="5808896" y="3003353"/>
                <a:ext cx="163895" cy="189457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1208" extrusionOk="0">
                    <a:moveTo>
                      <a:pt x="217" y="1"/>
                    </a:moveTo>
                    <a:cubicBezTo>
                      <a:pt x="143" y="1"/>
                      <a:pt x="91" y="16"/>
                      <a:pt x="76" y="53"/>
                    </a:cubicBezTo>
                    <a:cubicBezTo>
                      <a:pt x="1" y="267"/>
                      <a:pt x="39" y="1174"/>
                      <a:pt x="110" y="1201"/>
                    </a:cubicBezTo>
                    <a:cubicBezTo>
                      <a:pt x="121" y="1205"/>
                      <a:pt x="134" y="1207"/>
                      <a:pt x="148" y="1207"/>
                    </a:cubicBezTo>
                    <a:cubicBezTo>
                      <a:pt x="387" y="1207"/>
                      <a:pt x="1023" y="624"/>
                      <a:pt x="1042" y="316"/>
                    </a:cubicBezTo>
                    <a:cubicBezTo>
                      <a:pt x="1044" y="264"/>
                      <a:pt x="1017" y="220"/>
                      <a:pt x="968" y="198"/>
                    </a:cubicBezTo>
                    <a:cubicBezTo>
                      <a:pt x="816" y="125"/>
                      <a:pt x="429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5784;p67">
                <a:extLst>
                  <a:ext uri="{FF2B5EF4-FFF2-40B4-BE49-F238E27FC236}">
                    <a16:creationId xmlns:a16="http://schemas.microsoft.com/office/drawing/2014/main" id="{FEBD81F5-95A9-D795-0754-42FF61A15D7D}"/>
                  </a:ext>
                </a:extLst>
              </p:cNvPr>
              <p:cNvSpPr/>
              <p:nvPr/>
            </p:nvSpPr>
            <p:spPr>
              <a:xfrm>
                <a:off x="6728896" y="3001942"/>
                <a:ext cx="179108" cy="20514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308" extrusionOk="0">
                    <a:moveTo>
                      <a:pt x="881" y="1"/>
                    </a:moveTo>
                    <a:cubicBezTo>
                      <a:pt x="876" y="1"/>
                      <a:pt x="870" y="1"/>
                      <a:pt x="864" y="2"/>
                    </a:cubicBezTo>
                    <a:cubicBezTo>
                      <a:pt x="639" y="26"/>
                      <a:pt x="1" y="196"/>
                      <a:pt x="30" y="347"/>
                    </a:cubicBezTo>
                    <a:cubicBezTo>
                      <a:pt x="74" y="569"/>
                      <a:pt x="574" y="1308"/>
                      <a:pt x="659" y="1308"/>
                    </a:cubicBezTo>
                    <a:cubicBezTo>
                      <a:pt x="660" y="1308"/>
                      <a:pt x="661" y="1308"/>
                      <a:pt x="661" y="1308"/>
                    </a:cubicBezTo>
                    <a:cubicBezTo>
                      <a:pt x="870" y="1272"/>
                      <a:pt x="1142" y="353"/>
                      <a:pt x="986" y="62"/>
                    </a:cubicBezTo>
                    <a:cubicBezTo>
                      <a:pt x="964" y="23"/>
                      <a:pt x="925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5785;p67">
                <a:extLst>
                  <a:ext uri="{FF2B5EF4-FFF2-40B4-BE49-F238E27FC236}">
                    <a16:creationId xmlns:a16="http://schemas.microsoft.com/office/drawing/2014/main" id="{BFC385E1-6FCD-F5EE-8F80-6D8EC2E82590}"/>
                  </a:ext>
                </a:extLst>
              </p:cNvPr>
              <p:cNvSpPr/>
              <p:nvPr/>
            </p:nvSpPr>
            <p:spPr>
              <a:xfrm>
                <a:off x="6281600" y="3037072"/>
                <a:ext cx="190871" cy="21502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371" extrusionOk="0">
                    <a:moveTo>
                      <a:pt x="649" y="0"/>
                    </a:moveTo>
                    <a:cubicBezTo>
                      <a:pt x="356" y="0"/>
                      <a:pt x="26" y="37"/>
                      <a:pt x="19" y="149"/>
                    </a:cubicBezTo>
                    <a:cubicBezTo>
                      <a:pt x="1" y="408"/>
                      <a:pt x="332" y="1362"/>
                      <a:pt x="419" y="1371"/>
                    </a:cubicBezTo>
                    <a:cubicBezTo>
                      <a:pt x="421" y="1371"/>
                      <a:pt x="424" y="1371"/>
                      <a:pt x="426" y="1371"/>
                    </a:cubicBezTo>
                    <a:cubicBezTo>
                      <a:pt x="666" y="1371"/>
                      <a:pt x="1217" y="480"/>
                      <a:pt x="1131" y="125"/>
                    </a:cubicBezTo>
                    <a:cubicBezTo>
                      <a:pt x="1118" y="72"/>
                      <a:pt x="1073" y="29"/>
                      <a:pt x="1017" y="23"/>
                    </a:cubicBezTo>
                    <a:cubicBezTo>
                      <a:pt x="934" y="9"/>
                      <a:pt x="796" y="0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5786;p67">
                <a:extLst>
                  <a:ext uri="{FF2B5EF4-FFF2-40B4-BE49-F238E27FC236}">
                    <a16:creationId xmlns:a16="http://schemas.microsoft.com/office/drawing/2014/main" id="{C630DE33-EFF7-1DFD-4B95-88D19E6199F0}"/>
                  </a:ext>
                </a:extLst>
              </p:cNvPr>
              <p:cNvSpPr/>
              <p:nvPr/>
            </p:nvSpPr>
            <p:spPr>
              <a:xfrm>
                <a:off x="6011215" y="1165275"/>
                <a:ext cx="609000" cy="64146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409" extrusionOk="0">
                    <a:moveTo>
                      <a:pt x="2139" y="1"/>
                    </a:moveTo>
                    <a:cubicBezTo>
                      <a:pt x="2071" y="1"/>
                      <a:pt x="2003" y="2"/>
                      <a:pt x="1934" y="4"/>
                    </a:cubicBezTo>
                    <a:cubicBezTo>
                      <a:pt x="1625" y="10"/>
                      <a:pt x="1318" y="17"/>
                      <a:pt x="1006" y="26"/>
                    </a:cubicBezTo>
                    <a:cubicBezTo>
                      <a:pt x="702" y="33"/>
                      <a:pt x="384" y="10"/>
                      <a:pt x="90" y="106"/>
                    </a:cubicBezTo>
                    <a:cubicBezTo>
                      <a:pt x="5" y="137"/>
                      <a:pt x="1" y="259"/>
                      <a:pt x="90" y="291"/>
                    </a:cubicBezTo>
                    <a:cubicBezTo>
                      <a:pt x="344" y="377"/>
                      <a:pt x="631" y="402"/>
                      <a:pt x="924" y="402"/>
                    </a:cubicBezTo>
                    <a:cubicBezTo>
                      <a:pt x="1268" y="402"/>
                      <a:pt x="1620" y="368"/>
                      <a:pt x="1932" y="362"/>
                    </a:cubicBezTo>
                    <a:cubicBezTo>
                      <a:pt x="1975" y="361"/>
                      <a:pt x="2019" y="361"/>
                      <a:pt x="2063" y="361"/>
                    </a:cubicBezTo>
                    <a:cubicBezTo>
                      <a:pt x="2341" y="361"/>
                      <a:pt x="2618" y="372"/>
                      <a:pt x="2897" y="382"/>
                    </a:cubicBezTo>
                    <a:cubicBezTo>
                      <a:pt x="3035" y="387"/>
                      <a:pt x="3197" y="409"/>
                      <a:pt x="3355" y="409"/>
                    </a:cubicBezTo>
                    <a:cubicBezTo>
                      <a:pt x="3519" y="409"/>
                      <a:pt x="3678" y="386"/>
                      <a:pt x="3800" y="297"/>
                    </a:cubicBezTo>
                    <a:cubicBezTo>
                      <a:pt x="3860" y="253"/>
                      <a:pt x="3883" y="150"/>
                      <a:pt x="3803" y="108"/>
                    </a:cubicBezTo>
                    <a:cubicBezTo>
                      <a:pt x="3674" y="40"/>
                      <a:pt x="3526" y="27"/>
                      <a:pt x="3376" y="27"/>
                    </a:cubicBezTo>
                    <a:cubicBezTo>
                      <a:pt x="3285" y="27"/>
                      <a:pt x="3193" y="32"/>
                      <a:pt x="3104" y="32"/>
                    </a:cubicBezTo>
                    <a:cubicBezTo>
                      <a:pt x="3077" y="32"/>
                      <a:pt x="3050" y="31"/>
                      <a:pt x="3024" y="30"/>
                    </a:cubicBezTo>
                    <a:cubicBezTo>
                      <a:pt x="2728" y="18"/>
                      <a:pt x="2434" y="1"/>
                      <a:pt x="2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5787;p67">
                <a:extLst>
                  <a:ext uri="{FF2B5EF4-FFF2-40B4-BE49-F238E27FC236}">
                    <a16:creationId xmlns:a16="http://schemas.microsoft.com/office/drawing/2014/main" id="{8DE9FD47-98AF-7662-5A7B-0C77412626D7}"/>
                  </a:ext>
                </a:extLst>
              </p:cNvPr>
              <p:cNvSpPr/>
              <p:nvPr/>
            </p:nvSpPr>
            <p:spPr>
              <a:xfrm>
                <a:off x="4665092" y="1322735"/>
                <a:ext cx="229924" cy="201219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283" extrusionOk="0">
                    <a:moveTo>
                      <a:pt x="1355" y="0"/>
                    </a:moveTo>
                    <a:cubicBezTo>
                      <a:pt x="1066" y="0"/>
                      <a:pt x="757" y="151"/>
                      <a:pt x="538" y="332"/>
                    </a:cubicBezTo>
                    <a:cubicBezTo>
                      <a:pt x="253" y="566"/>
                      <a:pt x="151" y="881"/>
                      <a:pt x="15" y="1215"/>
                    </a:cubicBezTo>
                    <a:cubicBezTo>
                      <a:pt x="1" y="1252"/>
                      <a:pt x="37" y="1283"/>
                      <a:pt x="73" y="1283"/>
                    </a:cubicBezTo>
                    <a:cubicBezTo>
                      <a:pt x="90" y="1283"/>
                      <a:pt x="107" y="1275"/>
                      <a:pt x="118" y="1257"/>
                    </a:cubicBezTo>
                    <a:cubicBezTo>
                      <a:pt x="291" y="962"/>
                      <a:pt x="465" y="688"/>
                      <a:pt x="754" y="492"/>
                    </a:cubicBezTo>
                    <a:cubicBezTo>
                      <a:pt x="972" y="345"/>
                      <a:pt x="1232" y="283"/>
                      <a:pt x="1428" y="103"/>
                    </a:cubicBezTo>
                    <a:cubicBezTo>
                      <a:pt x="1466" y="67"/>
                      <a:pt x="1439" y="1"/>
                      <a:pt x="1386" y="1"/>
                    </a:cubicBezTo>
                    <a:cubicBezTo>
                      <a:pt x="1376" y="0"/>
                      <a:pt x="1365" y="0"/>
                      <a:pt x="13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5788;p67">
                <a:extLst>
                  <a:ext uri="{FF2B5EF4-FFF2-40B4-BE49-F238E27FC236}">
                    <a16:creationId xmlns:a16="http://schemas.microsoft.com/office/drawing/2014/main" id="{BF688242-2B18-5E8B-967D-394FE6C4DBB1}"/>
                  </a:ext>
                </a:extLst>
              </p:cNvPr>
              <p:cNvSpPr/>
              <p:nvPr/>
            </p:nvSpPr>
            <p:spPr>
              <a:xfrm>
                <a:off x="6239725" y="1272705"/>
                <a:ext cx="77478" cy="10131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46" extrusionOk="0">
                    <a:moveTo>
                      <a:pt x="222" y="1"/>
                    </a:moveTo>
                    <a:cubicBezTo>
                      <a:pt x="109" y="1"/>
                      <a:pt x="1" y="154"/>
                      <a:pt x="108" y="257"/>
                    </a:cubicBezTo>
                    <a:cubicBezTo>
                      <a:pt x="163" y="313"/>
                      <a:pt x="183" y="391"/>
                      <a:pt x="217" y="462"/>
                    </a:cubicBezTo>
                    <a:cubicBezTo>
                      <a:pt x="252" y="542"/>
                      <a:pt x="310" y="602"/>
                      <a:pt x="388" y="640"/>
                    </a:cubicBezTo>
                    <a:cubicBezTo>
                      <a:pt x="396" y="644"/>
                      <a:pt x="405" y="646"/>
                      <a:pt x="414" y="646"/>
                    </a:cubicBezTo>
                    <a:cubicBezTo>
                      <a:pt x="453" y="646"/>
                      <a:pt x="493" y="608"/>
                      <a:pt x="466" y="564"/>
                    </a:cubicBezTo>
                    <a:cubicBezTo>
                      <a:pt x="419" y="495"/>
                      <a:pt x="430" y="402"/>
                      <a:pt x="424" y="322"/>
                    </a:cubicBezTo>
                    <a:cubicBezTo>
                      <a:pt x="417" y="219"/>
                      <a:pt x="390" y="128"/>
                      <a:pt x="321" y="50"/>
                    </a:cubicBezTo>
                    <a:cubicBezTo>
                      <a:pt x="292" y="15"/>
                      <a:pt x="257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5789;p67">
                <a:extLst>
                  <a:ext uri="{FF2B5EF4-FFF2-40B4-BE49-F238E27FC236}">
                    <a16:creationId xmlns:a16="http://schemas.microsoft.com/office/drawing/2014/main" id="{A3B51118-958E-D797-8B4D-D262B4044CDB}"/>
                  </a:ext>
                </a:extLst>
              </p:cNvPr>
              <p:cNvSpPr/>
              <p:nvPr/>
            </p:nvSpPr>
            <p:spPr>
              <a:xfrm>
                <a:off x="6341982" y="1272078"/>
                <a:ext cx="80458" cy="9833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27" extrusionOk="0">
                    <a:moveTo>
                      <a:pt x="388" y="1"/>
                    </a:moveTo>
                    <a:cubicBezTo>
                      <a:pt x="386" y="1"/>
                      <a:pt x="383" y="1"/>
                      <a:pt x="381" y="1"/>
                    </a:cubicBezTo>
                    <a:cubicBezTo>
                      <a:pt x="245" y="3"/>
                      <a:pt x="170" y="139"/>
                      <a:pt x="116" y="250"/>
                    </a:cubicBezTo>
                    <a:cubicBezTo>
                      <a:pt x="94" y="301"/>
                      <a:pt x="74" y="350"/>
                      <a:pt x="52" y="401"/>
                    </a:cubicBezTo>
                    <a:cubicBezTo>
                      <a:pt x="34" y="448"/>
                      <a:pt x="1" y="502"/>
                      <a:pt x="7" y="553"/>
                    </a:cubicBezTo>
                    <a:cubicBezTo>
                      <a:pt x="12" y="593"/>
                      <a:pt x="34" y="624"/>
                      <a:pt x="79" y="626"/>
                    </a:cubicBezTo>
                    <a:cubicBezTo>
                      <a:pt x="80" y="626"/>
                      <a:pt x="81" y="626"/>
                      <a:pt x="82" y="626"/>
                    </a:cubicBezTo>
                    <a:cubicBezTo>
                      <a:pt x="185" y="626"/>
                      <a:pt x="268" y="512"/>
                      <a:pt x="325" y="437"/>
                    </a:cubicBezTo>
                    <a:cubicBezTo>
                      <a:pt x="359" y="395"/>
                      <a:pt x="390" y="350"/>
                      <a:pt x="419" y="310"/>
                    </a:cubicBezTo>
                    <a:cubicBezTo>
                      <a:pt x="463" y="248"/>
                      <a:pt x="508" y="215"/>
                      <a:pt x="512" y="135"/>
                    </a:cubicBezTo>
                    <a:cubicBezTo>
                      <a:pt x="512" y="66"/>
                      <a:pt x="456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5790;p67">
                <a:extLst>
                  <a:ext uri="{FF2B5EF4-FFF2-40B4-BE49-F238E27FC236}">
                    <a16:creationId xmlns:a16="http://schemas.microsoft.com/office/drawing/2014/main" id="{33CFD686-3477-83A9-8C64-93D293F9C081}"/>
                  </a:ext>
                </a:extLst>
              </p:cNvPr>
              <p:cNvSpPr/>
              <p:nvPr/>
            </p:nvSpPr>
            <p:spPr>
              <a:xfrm>
                <a:off x="7483120" y="1297171"/>
                <a:ext cx="237295" cy="177694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133" extrusionOk="0">
                    <a:moveTo>
                      <a:pt x="243" y="1"/>
                    </a:moveTo>
                    <a:cubicBezTo>
                      <a:pt x="198" y="1"/>
                      <a:pt x="155" y="32"/>
                      <a:pt x="132" y="68"/>
                    </a:cubicBezTo>
                    <a:cubicBezTo>
                      <a:pt x="1" y="268"/>
                      <a:pt x="412" y="333"/>
                      <a:pt x="519" y="375"/>
                    </a:cubicBezTo>
                    <a:cubicBezTo>
                      <a:pt x="893" y="524"/>
                      <a:pt x="1160" y="766"/>
                      <a:pt x="1382" y="1100"/>
                    </a:cubicBezTo>
                    <a:cubicBezTo>
                      <a:pt x="1398" y="1123"/>
                      <a:pt x="1420" y="1133"/>
                      <a:pt x="1441" y="1133"/>
                    </a:cubicBezTo>
                    <a:cubicBezTo>
                      <a:pt x="1479" y="1133"/>
                      <a:pt x="1513" y="1102"/>
                      <a:pt x="1500" y="1056"/>
                    </a:cubicBezTo>
                    <a:cubicBezTo>
                      <a:pt x="1425" y="751"/>
                      <a:pt x="1287" y="535"/>
                      <a:pt x="1026" y="350"/>
                    </a:cubicBezTo>
                    <a:cubicBezTo>
                      <a:pt x="808" y="190"/>
                      <a:pt x="524" y="28"/>
                      <a:pt x="252" y="1"/>
                    </a:cubicBezTo>
                    <a:cubicBezTo>
                      <a:pt x="249" y="1"/>
                      <a:pt x="246" y="1"/>
                      <a:pt x="2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5791;p67">
                <a:extLst>
                  <a:ext uri="{FF2B5EF4-FFF2-40B4-BE49-F238E27FC236}">
                    <a16:creationId xmlns:a16="http://schemas.microsoft.com/office/drawing/2014/main" id="{F1354B5A-CD10-2020-C9C5-17256FC371D1}"/>
                  </a:ext>
                </a:extLst>
              </p:cNvPr>
              <p:cNvSpPr/>
              <p:nvPr/>
            </p:nvSpPr>
            <p:spPr>
              <a:xfrm>
                <a:off x="4991468" y="4172697"/>
                <a:ext cx="127979" cy="185222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181" extrusionOk="0">
                    <a:moveTo>
                      <a:pt x="653" y="0"/>
                    </a:moveTo>
                    <a:cubicBezTo>
                      <a:pt x="456" y="0"/>
                      <a:pt x="282" y="217"/>
                      <a:pt x="194" y="378"/>
                    </a:cubicBezTo>
                    <a:cubicBezTo>
                      <a:pt x="72" y="612"/>
                      <a:pt x="1" y="912"/>
                      <a:pt x="103" y="1161"/>
                    </a:cubicBezTo>
                    <a:cubicBezTo>
                      <a:pt x="110" y="1175"/>
                      <a:pt x="122" y="1181"/>
                      <a:pt x="134" y="1181"/>
                    </a:cubicBezTo>
                    <a:cubicBezTo>
                      <a:pt x="152" y="1181"/>
                      <a:pt x="170" y="1169"/>
                      <a:pt x="174" y="1152"/>
                    </a:cubicBezTo>
                    <a:cubicBezTo>
                      <a:pt x="250" y="950"/>
                      <a:pt x="268" y="734"/>
                      <a:pt x="357" y="534"/>
                    </a:cubicBezTo>
                    <a:cubicBezTo>
                      <a:pt x="457" y="314"/>
                      <a:pt x="628" y="258"/>
                      <a:pt x="793" y="111"/>
                    </a:cubicBezTo>
                    <a:cubicBezTo>
                      <a:pt x="815" y="91"/>
                      <a:pt x="813" y="47"/>
                      <a:pt x="784" y="33"/>
                    </a:cubicBezTo>
                    <a:cubicBezTo>
                      <a:pt x="740" y="10"/>
                      <a:pt x="696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5792;p67">
                <a:extLst>
                  <a:ext uri="{FF2B5EF4-FFF2-40B4-BE49-F238E27FC236}">
                    <a16:creationId xmlns:a16="http://schemas.microsoft.com/office/drawing/2014/main" id="{097A7A8F-4E6B-2551-5C2F-E70EA26D38AA}"/>
                  </a:ext>
                </a:extLst>
              </p:cNvPr>
              <p:cNvSpPr/>
              <p:nvPr/>
            </p:nvSpPr>
            <p:spPr>
              <a:xfrm>
                <a:off x="5053418" y="4206886"/>
                <a:ext cx="174874" cy="19275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229" extrusionOk="0">
                    <a:moveTo>
                      <a:pt x="941" y="1"/>
                    </a:moveTo>
                    <a:cubicBezTo>
                      <a:pt x="591" y="1"/>
                      <a:pt x="0" y="903"/>
                      <a:pt x="331" y="1217"/>
                    </a:cubicBezTo>
                    <a:cubicBezTo>
                      <a:pt x="341" y="1225"/>
                      <a:pt x="353" y="1228"/>
                      <a:pt x="365" y="1228"/>
                    </a:cubicBezTo>
                    <a:cubicBezTo>
                      <a:pt x="397" y="1228"/>
                      <a:pt x="429" y="1203"/>
                      <a:pt x="418" y="1166"/>
                    </a:cubicBezTo>
                    <a:cubicBezTo>
                      <a:pt x="309" y="821"/>
                      <a:pt x="647" y="185"/>
                      <a:pt x="1032" y="178"/>
                    </a:cubicBezTo>
                    <a:cubicBezTo>
                      <a:pt x="1092" y="178"/>
                      <a:pt x="1114" y="109"/>
                      <a:pt x="1078" y="67"/>
                    </a:cubicBezTo>
                    <a:cubicBezTo>
                      <a:pt x="1041" y="21"/>
                      <a:pt x="994" y="1"/>
                      <a:pt x="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5793;p67">
                <a:extLst>
                  <a:ext uri="{FF2B5EF4-FFF2-40B4-BE49-F238E27FC236}">
                    <a16:creationId xmlns:a16="http://schemas.microsoft.com/office/drawing/2014/main" id="{3E96C887-C43F-EB13-4399-C98B90D056A7}"/>
                  </a:ext>
                </a:extLst>
              </p:cNvPr>
              <p:cNvSpPr/>
              <p:nvPr/>
            </p:nvSpPr>
            <p:spPr>
              <a:xfrm>
                <a:off x="7960685" y="4021667"/>
                <a:ext cx="193851" cy="27477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752" extrusionOk="0">
                    <a:moveTo>
                      <a:pt x="78" y="1"/>
                    </a:moveTo>
                    <a:cubicBezTo>
                      <a:pt x="38" y="1"/>
                      <a:pt x="1" y="44"/>
                      <a:pt x="28" y="80"/>
                    </a:cubicBezTo>
                    <a:cubicBezTo>
                      <a:pt x="204" y="322"/>
                      <a:pt x="479" y="414"/>
                      <a:pt x="700" y="612"/>
                    </a:cubicBezTo>
                    <a:cubicBezTo>
                      <a:pt x="911" y="801"/>
                      <a:pt x="1093" y="1415"/>
                      <a:pt x="951" y="1677"/>
                    </a:cubicBezTo>
                    <a:cubicBezTo>
                      <a:pt x="931" y="1717"/>
                      <a:pt x="963" y="1751"/>
                      <a:pt x="997" y="1751"/>
                    </a:cubicBezTo>
                    <a:cubicBezTo>
                      <a:pt x="1011" y="1751"/>
                      <a:pt x="1026" y="1745"/>
                      <a:pt x="1038" y="1730"/>
                    </a:cubicBezTo>
                    <a:cubicBezTo>
                      <a:pt x="1236" y="1470"/>
                      <a:pt x="1169" y="1070"/>
                      <a:pt x="1067" y="787"/>
                    </a:cubicBezTo>
                    <a:cubicBezTo>
                      <a:pt x="913" y="369"/>
                      <a:pt x="450" y="222"/>
                      <a:pt x="106" y="9"/>
                    </a:cubicBezTo>
                    <a:cubicBezTo>
                      <a:pt x="97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5794;p67">
                <a:extLst>
                  <a:ext uri="{FF2B5EF4-FFF2-40B4-BE49-F238E27FC236}">
                    <a16:creationId xmlns:a16="http://schemas.microsoft.com/office/drawing/2014/main" id="{A89B4889-5C9D-B02B-284D-E85DE9755E30}"/>
                  </a:ext>
                </a:extLst>
              </p:cNvPr>
              <p:cNvSpPr/>
              <p:nvPr/>
            </p:nvSpPr>
            <p:spPr>
              <a:xfrm>
                <a:off x="7888227" y="4098672"/>
                <a:ext cx="146486" cy="221137"/>
              </a:xfrm>
              <a:custGeom>
                <a:avLst/>
                <a:gdLst/>
                <a:ahLst/>
                <a:cxnLst/>
                <a:rect l="l" t="t" r="r" b="b"/>
                <a:pathLst>
                  <a:path w="934" h="1410" extrusionOk="0">
                    <a:moveTo>
                      <a:pt x="131" y="0"/>
                    </a:moveTo>
                    <a:cubicBezTo>
                      <a:pt x="103" y="0"/>
                      <a:pt x="74" y="2"/>
                      <a:pt x="45" y="7"/>
                    </a:cubicBezTo>
                    <a:cubicBezTo>
                      <a:pt x="0" y="9"/>
                      <a:pt x="7" y="72"/>
                      <a:pt x="34" y="94"/>
                    </a:cubicBezTo>
                    <a:cubicBezTo>
                      <a:pt x="118" y="156"/>
                      <a:pt x="216" y="196"/>
                      <a:pt x="305" y="254"/>
                    </a:cubicBezTo>
                    <a:cubicBezTo>
                      <a:pt x="423" y="332"/>
                      <a:pt x="501" y="463"/>
                      <a:pt x="563" y="588"/>
                    </a:cubicBezTo>
                    <a:cubicBezTo>
                      <a:pt x="679" y="823"/>
                      <a:pt x="686" y="1088"/>
                      <a:pt x="735" y="1342"/>
                    </a:cubicBezTo>
                    <a:cubicBezTo>
                      <a:pt x="744" y="1388"/>
                      <a:pt x="781" y="1409"/>
                      <a:pt x="818" y="1409"/>
                    </a:cubicBezTo>
                    <a:cubicBezTo>
                      <a:pt x="866" y="1409"/>
                      <a:pt x="915" y="1376"/>
                      <a:pt x="919" y="1319"/>
                    </a:cubicBezTo>
                    <a:cubicBezTo>
                      <a:pt x="934" y="890"/>
                      <a:pt x="68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5795;p67">
              <a:extLst>
                <a:ext uri="{FF2B5EF4-FFF2-40B4-BE49-F238E27FC236}">
                  <a16:creationId xmlns:a16="http://schemas.microsoft.com/office/drawing/2014/main" id="{E145EAF5-874A-4A79-6271-F55E274F108A}"/>
                </a:ext>
              </a:extLst>
            </p:cNvPr>
            <p:cNvSpPr/>
            <p:nvPr/>
          </p:nvSpPr>
          <p:spPr>
            <a:xfrm>
              <a:off x="4394393" y="1865219"/>
              <a:ext cx="40778" cy="31210"/>
            </a:xfrm>
            <a:custGeom>
              <a:avLst/>
              <a:gdLst/>
              <a:ahLst/>
              <a:cxnLst/>
              <a:rect l="l" t="t" r="r" b="b"/>
              <a:pathLst>
                <a:path w="260" h="199" extrusionOk="0">
                  <a:moveTo>
                    <a:pt x="129" y="1"/>
                  </a:moveTo>
                  <a:cubicBezTo>
                    <a:pt x="4" y="1"/>
                    <a:pt x="0" y="194"/>
                    <a:pt x="129" y="199"/>
                  </a:cubicBezTo>
                  <a:cubicBezTo>
                    <a:pt x="129" y="199"/>
                    <a:pt x="130" y="199"/>
                    <a:pt x="131" y="199"/>
                  </a:cubicBezTo>
                  <a:cubicBezTo>
                    <a:pt x="255" y="199"/>
                    <a:pt x="259" y="1"/>
                    <a:pt x="131" y="1"/>
                  </a:cubicBezTo>
                  <a:cubicBezTo>
                    <a:pt x="130" y="1"/>
                    <a:pt x="12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96;p67">
              <a:extLst>
                <a:ext uri="{FF2B5EF4-FFF2-40B4-BE49-F238E27FC236}">
                  <a16:creationId xmlns:a16="http://schemas.microsoft.com/office/drawing/2014/main" id="{D0B16AB4-833D-B853-F05F-25AADE2CE440}"/>
                </a:ext>
              </a:extLst>
            </p:cNvPr>
            <p:cNvSpPr/>
            <p:nvPr/>
          </p:nvSpPr>
          <p:spPr>
            <a:xfrm>
              <a:off x="4350636" y="1872276"/>
              <a:ext cx="29485" cy="22427"/>
            </a:xfrm>
            <a:custGeom>
              <a:avLst/>
              <a:gdLst/>
              <a:ahLst/>
              <a:cxnLst/>
              <a:rect l="l" t="t" r="r" b="b"/>
              <a:pathLst>
                <a:path w="188" h="143" extrusionOk="0">
                  <a:moveTo>
                    <a:pt x="96" y="0"/>
                  </a:moveTo>
                  <a:cubicBezTo>
                    <a:pt x="5" y="0"/>
                    <a:pt x="1" y="142"/>
                    <a:pt x="94" y="142"/>
                  </a:cubicBezTo>
                  <a:cubicBezTo>
                    <a:pt x="185" y="142"/>
                    <a:pt x="18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97;p67">
              <a:extLst>
                <a:ext uri="{FF2B5EF4-FFF2-40B4-BE49-F238E27FC236}">
                  <a16:creationId xmlns:a16="http://schemas.microsoft.com/office/drawing/2014/main" id="{072982AC-E4A9-437F-EACD-D6B8CF4043F7}"/>
                </a:ext>
              </a:extLst>
            </p:cNvPr>
            <p:cNvSpPr/>
            <p:nvPr/>
          </p:nvSpPr>
          <p:spPr>
            <a:xfrm>
              <a:off x="4343735" y="1919326"/>
              <a:ext cx="34818" cy="26662"/>
            </a:xfrm>
            <a:custGeom>
              <a:avLst/>
              <a:gdLst/>
              <a:ahLst/>
              <a:cxnLst/>
              <a:rect l="l" t="t" r="r" b="b"/>
              <a:pathLst>
                <a:path w="222" h="170" extrusionOk="0">
                  <a:moveTo>
                    <a:pt x="114" y="0"/>
                  </a:moveTo>
                  <a:cubicBezTo>
                    <a:pt x="4" y="0"/>
                    <a:pt x="1" y="167"/>
                    <a:pt x="111" y="169"/>
                  </a:cubicBezTo>
                  <a:cubicBezTo>
                    <a:pt x="112" y="169"/>
                    <a:pt x="113" y="169"/>
                    <a:pt x="113" y="169"/>
                  </a:cubicBezTo>
                  <a:cubicBezTo>
                    <a:pt x="220" y="169"/>
                    <a:pt x="222" y="3"/>
                    <a:pt x="116" y="0"/>
                  </a:cubicBezTo>
                  <a:cubicBezTo>
                    <a:pt x="115" y="0"/>
                    <a:pt x="11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98;p67">
              <a:extLst>
                <a:ext uri="{FF2B5EF4-FFF2-40B4-BE49-F238E27FC236}">
                  <a16:creationId xmlns:a16="http://schemas.microsoft.com/office/drawing/2014/main" id="{334C6D72-3208-5A96-5634-42DB50ABCDCE}"/>
                </a:ext>
              </a:extLst>
            </p:cNvPr>
            <p:cNvSpPr/>
            <p:nvPr/>
          </p:nvSpPr>
          <p:spPr>
            <a:xfrm>
              <a:off x="4304526" y="1884352"/>
              <a:ext cx="23212" cy="18036"/>
            </a:xfrm>
            <a:custGeom>
              <a:avLst/>
              <a:gdLst/>
              <a:ahLst/>
              <a:cxnLst/>
              <a:rect l="l" t="t" r="r" b="b"/>
              <a:pathLst>
                <a:path w="148" h="115" extrusionOk="0">
                  <a:moveTo>
                    <a:pt x="74" y="1"/>
                  </a:moveTo>
                  <a:cubicBezTo>
                    <a:pt x="1" y="1"/>
                    <a:pt x="2" y="114"/>
                    <a:pt x="72" y="114"/>
                  </a:cubicBezTo>
                  <a:cubicBezTo>
                    <a:pt x="148" y="114"/>
                    <a:pt x="148" y="1"/>
                    <a:pt x="77" y="1"/>
                  </a:cubicBezTo>
                  <a:cubicBezTo>
                    <a:pt x="76" y="1"/>
                    <a:pt x="75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99;p67">
              <a:extLst>
                <a:ext uri="{FF2B5EF4-FFF2-40B4-BE49-F238E27FC236}">
                  <a16:creationId xmlns:a16="http://schemas.microsoft.com/office/drawing/2014/main" id="{DAECB5B5-06EE-CD64-5F43-B8E625D7DE83}"/>
                </a:ext>
              </a:extLst>
            </p:cNvPr>
            <p:cNvSpPr/>
            <p:nvPr/>
          </p:nvSpPr>
          <p:spPr>
            <a:xfrm>
              <a:off x="4327268" y="1823344"/>
              <a:ext cx="23212" cy="21330"/>
            </a:xfrm>
            <a:custGeom>
              <a:avLst/>
              <a:gdLst/>
              <a:ahLst/>
              <a:cxnLst/>
              <a:rect l="l" t="t" r="r" b="b"/>
              <a:pathLst>
                <a:path w="148" h="136" extrusionOk="0">
                  <a:moveTo>
                    <a:pt x="71" y="0"/>
                  </a:moveTo>
                  <a:cubicBezTo>
                    <a:pt x="36" y="0"/>
                    <a:pt x="1" y="28"/>
                    <a:pt x="1" y="67"/>
                  </a:cubicBezTo>
                  <a:cubicBezTo>
                    <a:pt x="1" y="106"/>
                    <a:pt x="37" y="136"/>
                    <a:pt x="72" y="136"/>
                  </a:cubicBezTo>
                  <a:cubicBezTo>
                    <a:pt x="88" y="136"/>
                    <a:pt x="104" y="130"/>
                    <a:pt x="116" y="116"/>
                  </a:cubicBezTo>
                  <a:lnTo>
                    <a:pt x="123" y="112"/>
                  </a:lnTo>
                  <a:cubicBezTo>
                    <a:pt x="145" y="87"/>
                    <a:pt x="147" y="54"/>
                    <a:pt x="123" y="25"/>
                  </a:cubicBezTo>
                  <a:lnTo>
                    <a:pt x="116" y="21"/>
                  </a:lnTo>
                  <a:cubicBezTo>
                    <a:pt x="104" y="6"/>
                    <a:pt x="8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00;p67">
              <a:extLst>
                <a:ext uri="{FF2B5EF4-FFF2-40B4-BE49-F238E27FC236}">
                  <a16:creationId xmlns:a16="http://schemas.microsoft.com/office/drawing/2014/main" id="{10590BB6-157C-16C8-B30D-D0A5246FAB82}"/>
                </a:ext>
              </a:extLst>
            </p:cNvPr>
            <p:cNvSpPr/>
            <p:nvPr/>
          </p:nvSpPr>
          <p:spPr>
            <a:xfrm>
              <a:off x="4393139" y="1809073"/>
              <a:ext cx="30583" cy="23525"/>
            </a:xfrm>
            <a:custGeom>
              <a:avLst/>
              <a:gdLst/>
              <a:ahLst/>
              <a:cxnLst/>
              <a:rect l="l" t="t" r="r" b="b"/>
              <a:pathLst>
                <a:path w="195" h="150" extrusionOk="0">
                  <a:moveTo>
                    <a:pt x="101" y="0"/>
                  </a:moveTo>
                  <a:cubicBezTo>
                    <a:pt x="3" y="0"/>
                    <a:pt x="1" y="147"/>
                    <a:pt x="97" y="149"/>
                  </a:cubicBezTo>
                  <a:cubicBezTo>
                    <a:pt x="194" y="149"/>
                    <a:pt x="194" y="3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01;p67">
              <a:extLst>
                <a:ext uri="{FF2B5EF4-FFF2-40B4-BE49-F238E27FC236}">
                  <a16:creationId xmlns:a16="http://schemas.microsoft.com/office/drawing/2014/main" id="{A6195287-7E11-EEA8-2916-2D946D84A052}"/>
                </a:ext>
              </a:extLst>
            </p:cNvPr>
            <p:cNvSpPr/>
            <p:nvPr/>
          </p:nvSpPr>
          <p:spPr>
            <a:xfrm>
              <a:off x="4454618" y="1826481"/>
              <a:ext cx="25094" cy="18350"/>
            </a:xfrm>
            <a:custGeom>
              <a:avLst/>
              <a:gdLst/>
              <a:ahLst/>
              <a:cxnLst/>
              <a:rect l="l" t="t" r="r" b="b"/>
              <a:pathLst>
                <a:path w="160" h="117" extrusionOk="0">
                  <a:moveTo>
                    <a:pt x="91" y="1"/>
                  </a:moveTo>
                  <a:cubicBezTo>
                    <a:pt x="90" y="1"/>
                    <a:pt x="89" y="1"/>
                    <a:pt x="87" y="1"/>
                  </a:cubicBezTo>
                  <a:lnTo>
                    <a:pt x="76" y="1"/>
                  </a:lnTo>
                  <a:cubicBezTo>
                    <a:pt x="0" y="3"/>
                    <a:pt x="0" y="112"/>
                    <a:pt x="72" y="116"/>
                  </a:cubicBezTo>
                  <a:lnTo>
                    <a:pt x="83" y="116"/>
                  </a:lnTo>
                  <a:cubicBezTo>
                    <a:pt x="83" y="116"/>
                    <a:pt x="84" y="116"/>
                    <a:pt x="85" y="116"/>
                  </a:cubicBezTo>
                  <a:cubicBezTo>
                    <a:pt x="157" y="116"/>
                    <a:pt x="160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02;p67">
              <a:extLst>
                <a:ext uri="{FF2B5EF4-FFF2-40B4-BE49-F238E27FC236}">
                  <a16:creationId xmlns:a16="http://schemas.microsoft.com/office/drawing/2014/main" id="{78D3163D-F98C-EC97-162A-0A10ABE12BAC}"/>
                </a:ext>
              </a:extLst>
            </p:cNvPr>
            <p:cNvSpPr/>
            <p:nvPr/>
          </p:nvSpPr>
          <p:spPr>
            <a:xfrm>
              <a:off x="4410704" y="1915876"/>
              <a:ext cx="28074" cy="21330"/>
            </a:xfrm>
            <a:custGeom>
              <a:avLst/>
              <a:gdLst/>
              <a:ahLst/>
              <a:cxnLst/>
              <a:rect l="l" t="t" r="r" b="b"/>
              <a:pathLst>
                <a:path w="179" h="136" extrusionOk="0">
                  <a:moveTo>
                    <a:pt x="89" y="0"/>
                  </a:moveTo>
                  <a:cubicBezTo>
                    <a:pt x="2" y="0"/>
                    <a:pt x="1" y="134"/>
                    <a:pt x="89" y="136"/>
                  </a:cubicBezTo>
                  <a:cubicBezTo>
                    <a:pt x="178" y="136"/>
                    <a:pt x="178" y="0"/>
                    <a:pt x="91" y="0"/>
                  </a:cubicBezTo>
                  <a:cubicBezTo>
                    <a:pt x="91" y="0"/>
                    <a:pt x="90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03;p67">
              <a:extLst>
                <a:ext uri="{FF2B5EF4-FFF2-40B4-BE49-F238E27FC236}">
                  <a16:creationId xmlns:a16="http://schemas.microsoft.com/office/drawing/2014/main" id="{E5CC11C1-ABCE-5D00-3304-260329DFA68C}"/>
                </a:ext>
              </a:extLst>
            </p:cNvPr>
            <p:cNvSpPr/>
            <p:nvPr/>
          </p:nvSpPr>
          <p:spPr>
            <a:xfrm>
              <a:off x="6186871" y="1860984"/>
              <a:ext cx="25408" cy="17722"/>
            </a:xfrm>
            <a:custGeom>
              <a:avLst/>
              <a:gdLst/>
              <a:ahLst/>
              <a:cxnLst/>
              <a:rect l="l" t="t" r="r" b="b"/>
              <a:pathLst>
                <a:path w="162" h="113" extrusionOk="0">
                  <a:moveTo>
                    <a:pt x="81" y="0"/>
                  </a:moveTo>
                  <a:cubicBezTo>
                    <a:pt x="29" y="0"/>
                    <a:pt x="1" y="91"/>
                    <a:pt x="67" y="110"/>
                  </a:cubicBezTo>
                  <a:cubicBezTo>
                    <a:pt x="72" y="112"/>
                    <a:pt x="78" y="112"/>
                    <a:pt x="83" y="112"/>
                  </a:cubicBezTo>
                  <a:cubicBezTo>
                    <a:pt x="133" y="112"/>
                    <a:pt x="161" y="40"/>
                    <a:pt x="111" y="10"/>
                  </a:cubicBezTo>
                  <a:cubicBezTo>
                    <a:pt x="101" y="3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04;p67">
              <a:extLst>
                <a:ext uri="{FF2B5EF4-FFF2-40B4-BE49-F238E27FC236}">
                  <a16:creationId xmlns:a16="http://schemas.microsoft.com/office/drawing/2014/main" id="{F53649E2-A415-B008-DB70-6B728038AD6F}"/>
                </a:ext>
              </a:extLst>
            </p:cNvPr>
            <p:cNvSpPr/>
            <p:nvPr/>
          </p:nvSpPr>
          <p:spPr>
            <a:xfrm>
              <a:off x="6225766" y="1900506"/>
              <a:ext cx="30897" cy="23839"/>
            </a:xfrm>
            <a:custGeom>
              <a:avLst/>
              <a:gdLst/>
              <a:ahLst/>
              <a:cxnLst/>
              <a:rect l="l" t="t" r="r" b="b"/>
              <a:pathLst>
                <a:path w="197" h="152" extrusionOk="0">
                  <a:moveTo>
                    <a:pt x="101" y="0"/>
                  </a:moveTo>
                  <a:cubicBezTo>
                    <a:pt x="5" y="0"/>
                    <a:pt x="1" y="152"/>
                    <a:pt x="99" y="152"/>
                  </a:cubicBezTo>
                  <a:cubicBezTo>
                    <a:pt x="100" y="152"/>
                    <a:pt x="100" y="152"/>
                    <a:pt x="101" y="152"/>
                  </a:cubicBezTo>
                  <a:cubicBezTo>
                    <a:pt x="197" y="152"/>
                    <a:pt x="196" y="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05;p67">
              <a:extLst>
                <a:ext uri="{FF2B5EF4-FFF2-40B4-BE49-F238E27FC236}">
                  <a16:creationId xmlns:a16="http://schemas.microsoft.com/office/drawing/2014/main" id="{75BF5147-559D-6ECD-849B-14D92E6E6F80}"/>
                </a:ext>
              </a:extLst>
            </p:cNvPr>
            <p:cNvSpPr/>
            <p:nvPr/>
          </p:nvSpPr>
          <p:spPr>
            <a:xfrm>
              <a:off x="6162718" y="1907093"/>
              <a:ext cx="30113" cy="23525"/>
            </a:xfrm>
            <a:custGeom>
              <a:avLst/>
              <a:gdLst/>
              <a:ahLst/>
              <a:cxnLst/>
              <a:rect l="l" t="t" r="r" b="b"/>
              <a:pathLst>
                <a:path w="192" h="150" extrusionOk="0">
                  <a:moveTo>
                    <a:pt x="96" y="0"/>
                  </a:moveTo>
                  <a:cubicBezTo>
                    <a:pt x="0" y="0"/>
                    <a:pt x="1" y="147"/>
                    <a:pt x="96" y="150"/>
                  </a:cubicBezTo>
                  <a:cubicBezTo>
                    <a:pt x="97" y="150"/>
                    <a:pt x="99" y="150"/>
                    <a:pt x="100" y="150"/>
                  </a:cubicBezTo>
                  <a:cubicBezTo>
                    <a:pt x="192" y="150"/>
                    <a:pt x="190" y="3"/>
                    <a:pt x="98" y="1"/>
                  </a:cubicBezTo>
                  <a:cubicBezTo>
                    <a:pt x="98" y="1"/>
                    <a:pt x="97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06;p67">
              <a:extLst>
                <a:ext uri="{FF2B5EF4-FFF2-40B4-BE49-F238E27FC236}">
                  <a16:creationId xmlns:a16="http://schemas.microsoft.com/office/drawing/2014/main" id="{5D6E67D6-F2B7-E622-ABD2-2DC2E0A2AF92}"/>
                </a:ext>
              </a:extLst>
            </p:cNvPr>
            <p:cNvSpPr/>
            <p:nvPr/>
          </p:nvSpPr>
          <p:spPr>
            <a:xfrm>
              <a:off x="6131351" y="1857848"/>
              <a:ext cx="31838" cy="26191"/>
            </a:xfrm>
            <a:custGeom>
              <a:avLst/>
              <a:gdLst/>
              <a:ahLst/>
              <a:cxnLst/>
              <a:rect l="l" t="t" r="r" b="b"/>
              <a:pathLst>
                <a:path w="203" h="167" extrusionOk="0">
                  <a:moveTo>
                    <a:pt x="103" y="1"/>
                  </a:moveTo>
                  <a:cubicBezTo>
                    <a:pt x="77" y="1"/>
                    <a:pt x="52" y="13"/>
                    <a:pt x="36" y="39"/>
                  </a:cubicBezTo>
                  <a:cubicBezTo>
                    <a:pt x="0" y="101"/>
                    <a:pt x="42" y="159"/>
                    <a:pt x="102" y="163"/>
                  </a:cubicBezTo>
                  <a:lnTo>
                    <a:pt x="96" y="163"/>
                  </a:lnTo>
                  <a:cubicBezTo>
                    <a:pt x="104" y="165"/>
                    <a:pt x="112" y="167"/>
                    <a:pt x="120" y="167"/>
                  </a:cubicBezTo>
                  <a:cubicBezTo>
                    <a:pt x="138" y="167"/>
                    <a:pt x="154" y="161"/>
                    <a:pt x="169" y="145"/>
                  </a:cubicBezTo>
                  <a:cubicBezTo>
                    <a:pt x="191" y="123"/>
                    <a:pt x="203" y="81"/>
                    <a:pt x="185" y="50"/>
                  </a:cubicBezTo>
                  <a:cubicBezTo>
                    <a:pt x="178" y="41"/>
                    <a:pt x="174" y="30"/>
                    <a:pt x="165" y="25"/>
                  </a:cubicBezTo>
                  <a:cubicBezTo>
                    <a:pt x="147" y="9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07;p67">
              <a:extLst>
                <a:ext uri="{FF2B5EF4-FFF2-40B4-BE49-F238E27FC236}">
                  <a16:creationId xmlns:a16="http://schemas.microsoft.com/office/drawing/2014/main" id="{1CA48789-C64F-FBC5-FBFC-BC62887F7A7D}"/>
                </a:ext>
              </a:extLst>
            </p:cNvPr>
            <p:cNvSpPr/>
            <p:nvPr/>
          </p:nvSpPr>
          <p:spPr>
            <a:xfrm>
              <a:off x="6163816" y="1815346"/>
              <a:ext cx="30740" cy="23839"/>
            </a:xfrm>
            <a:custGeom>
              <a:avLst/>
              <a:gdLst/>
              <a:ahLst/>
              <a:cxnLst/>
              <a:rect l="l" t="t" r="r" b="b"/>
              <a:pathLst>
                <a:path w="196" h="152" extrusionOk="0">
                  <a:moveTo>
                    <a:pt x="100" y="0"/>
                  </a:moveTo>
                  <a:cubicBezTo>
                    <a:pt x="2" y="0"/>
                    <a:pt x="0" y="152"/>
                    <a:pt x="96" y="152"/>
                  </a:cubicBezTo>
                  <a:cubicBezTo>
                    <a:pt x="194" y="152"/>
                    <a:pt x="196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08;p67">
              <a:extLst>
                <a:ext uri="{FF2B5EF4-FFF2-40B4-BE49-F238E27FC236}">
                  <a16:creationId xmlns:a16="http://schemas.microsoft.com/office/drawing/2014/main" id="{CC6EE73E-1D7F-AF57-F7F2-7097E04CFD8C}"/>
                </a:ext>
              </a:extLst>
            </p:cNvPr>
            <p:cNvSpPr/>
            <p:nvPr/>
          </p:nvSpPr>
          <p:spPr>
            <a:xfrm>
              <a:off x="6230471" y="1832754"/>
              <a:ext cx="23369" cy="20702"/>
            </a:xfrm>
            <a:custGeom>
              <a:avLst/>
              <a:gdLst/>
              <a:ahLst/>
              <a:cxnLst/>
              <a:rect l="l" t="t" r="r" b="b"/>
              <a:pathLst>
                <a:path w="149" h="132" extrusionOk="0">
                  <a:moveTo>
                    <a:pt x="72" y="1"/>
                  </a:moveTo>
                  <a:cubicBezTo>
                    <a:pt x="23" y="1"/>
                    <a:pt x="0" y="51"/>
                    <a:pt x="20" y="94"/>
                  </a:cubicBezTo>
                  <a:cubicBezTo>
                    <a:pt x="31" y="119"/>
                    <a:pt x="52" y="131"/>
                    <a:pt x="73" y="131"/>
                  </a:cubicBezTo>
                  <a:cubicBezTo>
                    <a:pt x="94" y="131"/>
                    <a:pt x="115" y="119"/>
                    <a:pt x="127" y="96"/>
                  </a:cubicBezTo>
                  <a:cubicBezTo>
                    <a:pt x="149" y="54"/>
                    <a:pt x="124" y="1"/>
                    <a:pt x="76" y="1"/>
                  </a:cubicBezTo>
                  <a:cubicBezTo>
                    <a:pt x="74" y="1"/>
                    <a:pt x="73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09;p67">
              <a:extLst>
                <a:ext uri="{FF2B5EF4-FFF2-40B4-BE49-F238E27FC236}">
                  <a16:creationId xmlns:a16="http://schemas.microsoft.com/office/drawing/2014/main" id="{A13F02CC-4BD0-F3AE-D0B0-7F051ED0B488}"/>
                </a:ext>
              </a:extLst>
            </p:cNvPr>
            <p:cNvSpPr/>
            <p:nvPr/>
          </p:nvSpPr>
          <p:spPr>
            <a:xfrm>
              <a:off x="6422595" y="1842949"/>
              <a:ext cx="32622" cy="24937"/>
            </a:xfrm>
            <a:custGeom>
              <a:avLst/>
              <a:gdLst/>
              <a:ahLst/>
              <a:cxnLst/>
              <a:rect l="l" t="t" r="r" b="b"/>
              <a:pathLst>
                <a:path w="208" h="159" extrusionOk="0">
                  <a:moveTo>
                    <a:pt x="107" y="0"/>
                  </a:moveTo>
                  <a:cubicBezTo>
                    <a:pt x="3" y="0"/>
                    <a:pt x="1" y="158"/>
                    <a:pt x="103" y="158"/>
                  </a:cubicBezTo>
                  <a:cubicBezTo>
                    <a:pt x="104" y="158"/>
                    <a:pt x="106" y="158"/>
                    <a:pt x="107" y="158"/>
                  </a:cubicBezTo>
                  <a:cubicBezTo>
                    <a:pt x="207" y="158"/>
                    <a:pt x="206" y="2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810;p67">
              <a:extLst>
                <a:ext uri="{FF2B5EF4-FFF2-40B4-BE49-F238E27FC236}">
                  <a16:creationId xmlns:a16="http://schemas.microsoft.com/office/drawing/2014/main" id="{64075A4B-9492-2F4C-F30F-5928D6E0EEE5}"/>
                </a:ext>
              </a:extLst>
            </p:cNvPr>
            <p:cNvSpPr/>
            <p:nvPr/>
          </p:nvSpPr>
          <p:spPr>
            <a:xfrm>
              <a:off x="6452081" y="1887489"/>
              <a:ext cx="28544" cy="21800"/>
            </a:xfrm>
            <a:custGeom>
              <a:avLst/>
              <a:gdLst/>
              <a:ahLst/>
              <a:cxnLst/>
              <a:rect l="l" t="t" r="r" b="b"/>
              <a:pathLst>
                <a:path w="182" h="139" extrusionOk="0">
                  <a:moveTo>
                    <a:pt x="89" y="1"/>
                  </a:moveTo>
                  <a:cubicBezTo>
                    <a:pt x="2" y="1"/>
                    <a:pt x="1" y="137"/>
                    <a:pt x="91" y="139"/>
                  </a:cubicBezTo>
                  <a:cubicBezTo>
                    <a:pt x="182" y="139"/>
                    <a:pt x="182" y="1"/>
                    <a:pt x="93" y="1"/>
                  </a:cubicBezTo>
                  <a:cubicBezTo>
                    <a:pt x="91" y="1"/>
                    <a:pt x="90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811;p67">
              <a:extLst>
                <a:ext uri="{FF2B5EF4-FFF2-40B4-BE49-F238E27FC236}">
                  <a16:creationId xmlns:a16="http://schemas.microsoft.com/office/drawing/2014/main" id="{D19FEF3A-D1F9-30BA-92C2-55AE6845119D}"/>
                </a:ext>
              </a:extLst>
            </p:cNvPr>
            <p:cNvSpPr/>
            <p:nvPr/>
          </p:nvSpPr>
          <p:spPr>
            <a:xfrm>
              <a:off x="6402677" y="1886234"/>
              <a:ext cx="29172" cy="22427"/>
            </a:xfrm>
            <a:custGeom>
              <a:avLst/>
              <a:gdLst/>
              <a:ahLst/>
              <a:cxnLst/>
              <a:rect l="l" t="t" r="r" b="b"/>
              <a:pathLst>
                <a:path w="186" h="143" extrusionOk="0">
                  <a:moveTo>
                    <a:pt x="94" y="0"/>
                  </a:moveTo>
                  <a:cubicBezTo>
                    <a:pt x="3" y="0"/>
                    <a:pt x="1" y="142"/>
                    <a:pt x="92" y="142"/>
                  </a:cubicBezTo>
                  <a:cubicBezTo>
                    <a:pt x="183" y="142"/>
                    <a:pt x="185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812;p67">
              <a:extLst>
                <a:ext uri="{FF2B5EF4-FFF2-40B4-BE49-F238E27FC236}">
                  <a16:creationId xmlns:a16="http://schemas.microsoft.com/office/drawing/2014/main" id="{8D1B175C-DF6C-5C1D-7FC8-13A32462E6E9}"/>
                </a:ext>
              </a:extLst>
            </p:cNvPr>
            <p:cNvSpPr/>
            <p:nvPr/>
          </p:nvSpPr>
          <p:spPr>
            <a:xfrm>
              <a:off x="6448787" y="1933284"/>
              <a:ext cx="26662" cy="20702"/>
            </a:xfrm>
            <a:custGeom>
              <a:avLst/>
              <a:gdLst/>
              <a:ahLst/>
              <a:cxnLst/>
              <a:rect l="l" t="t" r="r" b="b"/>
              <a:pathLst>
                <a:path w="170" h="132" extrusionOk="0">
                  <a:moveTo>
                    <a:pt x="87" y="0"/>
                  </a:moveTo>
                  <a:cubicBezTo>
                    <a:pt x="3" y="0"/>
                    <a:pt x="0" y="132"/>
                    <a:pt x="85" y="132"/>
                  </a:cubicBezTo>
                  <a:cubicBezTo>
                    <a:pt x="167" y="132"/>
                    <a:pt x="169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13;p67">
              <a:extLst>
                <a:ext uri="{FF2B5EF4-FFF2-40B4-BE49-F238E27FC236}">
                  <a16:creationId xmlns:a16="http://schemas.microsoft.com/office/drawing/2014/main" id="{40EB8944-9C10-A18F-BFAA-FE3A7EAD94B0}"/>
                </a:ext>
              </a:extLst>
            </p:cNvPr>
            <p:cNvSpPr/>
            <p:nvPr/>
          </p:nvSpPr>
          <p:spPr>
            <a:xfrm>
              <a:off x="6501170" y="1914935"/>
              <a:ext cx="27917" cy="23839"/>
            </a:xfrm>
            <a:custGeom>
              <a:avLst/>
              <a:gdLst/>
              <a:ahLst/>
              <a:cxnLst/>
              <a:rect l="l" t="t" r="r" b="b"/>
              <a:pathLst>
                <a:path w="178" h="152" extrusionOk="0">
                  <a:moveTo>
                    <a:pt x="84" y="1"/>
                  </a:moveTo>
                  <a:cubicBezTo>
                    <a:pt x="61" y="1"/>
                    <a:pt x="37" y="12"/>
                    <a:pt x="22" y="37"/>
                  </a:cubicBezTo>
                  <a:cubicBezTo>
                    <a:pt x="0" y="73"/>
                    <a:pt x="13" y="120"/>
                    <a:pt x="47" y="142"/>
                  </a:cubicBezTo>
                  <a:cubicBezTo>
                    <a:pt x="59" y="149"/>
                    <a:pt x="73" y="152"/>
                    <a:pt x="86" y="152"/>
                  </a:cubicBezTo>
                  <a:cubicBezTo>
                    <a:pt x="119" y="152"/>
                    <a:pt x="151" y="131"/>
                    <a:pt x="162" y="97"/>
                  </a:cubicBezTo>
                  <a:cubicBezTo>
                    <a:pt x="177" y="43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14;p67">
              <a:extLst>
                <a:ext uri="{FF2B5EF4-FFF2-40B4-BE49-F238E27FC236}">
                  <a16:creationId xmlns:a16="http://schemas.microsoft.com/office/drawing/2014/main" id="{549DF9DB-1560-19B0-C945-6733D64EB34A}"/>
                </a:ext>
              </a:extLst>
            </p:cNvPr>
            <p:cNvSpPr/>
            <p:nvPr/>
          </p:nvSpPr>
          <p:spPr>
            <a:xfrm>
              <a:off x="6515599" y="1860043"/>
              <a:ext cx="28701" cy="21800"/>
            </a:xfrm>
            <a:custGeom>
              <a:avLst/>
              <a:gdLst/>
              <a:ahLst/>
              <a:cxnLst/>
              <a:rect l="l" t="t" r="r" b="b"/>
              <a:pathLst>
                <a:path w="183" h="139" extrusionOk="0">
                  <a:moveTo>
                    <a:pt x="93" y="0"/>
                  </a:moveTo>
                  <a:cubicBezTo>
                    <a:pt x="4" y="0"/>
                    <a:pt x="0" y="138"/>
                    <a:pt x="93" y="138"/>
                  </a:cubicBezTo>
                  <a:cubicBezTo>
                    <a:pt x="94" y="138"/>
                    <a:pt x="95" y="138"/>
                    <a:pt x="97" y="138"/>
                  </a:cubicBezTo>
                  <a:cubicBezTo>
                    <a:pt x="182" y="138"/>
                    <a:pt x="183" y="0"/>
                    <a:pt x="95" y="0"/>
                  </a:cubicBezTo>
                  <a:cubicBezTo>
                    <a:pt x="94" y="0"/>
                    <a:pt x="93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15;p67">
              <a:extLst>
                <a:ext uri="{FF2B5EF4-FFF2-40B4-BE49-F238E27FC236}">
                  <a16:creationId xmlns:a16="http://schemas.microsoft.com/office/drawing/2014/main" id="{B1D2DA2A-7422-B181-7953-CF82C775E252}"/>
                </a:ext>
              </a:extLst>
            </p:cNvPr>
            <p:cNvSpPr/>
            <p:nvPr/>
          </p:nvSpPr>
          <p:spPr>
            <a:xfrm>
              <a:off x="6471058" y="1830559"/>
              <a:ext cx="35759" cy="27132"/>
            </a:xfrm>
            <a:custGeom>
              <a:avLst/>
              <a:gdLst/>
              <a:ahLst/>
              <a:cxnLst/>
              <a:rect l="l" t="t" r="r" b="b"/>
              <a:pathLst>
                <a:path w="228" h="173" extrusionOk="0">
                  <a:moveTo>
                    <a:pt x="129" y="0"/>
                  </a:moveTo>
                  <a:cubicBezTo>
                    <a:pt x="53" y="0"/>
                    <a:pt x="1" y="97"/>
                    <a:pt x="61" y="155"/>
                  </a:cubicBezTo>
                  <a:cubicBezTo>
                    <a:pt x="74" y="166"/>
                    <a:pt x="90" y="172"/>
                    <a:pt x="106" y="172"/>
                  </a:cubicBezTo>
                  <a:cubicBezTo>
                    <a:pt x="125" y="172"/>
                    <a:pt x="143" y="164"/>
                    <a:pt x="156" y="147"/>
                  </a:cubicBezTo>
                  <a:lnTo>
                    <a:pt x="156" y="147"/>
                  </a:lnTo>
                  <a:cubicBezTo>
                    <a:pt x="166" y="143"/>
                    <a:pt x="173" y="137"/>
                    <a:pt x="181" y="130"/>
                  </a:cubicBezTo>
                  <a:cubicBezTo>
                    <a:pt x="228" y="93"/>
                    <a:pt x="203" y="19"/>
                    <a:pt x="154" y="4"/>
                  </a:cubicBezTo>
                  <a:cubicBezTo>
                    <a:pt x="146" y="1"/>
                    <a:pt x="137" y="0"/>
                    <a:pt x="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16;p67">
              <a:extLst>
                <a:ext uri="{FF2B5EF4-FFF2-40B4-BE49-F238E27FC236}">
                  <a16:creationId xmlns:a16="http://schemas.microsoft.com/office/drawing/2014/main" id="{23EB35FF-6C03-96C8-9AC7-3D80C0CF6BAF}"/>
                </a:ext>
              </a:extLst>
            </p:cNvPr>
            <p:cNvSpPr/>
            <p:nvPr/>
          </p:nvSpPr>
          <p:spPr>
            <a:xfrm>
              <a:off x="7982015" y="1685959"/>
              <a:ext cx="31211" cy="23839"/>
            </a:xfrm>
            <a:custGeom>
              <a:avLst/>
              <a:gdLst/>
              <a:ahLst/>
              <a:cxnLst/>
              <a:rect l="l" t="t" r="r" b="b"/>
              <a:pathLst>
                <a:path w="199" h="152" extrusionOk="0">
                  <a:moveTo>
                    <a:pt x="99" y="0"/>
                  </a:moveTo>
                  <a:cubicBezTo>
                    <a:pt x="1" y="0"/>
                    <a:pt x="2" y="151"/>
                    <a:pt x="99" y="151"/>
                  </a:cubicBezTo>
                  <a:cubicBezTo>
                    <a:pt x="197" y="151"/>
                    <a:pt x="199" y="0"/>
                    <a:pt x="101" y="0"/>
                  </a:cubicBezTo>
                  <a:cubicBezTo>
                    <a:pt x="100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17;p67">
              <a:extLst>
                <a:ext uri="{FF2B5EF4-FFF2-40B4-BE49-F238E27FC236}">
                  <a16:creationId xmlns:a16="http://schemas.microsoft.com/office/drawing/2014/main" id="{682F2EAE-BCF6-00C1-A8D5-6056943EDEF5}"/>
                </a:ext>
              </a:extLst>
            </p:cNvPr>
            <p:cNvSpPr/>
            <p:nvPr/>
          </p:nvSpPr>
          <p:spPr>
            <a:xfrm>
              <a:off x="7928377" y="1694271"/>
              <a:ext cx="27603" cy="26191"/>
            </a:xfrm>
            <a:custGeom>
              <a:avLst/>
              <a:gdLst/>
              <a:ahLst/>
              <a:cxnLst/>
              <a:rect l="l" t="t" r="r" b="b"/>
              <a:pathLst>
                <a:path w="176" h="167" extrusionOk="0">
                  <a:moveTo>
                    <a:pt x="85" y="1"/>
                  </a:moveTo>
                  <a:cubicBezTo>
                    <a:pt x="44" y="1"/>
                    <a:pt x="4" y="40"/>
                    <a:pt x="0" y="81"/>
                  </a:cubicBezTo>
                  <a:cubicBezTo>
                    <a:pt x="0" y="125"/>
                    <a:pt x="42" y="167"/>
                    <a:pt x="84" y="167"/>
                  </a:cubicBezTo>
                  <a:cubicBezTo>
                    <a:pt x="96" y="167"/>
                    <a:pt x="109" y="163"/>
                    <a:pt x="120" y="154"/>
                  </a:cubicBezTo>
                  <a:cubicBezTo>
                    <a:pt x="123" y="150"/>
                    <a:pt x="127" y="150"/>
                    <a:pt x="129" y="147"/>
                  </a:cubicBezTo>
                  <a:cubicBezTo>
                    <a:pt x="176" y="112"/>
                    <a:pt x="176" y="56"/>
                    <a:pt x="132" y="21"/>
                  </a:cubicBezTo>
                  <a:cubicBezTo>
                    <a:pt x="129" y="16"/>
                    <a:pt x="127" y="16"/>
                    <a:pt x="123" y="14"/>
                  </a:cubicBezTo>
                  <a:cubicBezTo>
                    <a:pt x="111" y="5"/>
                    <a:pt x="98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18;p67">
              <a:extLst>
                <a:ext uri="{FF2B5EF4-FFF2-40B4-BE49-F238E27FC236}">
                  <a16:creationId xmlns:a16="http://schemas.microsoft.com/office/drawing/2014/main" id="{DDA1FA97-E4E2-DC50-4AA0-C4FE6C0E4164}"/>
                </a:ext>
              </a:extLst>
            </p:cNvPr>
            <p:cNvSpPr/>
            <p:nvPr/>
          </p:nvSpPr>
          <p:spPr>
            <a:xfrm>
              <a:off x="7966645" y="1743830"/>
              <a:ext cx="25408" cy="19291"/>
            </a:xfrm>
            <a:custGeom>
              <a:avLst/>
              <a:gdLst/>
              <a:ahLst/>
              <a:cxnLst/>
              <a:rect l="l" t="t" r="r" b="b"/>
              <a:pathLst>
                <a:path w="162" h="123" extrusionOk="0">
                  <a:moveTo>
                    <a:pt x="83" y="0"/>
                  </a:moveTo>
                  <a:cubicBezTo>
                    <a:pt x="1" y="0"/>
                    <a:pt x="1" y="123"/>
                    <a:pt x="79" y="123"/>
                  </a:cubicBezTo>
                  <a:cubicBezTo>
                    <a:pt x="157" y="123"/>
                    <a:pt x="161" y="5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19;p67">
              <a:extLst>
                <a:ext uri="{FF2B5EF4-FFF2-40B4-BE49-F238E27FC236}">
                  <a16:creationId xmlns:a16="http://schemas.microsoft.com/office/drawing/2014/main" id="{5F83124D-0AAA-646E-5C3E-2118951F421D}"/>
                </a:ext>
              </a:extLst>
            </p:cNvPr>
            <p:cNvSpPr/>
            <p:nvPr/>
          </p:nvSpPr>
          <p:spPr>
            <a:xfrm>
              <a:off x="8021851" y="1733323"/>
              <a:ext cx="26976" cy="21173"/>
            </a:xfrm>
            <a:custGeom>
              <a:avLst/>
              <a:gdLst/>
              <a:ahLst/>
              <a:cxnLst/>
              <a:rect l="l" t="t" r="r" b="b"/>
              <a:pathLst>
                <a:path w="172" h="135" extrusionOk="0">
                  <a:moveTo>
                    <a:pt x="89" y="1"/>
                  </a:moveTo>
                  <a:cubicBezTo>
                    <a:pt x="3" y="1"/>
                    <a:pt x="0" y="132"/>
                    <a:pt x="87" y="134"/>
                  </a:cubicBezTo>
                  <a:cubicBezTo>
                    <a:pt x="172" y="134"/>
                    <a:pt x="172" y="5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20;p67">
              <a:extLst>
                <a:ext uri="{FF2B5EF4-FFF2-40B4-BE49-F238E27FC236}">
                  <a16:creationId xmlns:a16="http://schemas.microsoft.com/office/drawing/2014/main" id="{46430928-4CCA-A1A6-8D43-F4B9B8E58062}"/>
                </a:ext>
              </a:extLst>
            </p:cNvPr>
            <p:cNvSpPr/>
            <p:nvPr/>
          </p:nvSpPr>
          <p:spPr>
            <a:xfrm>
              <a:off x="8045220" y="1687998"/>
              <a:ext cx="29015" cy="20702"/>
            </a:xfrm>
            <a:custGeom>
              <a:avLst/>
              <a:gdLst/>
              <a:ahLst/>
              <a:cxnLst/>
              <a:rect l="l" t="t" r="r" b="b"/>
              <a:pathLst>
                <a:path w="185" h="132" extrusionOk="0">
                  <a:moveTo>
                    <a:pt x="87" y="1"/>
                  </a:moveTo>
                  <a:cubicBezTo>
                    <a:pt x="5" y="1"/>
                    <a:pt x="0" y="132"/>
                    <a:pt x="85" y="132"/>
                  </a:cubicBezTo>
                  <a:lnTo>
                    <a:pt x="96" y="132"/>
                  </a:lnTo>
                  <a:cubicBezTo>
                    <a:pt x="97" y="132"/>
                    <a:pt x="98" y="132"/>
                    <a:pt x="98" y="132"/>
                  </a:cubicBezTo>
                  <a:cubicBezTo>
                    <a:pt x="183" y="132"/>
                    <a:pt x="184" y="5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21;p67">
              <a:extLst>
                <a:ext uri="{FF2B5EF4-FFF2-40B4-BE49-F238E27FC236}">
                  <a16:creationId xmlns:a16="http://schemas.microsoft.com/office/drawing/2014/main" id="{185FDD9A-ADBD-4D37-FEB7-97067CA5DC1F}"/>
                </a:ext>
              </a:extLst>
            </p:cNvPr>
            <p:cNvSpPr/>
            <p:nvPr/>
          </p:nvSpPr>
          <p:spPr>
            <a:xfrm>
              <a:off x="8027184" y="1650672"/>
              <a:ext cx="32779" cy="25250"/>
            </a:xfrm>
            <a:custGeom>
              <a:avLst/>
              <a:gdLst/>
              <a:ahLst/>
              <a:cxnLst/>
              <a:rect l="l" t="t" r="r" b="b"/>
              <a:pathLst>
                <a:path w="209" h="161" extrusionOk="0">
                  <a:moveTo>
                    <a:pt x="102" y="1"/>
                  </a:moveTo>
                  <a:cubicBezTo>
                    <a:pt x="2" y="1"/>
                    <a:pt x="0" y="159"/>
                    <a:pt x="102" y="161"/>
                  </a:cubicBezTo>
                  <a:cubicBezTo>
                    <a:pt x="104" y="161"/>
                    <a:pt x="105" y="161"/>
                    <a:pt x="106" y="161"/>
                  </a:cubicBezTo>
                  <a:cubicBezTo>
                    <a:pt x="209" y="161"/>
                    <a:pt x="207" y="1"/>
                    <a:pt x="104" y="1"/>
                  </a:cubicBezTo>
                  <a:cubicBezTo>
                    <a:pt x="104" y="1"/>
                    <a:pt x="103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22;p67">
              <a:extLst>
                <a:ext uri="{FF2B5EF4-FFF2-40B4-BE49-F238E27FC236}">
                  <a16:creationId xmlns:a16="http://schemas.microsoft.com/office/drawing/2014/main" id="{2620F260-D7E9-D133-A3D9-4FBDB3D3E67F}"/>
                </a:ext>
              </a:extLst>
            </p:cNvPr>
            <p:cNvSpPr/>
            <p:nvPr/>
          </p:nvSpPr>
          <p:spPr>
            <a:xfrm>
              <a:off x="7953785" y="1637027"/>
              <a:ext cx="25251" cy="23212"/>
            </a:xfrm>
            <a:custGeom>
              <a:avLst/>
              <a:gdLst/>
              <a:ahLst/>
              <a:cxnLst/>
              <a:rect l="l" t="t" r="r" b="b"/>
              <a:pathLst>
                <a:path w="161" h="148" extrusionOk="0">
                  <a:moveTo>
                    <a:pt x="79" y="1"/>
                  </a:moveTo>
                  <a:cubicBezTo>
                    <a:pt x="38" y="1"/>
                    <a:pt x="1" y="45"/>
                    <a:pt x="14" y="88"/>
                  </a:cubicBezTo>
                  <a:cubicBezTo>
                    <a:pt x="14" y="90"/>
                    <a:pt x="16" y="92"/>
                    <a:pt x="16" y="99"/>
                  </a:cubicBezTo>
                  <a:cubicBezTo>
                    <a:pt x="27" y="131"/>
                    <a:pt x="54" y="147"/>
                    <a:pt x="80" y="147"/>
                  </a:cubicBezTo>
                  <a:cubicBezTo>
                    <a:pt x="106" y="147"/>
                    <a:pt x="132" y="132"/>
                    <a:pt x="143" y="101"/>
                  </a:cubicBezTo>
                  <a:cubicBezTo>
                    <a:pt x="145" y="99"/>
                    <a:pt x="145" y="96"/>
                    <a:pt x="145" y="90"/>
                  </a:cubicBezTo>
                  <a:cubicBezTo>
                    <a:pt x="161" y="48"/>
                    <a:pt x="12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23;p67">
              <a:extLst>
                <a:ext uri="{FF2B5EF4-FFF2-40B4-BE49-F238E27FC236}">
                  <a16:creationId xmlns:a16="http://schemas.microsoft.com/office/drawing/2014/main" id="{AEE925D4-EA56-B2D4-C80D-788401C36BA1}"/>
                </a:ext>
              </a:extLst>
            </p:cNvPr>
            <p:cNvSpPr/>
            <p:nvPr/>
          </p:nvSpPr>
          <p:spPr>
            <a:xfrm>
              <a:off x="5603441" y="2074433"/>
              <a:ext cx="62578" cy="62420"/>
            </a:xfrm>
            <a:custGeom>
              <a:avLst/>
              <a:gdLst/>
              <a:ahLst/>
              <a:cxnLst/>
              <a:rect l="l" t="t" r="r" b="b"/>
              <a:pathLst>
                <a:path w="399" h="398" extrusionOk="0">
                  <a:moveTo>
                    <a:pt x="42" y="1"/>
                  </a:moveTo>
                  <a:cubicBezTo>
                    <a:pt x="20" y="1"/>
                    <a:pt x="0" y="32"/>
                    <a:pt x="18" y="57"/>
                  </a:cubicBezTo>
                  <a:cubicBezTo>
                    <a:pt x="72" y="117"/>
                    <a:pt x="127" y="177"/>
                    <a:pt x="183" y="233"/>
                  </a:cubicBezTo>
                  <a:cubicBezTo>
                    <a:pt x="239" y="288"/>
                    <a:pt x="294" y="355"/>
                    <a:pt x="361" y="395"/>
                  </a:cubicBezTo>
                  <a:cubicBezTo>
                    <a:pt x="364" y="397"/>
                    <a:pt x="368" y="398"/>
                    <a:pt x="371" y="398"/>
                  </a:cubicBezTo>
                  <a:cubicBezTo>
                    <a:pt x="386" y="398"/>
                    <a:pt x="399" y="381"/>
                    <a:pt x="390" y="366"/>
                  </a:cubicBezTo>
                  <a:cubicBezTo>
                    <a:pt x="359" y="302"/>
                    <a:pt x="296" y="255"/>
                    <a:pt x="247" y="204"/>
                  </a:cubicBezTo>
                  <a:cubicBezTo>
                    <a:pt x="183" y="144"/>
                    <a:pt x="121" y="81"/>
                    <a:pt x="63" y="12"/>
                  </a:cubicBezTo>
                  <a:cubicBezTo>
                    <a:pt x="57" y="4"/>
                    <a:pt x="49" y="1"/>
                    <a:pt x="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24;p67">
              <a:extLst>
                <a:ext uri="{FF2B5EF4-FFF2-40B4-BE49-F238E27FC236}">
                  <a16:creationId xmlns:a16="http://schemas.microsoft.com/office/drawing/2014/main" id="{31C87F33-2F49-3B43-849D-A5889785CD76}"/>
                </a:ext>
              </a:extLst>
            </p:cNvPr>
            <p:cNvSpPr/>
            <p:nvPr/>
          </p:nvSpPr>
          <p:spPr>
            <a:xfrm>
              <a:off x="5551686" y="2132775"/>
              <a:ext cx="66970" cy="66498"/>
            </a:xfrm>
            <a:custGeom>
              <a:avLst/>
              <a:gdLst/>
              <a:ahLst/>
              <a:cxnLst/>
              <a:rect l="l" t="t" r="r" b="b"/>
              <a:pathLst>
                <a:path w="427" h="424" extrusionOk="0">
                  <a:moveTo>
                    <a:pt x="51" y="1"/>
                  </a:moveTo>
                  <a:cubicBezTo>
                    <a:pt x="25" y="1"/>
                    <a:pt x="1" y="27"/>
                    <a:pt x="17" y="56"/>
                  </a:cubicBezTo>
                  <a:cubicBezTo>
                    <a:pt x="66" y="139"/>
                    <a:pt x="121" y="216"/>
                    <a:pt x="184" y="288"/>
                  </a:cubicBezTo>
                  <a:cubicBezTo>
                    <a:pt x="233" y="341"/>
                    <a:pt x="295" y="423"/>
                    <a:pt x="371" y="423"/>
                  </a:cubicBezTo>
                  <a:cubicBezTo>
                    <a:pt x="378" y="423"/>
                    <a:pt x="385" y="423"/>
                    <a:pt x="393" y="421"/>
                  </a:cubicBezTo>
                  <a:cubicBezTo>
                    <a:pt x="411" y="419"/>
                    <a:pt x="426" y="399"/>
                    <a:pt x="424" y="379"/>
                  </a:cubicBezTo>
                  <a:cubicBezTo>
                    <a:pt x="422" y="299"/>
                    <a:pt x="328" y="245"/>
                    <a:pt x="277" y="196"/>
                  </a:cubicBezTo>
                  <a:cubicBezTo>
                    <a:pt x="213" y="132"/>
                    <a:pt x="146" y="72"/>
                    <a:pt x="77" y="12"/>
                  </a:cubicBezTo>
                  <a:cubicBezTo>
                    <a:pt x="69" y="4"/>
                    <a:pt x="60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25;p67">
              <a:extLst>
                <a:ext uri="{FF2B5EF4-FFF2-40B4-BE49-F238E27FC236}">
                  <a16:creationId xmlns:a16="http://schemas.microsoft.com/office/drawing/2014/main" id="{C4392786-C774-467E-AAA4-2AB5BABB5116}"/>
                </a:ext>
              </a:extLst>
            </p:cNvPr>
            <p:cNvSpPr/>
            <p:nvPr/>
          </p:nvSpPr>
          <p:spPr>
            <a:xfrm>
              <a:off x="5525808" y="2035696"/>
              <a:ext cx="50188" cy="46423"/>
            </a:xfrm>
            <a:custGeom>
              <a:avLst/>
              <a:gdLst/>
              <a:ahLst/>
              <a:cxnLst/>
              <a:rect l="l" t="t" r="r" b="b"/>
              <a:pathLst>
                <a:path w="320" h="296" extrusionOk="0">
                  <a:moveTo>
                    <a:pt x="72" y="1"/>
                  </a:moveTo>
                  <a:cubicBezTo>
                    <a:pt x="37" y="1"/>
                    <a:pt x="1" y="36"/>
                    <a:pt x="24" y="75"/>
                  </a:cubicBezTo>
                  <a:cubicBezTo>
                    <a:pt x="77" y="159"/>
                    <a:pt x="157" y="284"/>
                    <a:pt x="266" y="295"/>
                  </a:cubicBezTo>
                  <a:cubicBezTo>
                    <a:pt x="267" y="295"/>
                    <a:pt x="268" y="295"/>
                    <a:pt x="269" y="295"/>
                  </a:cubicBezTo>
                  <a:cubicBezTo>
                    <a:pt x="295" y="295"/>
                    <a:pt x="319" y="259"/>
                    <a:pt x="302" y="235"/>
                  </a:cubicBezTo>
                  <a:cubicBezTo>
                    <a:pt x="275" y="197"/>
                    <a:pt x="235" y="170"/>
                    <a:pt x="202" y="137"/>
                  </a:cubicBezTo>
                  <a:cubicBezTo>
                    <a:pt x="166" y="104"/>
                    <a:pt x="137" y="64"/>
                    <a:pt x="113" y="24"/>
                  </a:cubicBezTo>
                  <a:cubicBezTo>
                    <a:pt x="103" y="7"/>
                    <a:pt x="8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26;p67">
              <a:extLst>
                <a:ext uri="{FF2B5EF4-FFF2-40B4-BE49-F238E27FC236}">
                  <a16:creationId xmlns:a16="http://schemas.microsoft.com/office/drawing/2014/main" id="{6643769C-7A19-CA7B-507C-0CEEC25A7973}"/>
                </a:ext>
              </a:extLst>
            </p:cNvPr>
            <p:cNvSpPr/>
            <p:nvPr/>
          </p:nvSpPr>
          <p:spPr>
            <a:xfrm>
              <a:off x="5458525" y="2104232"/>
              <a:ext cx="44071" cy="53167"/>
            </a:xfrm>
            <a:custGeom>
              <a:avLst/>
              <a:gdLst/>
              <a:ahLst/>
              <a:cxnLst/>
              <a:rect l="l" t="t" r="r" b="b"/>
              <a:pathLst>
                <a:path w="281" h="339" extrusionOk="0">
                  <a:moveTo>
                    <a:pt x="45" y="1"/>
                  </a:moveTo>
                  <a:cubicBezTo>
                    <a:pt x="23" y="1"/>
                    <a:pt x="1" y="31"/>
                    <a:pt x="21" y="54"/>
                  </a:cubicBezTo>
                  <a:cubicBezTo>
                    <a:pt x="73" y="100"/>
                    <a:pt x="110" y="158"/>
                    <a:pt x="148" y="214"/>
                  </a:cubicBezTo>
                  <a:cubicBezTo>
                    <a:pt x="177" y="261"/>
                    <a:pt x="206" y="312"/>
                    <a:pt x="255" y="336"/>
                  </a:cubicBezTo>
                  <a:cubicBezTo>
                    <a:pt x="258" y="338"/>
                    <a:pt x="260" y="338"/>
                    <a:pt x="263" y="338"/>
                  </a:cubicBezTo>
                  <a:cubicBezTo>
                    <a:pt x="272" y="338"/>
                    <a:pt x="281" y="331"/>
                    <a:pt x="277" y="321"/>
                  </a:cubicBezTo>
                  <a:cubicBezTo>
                    <a:pt x="262" y="265"/>
                    <a:pt x="222" y="214"/>
                    <a:pt x="188" y="167"/>
                  </a:cubicBezTo>
                  <a:cubicBezTo>
                    <a:pt x="153" y="112"/>
                    <a:pt x="115" y="56"/>
                    <a:pt x="64" y="9"/>
                  </a:cubicBezTo>
                  <a:cubicBezTo>
                    <a:pt x="58" y="3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27;p67">
              <a:extLst>
                <a:ext uri="{FF2B5EF4-FFF2-40B4-BE49-F238E27FC236}">
                  <a16:creationId xmlns:a16="http://schemas.microsoft.com/office/drawing/2014/main" id="{DFBD5F5C-52EF-9804-F666-55274BB0A373}"/>
                </a:ext>
              </a:extLst>
            </p:cNvPr>
            <p:cNvSpPr/>
            <p:nvPr/>
          </p:nvSpPr>
          <p:spPr>
            <a:xfrm>
              <a:off x="5513261" y="2220601"/>
              <a:ext cx="44699" cy="55990"/>
            </a:xfrm>
            <a:custGeom>
              <a:avLst/>
              <a:gdLst/>
              <a:ahLst/>
              <a:cxnLst/>
              <a:rect l="l" t="t" r="r" b="b"/>
              <a:pathLst>
                <a:path w="285" h="357" extrusionOk="0">
                  <a:moveTo>
                    <a:pt x="71" y="0"/>
                  </a:moveTo>
                  <a:cubicBezTo>
                    <a:pt x="36" y="0"/>
                    <a:pt x="1" y="40"/>
                    <a:pt x="17" y="84"/>
                  </a:cubicBezTo>
                  <a:cubicBezTo>
                    <a:pt x="57" y="179"/>
                    <a:pt x="95" y="279"/>
                    <a:pt x="180" y="346"/>
                  </a:cubicBezTo>
                  <a:cubicBezTo>
                    <a:pt x="189" y="353"/>
                    <a:pt x="199" y="356"/>
                    <a:pt x="208" y="356"/>
                  </a:cubicBezTo>
                  <a:cubicBezTo>
                    <a:pt x="248" y="356"/>
                    <a:pt x="285" y="306"/>
                    <a:pt x="260" y="268"/>
                  </a:cubicBezTo>
                  <a:cubicBezTo>
                    <a:pt x="211" y="188"/>
                    <a:pt x="157" y="115"/>
                    <a:pt x="115" y="30"/>
                  </a:cubicBezTo>
                  <a:cubicBezTo>
                    <a:pt x="104" y="9"/>
                    <a:pt x="8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28;p67">
              <a:extLst>
                <a:ext uri="{FF2B5EF4-FFF2-40B4-BE49-F238E27FC236}">
                  <a16:creationId xmlns:a16="http://schemas.microsoft.com/office/drawing/2014/main" id="{6E02F7CF-C386-9BAB-6638-BC32C4AEB6F2}"/>
                </a:ext>
              </a:extLst>
            </p:cNvPr>
            <p:cNvSpPr/>
            <p:nvPr/>
          </p:nvSpPr>
          <p:spPr>
            <a:xfrm>
              <a:off x="5410533" y="2193469"/>
              <a:ext cx="44071" cy="61322"/>
            </a:xfrm>
            <a:custGeom>
              <a:avLst/>
              <a:gdLst/>
              <a:ahLst/>
              <a:cxnLst/>
              <a:rect l="l" t="t" r="r" b="b"/>
              <a:pathLst>
                <a:path w="281" h="391" extrusionOk="0">
                  <a:moveTo>
                    <a:pt x="57" y="0"/>
                  </a:moveTo>
                  <a:cubicBezTo>
                    <a:pt x="30" y="0"/>
                    <a:pt x="1" y="29"/>
                    <a:pt x="16" y="63"/>
                  </a:cubicBezTo>
                  <a:cubicBezTo>
                    <a:pt x="47" y="125"/>
                    <a:pt x="83" y="188"/>
                    <a:pt x="123" y="245"/>
                  </a:cubicBezTo>
                  <a:cubicBezTo>
                    <a:pt x="156" y="297"/>
                    <a:pt x="187" y="348"/>
                    <a:pt x="234" y="386"/>
                  </a:cubicBezTo>
                  <a:cubicBezTo>
                    <a:pt x="239" y="389"/>
                    <a:pt x="244" y="390"/>
                    <a:pt x="248" y="390"/>
                  </a:cubicBezTo>
                  <a:cubicBezTo>
                    <a:pt x="266" y="390"/>
                    <a:pt x="280" y="368"/>
                    <a:pt x="279" y="352"/>
                  </a:cubicBezTo>
                  <a:cubicBezTo>
                    <a:pt x="270" y="292"/>
                    <a:pt x="234" y="248"/>
                    <a:pt x="201" y="201"/>
                  </a:cubicBezTo>
                  <a:cubicBezTo>
                    <a:pt x="158" y="143"/>
                    <a:pt x="121" y="85"/>
                    <a:pt x="89" y="21"/>
                  </a:cubicBezTo>
                  <a:cubicBezTo>
                    <a:pt x="82" y="6"/>
                    <a:pt x="70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29;p67">
              <a:extLst>
                <a:ext uri="{FF2B5EF4-FFF2-40B4-BE49-F238E27FC236}">
                  <a16:creationId xmlns:a16="http://schemas.microsoft.com/office/drawing/2014/main" id="{FA09CD93-C4CC-6FCC-9207-A6624AD8EC22}"/>
                </a:ext>
              </a:extLst>
            </p:cNvPr>
            <p:cNvSpPr/>
            <p:nvPr/>
          </p:nvSpPr>
          <p:spPr>
            <a:xfrm>
              <a:off x="5332899" y="2081648"/>
              <a:ext cx="65244" cy="61479"/>
            </a:xfrm>
            <a:custGeom>
              <a:avLst/>
              <a:gdLst/>
              <a:ahLst/>
              <a:cxnLst/>
              <a:rect l="l" t="t" r="r" b="b"/>
              <a:pathLst>
                <a:path w="416" h="392" extrusionOk="0">
                  <a:moveTo>
                    <a:pt x="69" y="1"/>
                  </a:moveTo>
                  <a:cubicBezTo>
                    <a:pt x="32" y="1"/>
                    <a:pt x="1" y="49"/>
                    <a:pt x="28" y="89"/>
                  </a:cubicBezTo>
                  <a:cubicBezTo>
                    <a:pt x="77" y="153"/>
                    <a:pt x="128" y="220"/>
                    <a:pt x="184" y="278"/>
                  </a:cubicBezTo>
                  <a:cubicBezTo>
                    <a:pt x="221" y="319"/>
                    <a:pt x="294" y="392"/>
                    <a:pt x="357" y="392"/>
                  </a:cubicBezTo>
                  <a:cubicBezTo>
                    <a:pt x="366" y="392"/>
                    <a:pt x="376" y="390"/>
                    <a:pt x="384" y="387"/>
                  </a:cubicBezTo>
                  <a:cubicBezTo>
                    <a:pt x="400" y="380"/>
                    <a:pt x="415" y="367"/>
                    <a:pt x="415" y="347"/>
                  </a:cubicBezTo>
                  <a:cubicBezTo>
                    <a:pt x="409" y="276"/>
                    <a:pt x="322" y="233"/>
                    <a:pt x="275" y="189"/>
                  </a:cubicBezTo>
                  <a:cubicBezTo>
                    <a:pt x="215" y="133"/>
                    <a:pt x="160" y="78"/>
                    <a:pt x="104" y="15"/>
                  </a:cubicBezTo>
                  <a:cubicBezTo>
                    <a:pt x="93" y="5"/>
                    <a:pt x="81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30;p67">
              <a:extLst>
                <a:ext uri="{FF2B5EF4-FFF2-40B4-BE49-F238E27FC236}">
                  <a16:creationId xmlns:a16="http://schemas.microsoft.com/office/drawing/2014/main" id="{07411BA0-132E-3917-3C9E-C2B0B4319349}"/>
                </a:ext>
              </a:extLst>
            </p:cNvPr>
            <p:cNvSpPr/>
            <p:nvPr/>
          </p:nvSpPr>
          <p:spPr>
            <a:xfrm>
              <a:off x="5371167" y="1996645"/>
              <a:ext cx="58344" cy="49874"/>
            </a:xfrm>
            <a:custGeom>
              <a:avLst/>
              <a:gdLst/>
              <a:ahLst/>
              <a:cxnLst/>
              <a:rect l="l" t="t" r="r" b="b"/>
              <a:pathLst>
                <a:path w="372" h="318" extrusionOk="0">
                  <a:moveTo>
                    <a:pt x="52" y="1"/>
                  </a:moveTo>
                  <a:cubicBezTo>
                    <a:pt x="25" y="1"/>
                    <a:pt x="0" y="38"/>
                    <a:pt x="22" y="66"/>
                  </a:cubicBezTo>
                  <a:cubicBezTo>
                    <a:pt x="67" y="117"/>
                    <a:pt x="118" y="161"/>
                    <a:pt x="167" y="206"/>
                  </a:cubicBezTo>
                  <a:cubicBezTo>
                    <a:pt x="216" y="244"/>
                    <a:pt x="267" y="306"/>
                    <a:pt x="329" y="317"/>
                  </a:cubicBezTo>
                  <a:cubicBezTo>
                    <a:pt x="331" y="317"/>
                    <a:pt x="332" y="317"/>
                    <a:pt x="334" y="317"/>
                  </a:cubicBezTo>
                  <a:cubicBezTo>
                    <a:pt x="352" y="317"/>
                    <a:pt x="371" y="304"/>
                    <a:pt x="365" y="284"/>
                  </a:cubicBezTo>
                  <a:cubicBezTo>
                    <a:pt x="345" y="228"/>
                    <a:pt x="296" y="197"/>
                    <a:pt x="251" y="164"/>
                  </a:cubicBezTo>
                  <a:cubicBezTo>
                    <a:pt x="189" y="117"/>
                    <a:pt x="131" y="68"/>
                    <a:pt x="76" y="12"/>
                  </a:cubicBezTo>
                  <a:cubicBezTo>
                    <a:pt x="68" y="4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31;p67">
              <a:extLst>
                <a:ext uri="{FF2B5EF4-FFF2-40B4-BE49-F238E27FC236}">
                  <a16:creationId xmlns:a16="http://schemas.microsoft.com/office/drawing/2014/main" id="{F38B8C0A-AAB9-547B-4544-E48A2105F77D}"/>
                </a:ext>
              </a:extLst>
            </p:cNvPr>
            <p:cNvSpPr/>
            <p:nvPr/>
          </p:nvSpPr>
          <p:spPr>
            <a:xfrm>
              <a:off x="5429667" y="1912582"/>
              <a:ext cx="68852" cy="57402"/>
            </a:xfrm>
            <a:custGeom>
              <a:avLst/>
              <a:gdLst/>
              <a:ahLst/>
              <a:cxnLst/>
              <a:rect l="l" t="t" r="r" b="b"/>
              <a:pathLst>
                <a:path w="439" h="366" extrusionOk="0">
                  <a:moveTo>
                    <a:pt x="41" y="0"/>
                  </a:moveTo>
                  <a:cubicBezTo>
                    <a:pt x="12" y="0"/>
                    <a:pt x="0" y="38"/>
                    <a:pt x="10" y="63"/>
                  </a:cubicBezTo>
                  <a:cubicBezTo>
                    <a:pt x="43" y="143"/>
                    <a:pt x="105" y="221"/>
                    <a:pt x="170" y="281"/>
                  </a:cubicBezTo>
                  <a:cubicBezTo>
                    <a:pt x="204" y="314"/>
                    <a:pt x="268" y="366"/>
                    <a:pt x="325" y="366"/>
                  </a:cubicBezTo>
                  <a:cubicBezTo>
                    <a:pt x="345" y="366"/>
                    <a:pt x="364" y="359"/>
                    <a:pt x="381" y="344"/>
                  </a:cubicBezTo>
                  <a:cubicBezTo>
                    <a:pt x="439" y="288"/>
                    <a:pt x="314" y="201"/>
                    <a:pt x="281" y="175"/>
                  </a:cubicBezTo>
                  <a:cubicBezTo>
                    <a:pt x="210" y="112"/>
                    <a:pt x="145" y="43"/>
                    <a:pt x="56" y="3"/>
                  </a:cubicBezTo>
                  <a:cubicBezTo>
                    <a:pt x="51" y="1"/>
                    <a:pt x="46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32;p67">
              <a:extLst>
                <a:ext uri="{FF2B5EF4-FFF2-40B4-BE49-F238E27FC236}">
                  <a16:creationId xmlns:a16="http://schemas.microsoft.com/office/drawing/2014/main" id="{161C92CC-DD97-51A8-3449-E4711A499C35}"/>
                </a:ext>
              </a:extLst>
            </p:cNvPr>
            <p:cNvSpPr/>
            <p:nvPr/>
          </p:nvSpPr>
          <p:spPr>
            <a:xfrm>
              <a:off x="5481423" y="1843576"/>
              <a:ext cx="75439" cy="52383"/>
            </a:xfrm>
            <a:custGeom>
              <a:avLst/>
              <a:gdLst/>
              <a:ahLst/>
              <a:cxnLst/>
              <a:rect l="l" t="t" r="r" b="b"/>
              <a:pathLst>
                <a:path w="481" h="334" extrusionOk="0">
                  <a:moveTo>
                    <a:pt x="60" y="1"/>
                  </a:moveTo>
                  <a:cubicBezTo>
                    <a:pt x="29" y="1"/>
                    <a:pt x="1" y="37"/>
                    <a:pt x="29" y="65"/>
                  </a:cubicBezTo>
                  <a:cubicBezTo>
                    <a:pt x="111" y="153"/>
                    <a:pt x="251" y="333"/>
                    <a:pt x="393" y="333"/>
                  </a:cubicBezTo>
                  <a:cubicBezTo>
                    <a:pt x="410" y="333"/>
                    <a:pt x="426" y="331"/>
                    <a:pt x="443" y="325"/>
                  </a:cubicBezTo>
                  <a:cubicBezTo>
                    <a:pt x="472" y="317"/>
                    <a:pt x="480" y="285"/>
                    <a:pt x="460" y="263"/>
                  </a:cubicBezTo>
                  <a:cubicBezTo>
                    <a:pt x="416" y="214"/>
                    <a:pt x="347" y="192"/>
                    <a:pt x="287" y="161"/>
                  </a:cubicBezTo>
                  <a:cubicBezTo>
                    <a:pt x="216" y="119"/>
                    <a:pt x="147" y="70"/>
                    <a:pt x="85" y="10"/>
                  </a:cubicBezTo>
                  <a:cubicBezTo>
                    <a:pt x="77" y="3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833;p67">
              <a:extLst>
                <a:ext uri="{FF2B5EF4-FFF2-40B4-BE49-F238E27FC236}">
                  <a16:creationId xmlns:a16="http://schemas.microsoft.com/office/drawing/2014/main" id="{30CA9278-A108-216E-5979-92401E246EC0}"/>
                </a:ext>
              </a:extLst>
            </p:cNvPr>
            <p:cNvSpPr/>
            <p:nvPr/>
          </p:nvSpPr>
          <p:spPr>
            <a:xfrm>
              <a:off x="5583210" y="1964807"/>
              <a:ext cx="51443" cy="43130"/>
            </a:xfrm>
            <a:custGeom>
              <a:avLst/>
              <a:gdLst/>
              <a:ahLst/>
              <a:cxnLst/>
              <a:rect l="l" t="t" r="r" b="b"/>
              <a:pathLst>
                <a:path w="328" h="275" extrusionOk="0">
                  <a:moveTo>
                    <a:pt x="47" y="0"/>
                  </a:moveTo>
                  <a:cubicBezTo>
                    <a:pt x="23" y="0"/>
                    <a:pt x="0" y="25"/>
                    <a:pt x="14" y="55"/>
                  </a:cubicBezTo>
                  <a:cubicBezTo>
                    <a:pt x="61" y="146"/>
                    <a:pt x="150" y="275"/>
                    <a:pt x="265" y="275"/>
                  </a:cubicBezTo>
                  <a:cubicBezTo>
                    <a:pt x="276" y="275"/>
                    <a:pt x="287" y="273"/>
                    <a:pt x="299" y="271"/>
                  </a:cubicBezTo>
                  <a:cubicBezTo>
                    <a:pt x="321" y="266"/>
                    <a:pt x="328" y="235"/>
                    <a:pt x="312" y="222"/>
                  </a:cubicBezTo>
                  <a:cubicBezTo>
                    <a:pt x="276" y="186"/>
                    <a:pt x="232" y="169"/>
                    <a:pt x="192" y="142"/>
                  </a:cubicBezTo>
                  <a:cubicBezTo>
                    <a:pt x="147" y="109"/>
                    <a:pt x="110" y="66"/>
                    <a:pt x="78" y="20"/>
                  </a:cubicBezTo>
                  <a:cubicBezTo>
                    <a:pt x="70" y="6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834;p67">
              <a:extLst>
                <a:ext uri="{FF2B5EF4-FFF2-40B4-BE49-F238E27FC236}">
                  <a16:creationId xmlns:a16="http://schemas.microsoft.com/office/drawing/2014/main" id="{92311AEF-2F32-5860-256C-E1DAD3DA9836}"/>
                </a:ext>
              </a:extLst>
            </p:cNvPr>
            <p:cNvSpPr/>
            <p:nvPr/>
          </p:nvSpPr>
          <p:spPr>
            <a:xfrm>
              <a:off x="5703032" y="2017817"/>
              <a:ext cx="60382" cy="51912"/>
            </a:xfrm>
            <a:custGeom>
              <a:avLst/>
              <a:gdLst/>
              <a:ahLst/>
              <a:cxnLst/>
              <a:rect l="l" t="t" r="r" b="b"/>
              <a:pathLst>
                <a:path w="385" h="331" extrusionOk="0">
                  <a:moveTo>
                    <a:pt x="67" y="1"/>
                  </a:moveTo>
                  <a:cubicBezTo>
                    <a:pt x="34" y="1"/>
                    <a:pt x="0" y="32"/>
                    <a:pt x="24" y="66"/>
                  </a:cubicBezTo>
                  <a:cubicBezTo>
                    <a:pt x="68" y="131"/>
                    <a:pt x="120" y="187"/>
                    <a:pt x="182" y="238"/>
                  </a:cubicBezTo>
                  <a:cubicBezTo>
                    <a:pt x="227" y="273"/>
                    <a:pt x="280" y="330"/>
                    <a:pt x="344" y="330"/>
                  </a:cubicBezTo>
                  <a:cubicBezTo>
                    <a:pt x="349" y="330"/>
                    <a:pt x="354" y="330"/>
                    <a:pt x="360" y="329"/>
                  </a:cubicBezTo>
                  <a:cubicBezTo>
                    <a:pt x="373" y="327"/>
                    <a:pt x="384" y="309"/>
                    <a:pt x="384" y="296"/>
                  </a:cubicBezTo>
                  <a:cubicBezTo>
                    <a:pt x="382" y="231"/>
                    <a:pt x="318" y="193"/>
                    <a:pt x="271" y="155"/>
                  </a:cubicBezTo>
                  <a:cubicBezTo>
                    <a:pt x="211" y="109"/>
                    <a:pt x="151" y="64"/>
                    <a:pt x="95" y="11"/>
                  </a:cubicBezTo>
                  <a:cubicBezTo>
                    <a:pt x="87" y="4"/>
                    <a:pt x="7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835;p67">
              <a:extLst>
                <a:ext uri="{FF2B5EF4-FFF2-40B4-BE49-F238E27FC236}">
                  <a16:creationId xmlns:a16="http://schemas.microsoft.com/office/drawing/2014/main" id="{A361C166-D557-9616-D467-BEF552E7E543}"/>
                </a:ext>
              </a:extLst>
            </p:cNvPr>
            <p:cNvSpPr/>
            <p:nvPr/>
          </p:nvSpPr>
          <p:spPr>
            <a:xfrm>
              <a:off x="5717304" y="2133403"/>
              <a:ext cx="52697" cy="46109"/>
            </a:xfrm>
            <a:custGeom>
              <a:avLst/>
              <a:gdLst/>
              <a:ahLst/>
              <a:cxnLst/>
              <a:rect l="l" t="t" r="r" b="b"/>
              <a:pathLst>
                <a:path w="336" h="294" extrusionOk="0">
                  <a:moveTo>
                    <a:pt x="75" y="1"/>
                  </a:moveTo>
                  <a:cubicBezTo>
                    <a:pt x="34" y="1"/>
                    <a:pt x="1" y="52"/>
                    <a:pt x="38" y="83"/>
                  </a:cubicBezTo>
                  <a:cubicBezTo>
                    <a:pt x="115" y="150"/>
                    <a:pt x="178" y="268"/>
                    <a:pt x="282" y="293"/>
                  </a:cubicBezTo>
                  <a:cubicBezTo>
                    <a:pt x="285" y="293"/>
                    <a:pt x="288" y="293"/>
                    <a:pt x="290" y="293"/>
                  </a:cubicBezTo>
                  <a:cubicBezTo>
                    <a:pt x="317" y="293"/>
                    <a:pt x="335" y="272"/>
                    <a:pt x="333" y="246"/>
                  </a:cubicBezTo>
                  <a:cubicBezTo>
                    <a:pt x="318" y="130"/>
                    <a:pt x="189" y="61"/>
                    <a:pt x="100" y="8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36;p67">
              <a:extLst>
                <a:ext uri="{FF2B5EF4-FFF2-40B4-BE49-F238E27FC236}">
                  <a16:creationId xmlns:a16="http://schemas.microsoft.com/office/drawing/2014/main" id="{14E1567B-F0A6-18BE-8174-4E7606E85252}"/>
                </a:ext>
              </a:extLst>
            </p:cNvPr>
            <p:cNvSpPr/>
            <p:nvPr/>
          </p:nvSpPr>
          <p:spPr>
            <a:xfrm>
              <a:off x="5686408" y="2239421"/>
              <a:ext cx="60539" cy="55363"/>
            </a:xfrm>
            <a:custGeom>
              <a:avLst/>
              <a:gdLst/>
              <a:ahLst/>
              <a:cxnLst/>
              <a:rect l="l" t="t" r="r" b="b"/>
              <a:pathLst>
                <a:path w="386" h="353" extrusionOk="0">
                  <a:moveTo>
                    <a:pt x="64" y="0"/>
                  </a:moveTo>
                  <a:cubicBezTo>
                    <a:pt x="31" y="0"/>
                    <a:pt x="0" y="41"/>
                    <a:pt x="30" y="70"/>
                  </a:cubicBezTo>
                  <a:cubicBezTo>
                    <a:pt x="59" y="99"/>
                    <a:pt x="74" y="133"/>
                    <a:pt x="97" y="170"/>
                  </a:cubicBezTo>
                  <a:cubicBezTo>
                    <a:pt x="114" y="199"/>
                    <a:pt x="143" y="228"/>
                    <a:pt x="166" y="259"/>
                  </a:cubicBezTo>
                  <a:cubicBezTo>
                    <a:pt x="190" y="291"/>
                    <a:pt x="208" y="319"/>
                    <a:pt x="243" y="342"/>
                  </a:cubicBezTo>
                  <a:cubicBezTo>
                    <a:pt x="253" y="348"/>
                    <a:pt x="270" y="352"/>
                    <a:pt x="287" y="352"/>
                  </a:cubicBezTo>
                  <a:cubicBezTo>
                    <a:pt x="304" y="352"/>
                    <a:pt x="320" y="348"/>
                    <a:pt x="330" y="340"/>
                  </a:cubicBezTo>
                  <a:cubicBezTo>
                    <a:pt x="386" y="284"/>
                    <a:pt x="326" y="208"/>
                    <a:pt x="288" y="166"/>
                  </a:cubicBezTo>
                  <a:cubicBezTo>
                    <a:pt x="259" y="139"/>
                    <a:pt x="232" y="115"/>
                    <a:pt x="203" y="93"/>
                  </a:cubicBezTo>
                  <a:cubicBezTo>
                    <a:pt x="168" y="61"/>
                    <a:pt x="123" y="48"/>
                    <a:pt x="90" y="10"/>
                  </a:cubicBezTo>
                  <a:cubicBezTo>
                    <a:pt x="82" y="3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37;p67">
              <a:extLst>
                <a:ext uri="{FF2B5EF4-FFF2-40B4-BE49-F238E27FC236}">
                  <a16:creationId xmlns:a16="http://schemas.microsoft.com/office/drawing/2014/main" id="{035BDD5E-3A36-7EBE-AB3A-3DA2B37391B9}"/>
                </a:ext>
              </a:extLst>
            </p:cNvPr>
            <p:cNvSpPr/>
            <p:nvPr/>
          </p:nvSpPr>
          <p:spPr>
            <a:xfrm>
              <a:off x="5599834" y="2310937"/>
              <a:ext cx="48776" cy="49560"/>
            </a:xfrm>
            <a:custGeom>
              <a:avLst/>
              <a:gdLst/>
              <a:ahLst/>
              <a:cxnLst/>
              <a:rect l="l" t="t" r="r" b="b"/>
              <a:pathLst>
                <a:path w="311" h="316" extrusionOk="0">
                  <a:moveTo>
                    <a:pt x="70" y="0"/>
                  </a:moveTo>
                  <a:cubicBezTo>
                    <a:pt x="34" y="0"/>
                    <a:pt x="1" y="38"/>
                    <a:pt x="26" y="73"/>
                  </a:cubicBezTo>
                  <a:cubicBezTo>
                    <a:pt x="59" y="122"/>
                    <a:pt x="93" y="173"/>
                    <a:pt x="130" y="222"/>
                  </a:cubicBezTo>
                  <a:cubicBezTo>
                    <a:pt x="166" y="266"/>
                    <a:pt x="206" y="306"/>
                    <a:pt x="266" y="315"/>
                  </a:cubicBezTo>
                  <a:cubicBezTo>
                    <a:pt x="267" y="315"/>
                    <a:pt x="268" y="315"/>
                    <a:pt x="268" y="315"/>
                  </a:cubicBezTo>
                  <a:cubicBezTo>
                    <a:pt x="290" y="315"/>
                    <a:pt x="310" y="288"/>
                    <a:pt x="304" y="266"/>
                  </a:cubicBezTo>
                  <a:cubicBezTo>
                    <a:pt x="286" y="217"/>
                    <a:pt x="250" y="182"/>
                    <a:pt x="217" y="139"/>
                  </a:cubicBezTo>
                  <a:cubicBezTo>
                    <a:pt x="182" y="97"/>
                    <a:pt x="148" y="53"/>
                    <a:pt x="106" y="15"/>
                  </a:cubicBezTo>
                  <a:cubicBezTo>
                    <a:pt x="95" y="5"/>
                    <a:pt x="83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38;p67">
              <a:extLst>
                <a:ext uri="{FF2B5EF4-FFF2-40B4-BE49-F238E27FC236}">
                  <a16:creationId xmlns:a16="http://schemas.microsoft.com/office/drawing/2014/main" id="{AEB6907F-C589-424D-625A-501D1ECA07D8}"/>
                </a:ext>
              </a:extLst>
            </p:cNvPr>
            <p:cNvSpPr/>
            <p:nvPr/>
          </p:nvSpPr>
          <p:spPr>
            <a:xfrm>
              <a:off x="5489265" y="2353752"/>
              <a:ext cx="45640" cy="57558"/>
            </a:xfrm>
            <a:custGeom>
              <a:avLst/>
              <a:gdLst/>
              <a:ahLst/>
              <a:cxnLst/>
              <a:rect l="l" t="t" r="r" b="b"/>
              <a:pathLst>
                <a:path w="291" h="367" extrusionOk="0">
                  <a:moveTo>
                    <a:pt x="75" y="1"/>
                  </a:moveTo>
                  <a:cubicBezTo>
                    <a:pt x="37" y="1"/>
                    <a:pt x="0" y="45"/>
                    <a:pt x="23" y="87"/>
                  </a:cubicBezTo>
                  <a:cubicBezTo>
                    <a:pt x="81" y="189"/>
                    <a:pt x="110" y="347"/>
                    <a:pt x="248" y="367"/>
                  </a:cubicBezTo>
                  <a:cubicBezTo>
                    <a:pt x="249" y="367"/>
                    <a:pt x="250" y="367"/>
                    <a:pt x="251" y="367"/>
                  </a:cubicBezTo>
                  <a:cubicBezTo>
                    <a:pt x="278" y="367"/>
                    <a:pt x="290" y="337"/>
                    <a:pt x="288" y="320"/>
                  </a:cubicBezTo>
                  <a:cubicBezTo>
                    <a:pt x="279" y="258"/>
                    <a:pt x="246" y="211"/>
                    <a:pt x="215" y="160"/>
                  </a:cubicBezTo>
                  <a:cubicBezTo>
                    <a:pt x="184" y="111"/>
                    <a:pt x="150" y="64"/>
                    <a:pt x="115" y="20"/>
                  </a:cubicBezTo>
                  <a:cubicBezTo>
                    <a:pt x="103" y="6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39;p67">
              <a:extLst>
                <a:ext uri="{FF2B5EF4-FFF2-40B4-BE49-F238E27FC236}">
                  <a16:creationId xmlns:a16="http://schemas.microsoft.com/office/drawing/2014/main" id="{3D33D20F-67A6-2C57-0191-A151441B34EA}"/>
                </a:ext>
              </a:extLst>
            </p:cNvPr>
            <p:cNvSpPr/>
            <p:nvPr/>
          </p:nvSpPr>
          <p:spPr>
            <a:xfrm>
              <a:off x="5384028" y="2314858"/>
              <a:ext cx="31524" cy="45012"/>
            </a:xfrm>
            <a:custGeom>
              <a:avLst/>
              <a:gdLst/>
              <a:ahLst/>
              <a:cxnLst/>
              <a:rect l="l" t="t" r="r" b="b"/>
              <a:pathLst>
                <a:path w="201" h="287" extrusionOk="0">
                  <a:moveTo>
                    <a:pt x="60" y="1"/>
                  </a:moveTo>
                  <a:cubicBezTo>
                    <a:pt x="31" y="1"/>
                    <a:pt x="0" y="25"/>
                    <a:pt x="7" y="61"/>
                  </a:cubicBezTo>
                  <a:cubicBezTo>
                    <a:pt x="23" y="141"/>
                    <a:pt x="69" y="274"/>
                    <a:pt x="163" y="286"/>
                  </a:cubicBezTo>
                  <a:cubicBezTo>
                    <a:pt x="164" y="286"/>
                    <a:pt x="166" y="286"/>
                    <a:pt x="168" y="286"/>
                  </a:cubicBezTo>
                  <a:cubicBezTo>
                    <a:pt x="184" y="286"/>
                    <a:pt x="200" y="268"/>
                    <a:pt x="196" y="252"/>
                  </a:cubicBezTo>
                  <a:cubicBezTo>
                    <a:pt x="194" y="214"/>
                    <a:pt x="172" y="186"/>
                    <a:pt x="149" y="157"/>
                  </a:cubicBezTo>
                  <a:cubicBezTo>
                    <a:pt x="125" y="119"/>
                    <a:pt x="112" y="81"/>
                    <a:pt x="100" y="36"/>
                  </a:cubicBezTo>
                  <a:cubicBezTo>
                    <a:pt x="96" y="12"/>
                    <a:pt x="78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40;p67">
              <a:extLst>
                <a:ext uri="{FF2B5EF4-FFF2-40B4-BE49-F238E27FC236}">
                  <a16:creationId xmlns:a16="http://schemas.microsoft.com/office/drawing/2014/main" id="{23C4CB59-14F9-00C1-9C98-65297835C879}"/>
                </a:ext>
              </a:extLst>
            </p:cNvPr>
            <p:cNvSpPr/>
            <p:nvPr/>
          </p:nvSpPr>
          <p:spPr>
            <a:xfrm>
              <a:off x="5305610" y="2231737"/>
              <a:ext cx="39523" cy="48462"/>
            </a:xfrm>
            <a:custGeom>
              <a:avLst/>
              <a:gdLst/>
              <a:ahLst/>
              <a:cxnLst/>
              <a:rect l="l" t="t" r="r" b="b"/>
              <a:pathLst>
                <a:path w="252" h="309" extrusionOk="0">
                  <a:moveTo>
                    <a:pt x="45" y="0"/>
                  </a:moveTo>
                  <a:cubicBezTo>
                    <a:pt x="22" y="0"/>
                    <a:pt x="0" y="17"/>
                    <a:pt x="11" y="44"/>
                  </a:cubicBezTo>
                  <a:cubicBezTo>
                    <a:pt x="33" y="104"/>
                    <a:pt x="60" y="157"/>
                    <a:pt x="100" y="211"/>
                  </a:cubicBezTo>
                  <a:cubicBezTo>
                    <a:pt x="129" y="253"/>
                    <a:pt x="169" y="302"/>
                    <a:pt x="225" y="308"/>
                  </a:cubicBezTo>
                  <a:cubicBezTo>
                    <a:pt x="225" y="309"/>
                    <a:pt x="226" y="309"/>
                    <a:pt x="227" y="309"/>
                  </a:cubicBezTo>
                  <a:cubicBezTo>
                    <a:pt x="241" y="309"/>
                    <a:pt x="251" y="290"/>
                    <a:pt x="249" y="277"/>
                  </a:cubicBezTo>
                  <a:cubicBezTo>
                    <a:pt x="238" y="237"/>
                    <a:pt x="200" y="208"/>
                    <a:pt x="173" y="177"/>
                  </a:cubicBezTo>
                  <a:cubicBezTo>
                    <a:pt x="136" y="133"/>
                    <a:pt x="107" y="79"/>
                    <a:pt x="84" y="26"/>
                  </a:cubicBezTo>
                  <a:cubicBezTo>
                    <a:pt x="77" y="8"/>
                    <a:pt x="61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41;p67">
              <a:extLst>
                <a:ext uri="{FF2B5EF4-FFF2-40B4-BE49-F238E27FC236}">
                  <a16:creationId xmlns:a16="http://schemas.microsoft.com/office/drawing/2014/main" id="{10861D48-D978-F502-E853-C9DC061C71B5}"/>
                </a:ext>
              </a:extLst>
            </p:cNvPr>
            <p:cNvSpPr/>
            <p:nvPr/>
          </p:nvSpPr>
          <p:spPr>
            <a:xfrm>
              <a:off x="5251658" y="2110975"/>
              <a:ext cx="72145" cy="69792"/>
            </a:xfrm>
            <a:custGeom>
              <a:avLst/>
              <a:gdLst/>
              <a:ahLst/>
              <a:cxnLst/>
              <a:rect l="l" t="t" r="r" b="b"/>
              <a:pathLst>
                <a:path w="460" h="445" extrusionOk="0">
                  <a:moveTo>
                    <a:pt x="44" y="1"/>
                  </a:moveTo>
                  <a:cubicBezTo>
                    <a:pt x="23" y="1"/>
                    <a:pt x="1" y="25"/>
                    <a:pt x="6" y="49"/>
                  </a:cubicBezTo>
                  <a:cubicBezTo>
                    <a:pt x="28" y="146"/>
                    <a:pt x="95" y="226"/>
                    <a:pt x="166" y="295"/>
                  </a:cubicBezTo>
                  <a:cubicBezTo>
                    <a:pt x="217" y="349"/>
                    <a:pt x="313" y="445"/>
                    <a:pt x="398" y="445"/>
                  </a:cubicBezTo>
                  <a:cubicBezTo>
                    <a:pt x="408" y="445"/>
                    <a:pt x="418" y="443"/>
                    <a:pt x="428" y="440"/>
                  </a:cubicBezTo>
                  <a:cubicBezTo>
                    <a:pt x="451" y="436"/>
                    <a:pt x="460" y="413"/>
                    <a:pt x="457" y="391"/>
                  </a:cubicBezTo>
                  <a:cubicBezTo>
                    <a:pt x="448" y="315"/>
                    <a:pt x="339" y="260"/>
                    <a:pt x="284" y="222"/>
                  </a:cubicBezTo>
                  <a:cubicBezTo>
                    <a:pt x="202" y="162"/>
                    <a:pt x="133" y="91"/>
                    <a:pt x="68" y="13"/>
                  </a:cubicBezTo>
                  <a:cubicBezTo>
                    <a:pt x="61" y="4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42;p67">
              <a:extLst>
                <a:ext uri="{FF2B5EF4-FFF2-40B4-BE49-F238E27FC236}">
                  <a16:creationId xmlns:a16="http://schemas.microsoft.com/office/drawing/2014/main" id="{D7A2F26D-C69C-E24E-CA5C-2CC78221F32E}"/>
                </a:ext>
              </a:extLst>
            </p:cNvPr>
            <p:cNvSpPr/>
            <p:nvPr/>
          </p:nvSpPr>
          <p:spPr>
            <a:xfrm>
              <a:off x="5178259" y="2190960"/>
              <a:ext cx="54423" cy="70419"/>
            </a:xfrm>
            <a:custGeom>
              <a:avLst/>
              <a:gdLst/>
              <a:ahLst/>
              <a:cxnLst/>
              <a:rect l="l" t="t" r="r" b="b"/>
              <a:pathLst>
                <a:path w="347" h="449" extrusionOk="0">
                  <a:moveTo>
                    <a:pt x="55" y="1"/>
                  </a:moveTo>
                  <a:cubicBezTo>
                    <a:pt x="27" y="1"/>
                    <a:pt x="1" y="29"/>
                    <a:pt x="22" y="57"/>
                  </a:cubicBezTo>
                  <a:cubicBezTo>
                    <a:pt x="69" y="124"/>
                    <a:pt x="102" y="195"/>
                    <a:pt x="138" y="264"/>
                  </a:cubicBezTo>
                  <a:cubicBezTo>
                    <a:pt x="173" y="337"/>
                    <a:pt x="205" y="413"/>
                    <a:pt x="282" y="446"/>
                  </a:cubicBezTo>
                  <a:cubicBezTo>
                    <a:pt x="287" y="448"/>
                    <a:pt x="291" y="449"/>
                    <a:pt x="296" y="449"/>
                  </a:cubicBezTo>
                  <a:cubicBezTo>
                    <a:pt x="321" y="449"/>
                    <a:pt x="347" y="424"/>
                    <a:pt x="345" y="402"/>
                  </a:cubicBezTo>
                  <a:cubicBezTo>
                    <a:pt x="336" y="326"/>
                    <a:pt x="285" y="268"/>
                    <a:pt x="242" y="206"/>
                  </a:cubicBezTo>
                  <a:cubicBezTo>
                    <a:pt x="196" y="137"/>
                    <a:pt x="147" y="70"/>
                    <a:pt x="82" y="12"/>
                  </a:cubicBezTo>
                  <a:cubicBezTo>
                    <a:pt x="74" y="4"/>
                    <a:pt x="64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3;p67">
              <a:extLst>
                <a:ext uri="{FF2B5EF4-FFF2-40B4-BE49-F238E27FC236}">
                  <a16:creationId xmlns:a16="http://schemas.microsoft.com/office/drawing/2014/main" id="{23BBD6A1-FD0E-6E11-4FC7-AFA3AE46E816}"/>
                </a:ext>
              </a:extLst>
            </p:cNvPr>
            <p:cNvSpPr/>
            <p:nvPr/>
          </p:nvSpPr>
          <p:spPr>
            <a:xfrm>
              <a:off x="5280046" y="2353125"/>
              <a:ext cx="41248" cy="56617"/>
            </a:xfrm>
            <a:custGeom>
              <a:avLst/>
              <a:gdLst/>
              <a:ahLst/>
              <a:cxnLst/>
              <a:rect l="l" t="t" r="r" b="b"/>
              <a:pathLst>
                <a:path w="263" h="361" extrusionOk="0">
                  <a:moveTo>
                    <a:pt x="66" y="1"/>
                  </a:moveTo>
                  <a:cubicBezTo>
                    <a:pt x="32" y="1"/>
                    <a:pt x="0" y="31"/>
                    <a:pt x="25" y="64"/>
                  </a:cubicBezTo>
                  <a:cubicBezTo>
                    <a:pt x="58" y="115"/>
                    <a:pt x="89" y="164"/>
                    <a:pt x="118" y="217"/>
                  </a:cubicBezTo>
                  <a:cubicBezTo>
                    <a:pt x="143" y="264"/>
                    <a:pt x="156" y="329"/>
                    <a:pt x="207" y="357"/>
                  </a:cubicBezTo>
                  <a:cubicBezTo>
                    <a:pt x="211" y="359"/>
                    <a:pt x="215" y="360"/>
                    <a:pt x="218" y="360"/>
                  </a:cubicBezTo>
                  <a:cubicBezTo>
                    <a:pt x="228" y="360"/>
                    <a:pt x="238" y="353"/>
                    <a:pt x="243" y="342"/>
                  </a:cubicBezTo>
                  <a:cubicBezTo>
                    <a:pt x="263" y="291"/>
                    <a:pt x="230" y="237"/>
                    <a:pt x="207" y="191"/>
                  </a:cubicBezTo>
                  <a:cubicBezTo>
                    <a:pt x="178" y="131"/>
                    <a:pt x="143" y="73"/>
                    <a:pt x="107" y="19"/>
                  </a:cubicBezTo>
                  <a:cubicBezTo>
                    <a:pt x="96" y="6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44;p67">
              <a:extLst>
                <a:ext uri="{FF2B5EF4-FFF2-40B4-BE49-F238E27FC236}">
                  <a16:creationId xmlns:a16="http://schemas.microsoft.com/office/drawing/2014/main" id="{CA67F20E-F709-39B9-B765-E200C4CE0B18}"/>
                </a:ext>
              </a:extLst>
            </p:cNvPr>
            <p:cNvSpPr/>
            <p:nvPr/>
          </p:nvSpPr>
          <p:spPr>
            <a:xfrm>
              <a:off x="5395006" y="2448950"/>
              <a:ext cx="42503" cy="47992"/>
            </a:xfrm>
            <a:custGeom>
              <a:avLst/>
              <a:gdLst/>
              <a:ahLst/>
              <a:cxnLst/>
              <a:rect l="l" t="t" r="r" b="b"/>
              <a:pathLst>
                <a:path w="271" h="306" extrusionOk="0">
                  <a:moveTo>
                    <a:pt x="63" y="1"/>
                  </a:moveTo>
                  <a:cubicBezTo>
                    <a:pt x="28" y="1"/>
                    <a:pt x="0" y="43"/>
                    <a:pt x="30" y="80"/>
                  </a:cubicBezTo>
                  <a:cubicBezTo>
                    <a:pt x="88" y="149"/>
                    <a:pt x="131" y="283"/>
                    <a:pt x="231" y="305"/>
                  </a:cubicBezTo>
                  <a:cubicBezTo>
                    <a:pt x="232" y="305"/>
                    <a:pt x="234" y="305"/>
                    <a:pt x="235" y="305"/>
                  </a:cubicBezTo>
                  <a:cubicBezTo>
                    <a:pt x="252" y="305"/>
                    <a:pt x="271" y="294"/>
                    <a:pt x="271" y="274"/>
                  </a:cubicBezTo>
                  <a:cubicBezTo>
                    <a:pt x="269" y="174"/>
                    <a:pt x="164" y="80"/>
                    <a:pt x="97" y="16"/>
                  </a:cubicBezTo>
                  <a:cubicBezTo>
                    <a:pt x="86" y="5"/>
                    <a:pt x="7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5;p67">
              <a:extLst>
                <a:ext uri="{FF2B5EF4-FFF2-40B4-BE49-F238E27FC236}">
                  <a16:creationId xmlns:a16="http://schemas.microsoft.com/office/drawing/2014/main" id="{87CB4F48-8D5E-66B6-7A34-7537232DECBA}"/>
                </a:ext>
              </a:extLst>
            </p:cNvPr>
            <p:cNvSpPr/>
            <p:nvPr/>
          </p:nvSpPr>
          <p:spPr>
            <a:xfrm>
              <a:off x="5360816" y="2498195"/>
              <a:ext cx="29329" cy="60538"/>
            </a:xfrm>
            <a:custGeom>
              <a:avLst/>
              <a:gdLst/>
              <a:ahLst/>
              <a:cxnLst/>
              <a:rect l="l" t="t" r="r" b="b"/>
              <a:pathLst>
                <a:path w="187" h="386" extrusionOk="0">
                  <a:moveTo>
                    <a:pt x="52" y="1"/>
                  </a:moveTo>
                  <a:cubicBezTo>
                    <a:pt x="27" y="1"/>
                    <a:pt x="0" y="22"/>
                    <a:pt x="8" y="55"/>
                  </a:cubicBezTo>
                  <a:cubicBezTo>
                    <a:pt x="26" y="118"/>
                    <a:pt x="37" y="182"/>
                    <a:pt x="51" y="247"/>
                  </a:cubicBezTo>
                  <a:cubicBezTo>
                    <a:pt x="62" y="300"/>
                    <a:pt x="71" y="369"/>
                    <a:pt x="126" y="385"/>
                  </a:cubicBezTo>
                  <a:cubicBezTo>
                    <a:pt x="129" y="385"/>
                    <a:pt x="132" y="386"/>
                    <a:pt x="135" y="386"/>
                  </a:cubicBezTo>
                  <a:cubicBezTo>
                    <a:pt x="145" y="386"/>
                    <a:pt x="154" y="380"/>
                    <a:pt x="157" y="371"/>
                  </a:cubicBezTo>
                  <a:cubicBezTo>
                    <a:pt x="186" y="324"/>
                    <a:pt x="153" y="271"/>
                    <a:pt x="139" y="222"/>
                  </a:cubicBezTo>
                  <a:cubicBezTo>
                    <a:pt x="122" y="158"/>
                    <a:pt x="108" y="93"/>
                    <a:pt x="88" y="29"/>
                  </a:cubicBezTo>
                  <a:cubicBezTo>
                    <a:pt x="83" y="9"/>
                    <a:pt x="68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46;p67">
              <a:extLst>
                <a:ext uri="{FF2B5EF4-FFF2-40B4-BE49-F238E27FC236}">
                  <a16:creationId xmlns:a16="http://schemas.microsoft.com/office/drawing/2014/main" id="{55B5A45C-6523-B6F6-FA91-109850EB58ED}"/>
                </a:ext>
              </a:extLst>
            </p:cNvPr>
            <p:cNvSpPr/>
            <p:nvPr/>
          </p:nvSpPr>
          <p:spPr>
            <a:xfrm>
              <a:off x="5513574" y="2485335"/>
              <a:ext cx="52070" cy="42345"/>
            </a:xfrm>
            <a:custGeom>
              <a:avLst/>
              <a:gdLst/>
              <a:ahLst/>
              <a:cxnLst/>
              <a:rect l="l" t="t" r="r" b="b"/>
              <a:pathLst>
                <a:path w="332" h="270" extrusionOk="0">
                  <a:moveTo>
                    <a:pt x="65" y="0"/>
                  </a:moveTo>
                  <a:cubicBezTo>
                    <a:pt x="30" y="0"/>
                    <a:pt x="0" y="51"/>
                    <a:pt x="33" y="82"/>
                  </a:cubicBezTo>
                  <a:cubicBezTo>
                    <a:pt x="78" y="122"/>
                    <a:pt x="113" y="173"/>
                    <a:pt x="153" y="217"/>
                  </a:cubicBezTo>
                  <a:cubicBezTo>
                    <a:pt x="173" y="240"/>
                    <a:pt x="217" y="270"/>
                    <a:pt x="253" y="270"/>
                  </a:cubicBezTo>
                  <a:cubicBezTo>
                    <a:pt x="267" y="270"/>
                    <a:pt x="279" y="266"/>
                    <a:pt x="289" y="255"/>
                  </a:cubicBezTo>
                  <a:cubicBezTo>
                    <a:pt x="331" y="217"/>
                    <a:pt x="269" y="153"/>
                    <a:pt x="244" y="126"/>
                  </a:cubicBezTo>
                  <a:cubicBezTo>
                    <a:pt x="224" y="104"/>
                    <a:pt x="193" y="86"/>
                    <a:pt x="171" y="71"/>
                  </a:cubicBezTo>
                  <a:cubicBezTo>
                    <a:pt x="144" y="48"/>
                    <a:pt x="115" y="31"/>
                    <a:pt x="89" y="8"/>
                  </a:cubicBezTo>
                  <a:cubicBezTo>
                    <a:pt x="81" y="3"/>
                    <a:pt x="7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47;p67">
              <a:extLst>
                <a:ext uri="{FF2B5EF4-FFF2-40B4-BE49-F238E27FC236}">
                  <a16:creationId xmlns:a16="http://schemas.microsoft.com/office/drawing/2014/main" id="{AFAC07FD-8B12-0DD4-84FC-217C6A7B3B6B}"/>
                </a:ext>
              </a:extLst>
            </p:cNvPr>
            <p:cNvSpPr/>
            <p:nvPr/>
          </p:nvSpPr>
          <p:spPr>
            <a:xfrm>
              <a:off x="5497891" y="2570025"/>
              <a:ext cx="69479" cy="51442"/>
            </a:xfrm>
            <a:custGeom>
              <a:avLst/>
              <a:gdLst/>
              <a:ahLst/>
              <a:cxnLst/>
              <a:rect l="l" t="t" r="r" b="b"/>
              <a:pathLst>
                <a:path w="443" h="328" extrusionOk="0">
                  <a:moveTo>
                    <a:pt x="69" y="0"/>
                  </a:moveTo>
                  <a:cubicBezTo>
                    <a:pt x="35" y="0"/>
                    <a:pt x="1" y="32"/>
                    <a:pt x="24" y="69"/>
                  </a:cubicBezTo>
                  <a:cubicBezTo>
                    <a:pt x="69" y="133"/>
                    <a:pt x="109" y="193"/>
                    <a:pt x="169" y="245"/>
                  </a:cubicBezTo>
                  <a:cubicBezTo>
                    <a:pt x="202" y="273"/>
                    <a:pt x="275" y="328"/>
                    <a:pt x="332" y="328"/>
                  </a:cubicBezTo>
                  <a:cubicBezTo>
                    <a:pt x="350" y="328"/>
                    <a:pt x="367" y="322"/>
                    <a:pt x="380" y="309"/>
                  </a:cubicBezTo>
                  <a:cubicBezTo>
                    <a:pt x="442" y="249"/>
                    <a:pt x="349" y="191"/>
                    <a:pt x="309" y="160"/>
                  </a:cubicBezTo>
                  <a:cubicBezTo>
                    <a:pt x="242" y="109"/>
                    <a:pt x="166" y="67"/>
                    <a:pt x="100" y="11"/>
                  </a:cubicBezTo>
                  <a:cubicBezTo>
                    <a:pt x="91" y="3"/>
                    <a:pt x="80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48;p67">
              <a:extLst>
                <a:ext uri="{FF2B5EF4-FFF2-40B4-BE49-F238E27FC236}">
                  <a16:creationId xmlns:a16="http://schemas.microsoft.com/office/drawing/2014/main" id="{C1B41C95-FD74-2A37-DC30-0617BC8DB303}"/>
                </a:ext>
              </a:extLst>
            </p:cNvPr>
            <p:cNvSpPr/>
            <p:nvPr/>
          </p:nvSpPr>
          <p:spPr>
            <a:xfrm>
              <a:off x="5606264" y="2454439"/>
              <a:ext cx="64617" cy="45012"/>
            </a:xfrm>
            <a:custGeom>
              <a:avLst/>
              <a:gdLst/>
              <a:ahLst/>
              <a:cxnLst/>
              <a:rect l="l" t="t" r="r" b="b"/>
              <a:pathLst>
                <a:path w="412" h="287" extrusionOk="0">
                  <a:moveTo>
                    <a:pt x="81" y="1"/>
                  </a:moveTo>
                  <a:cubicBezTo>
                    <a:pt x="40" y="1"/>
                    <a:pt x="0" y="39"/>
                    <a:pt x="32" y="81"/>
                  </a:cubicBezTo>
                  <a:cubicBezTo>
                    <a:pt x="76" y="141"/>
                    <a:pt x="123" y="190"/>
                    <a:pt x="185" y="234"/>
                  </a:cubicBezTo>
                  <a:cubicBezTo>
                    <a:pt x="214" y="254"/>
                    <a:pt x="272" y="287"/>
                    <a:pt x="320" y="287"/>
                  </a:cubicBezTo>
                  <a:cubicBezTo>
                    <a:pt x="338" y="287"/>
                    <a:pt x="355" y="282"/>
                    <a:pt x="367" y="270"/>
                  </a:cubicBezTo>
                  <a:cubicBezTo>
                    <a:pt x="412" y="225"/>
                    <a:pt x="354" y="179"/>
                    <a:pt x="318" y="156"/>
                  </a:cubicBezTo>
                  <a:cubicBezTo>
                    <a:pt x="247" y="116"/>
                    <a:pt x="181" y="67"/>
                    <a:pt x="123" y="16"/>
                  </a:cubicBezTo>
                  <a:cubicBezTo>
                    <a:pt x="111" y="5"/>
                    <a:pt x="96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49;p67">
              <a:extLst>
                <a:ext uri="{FF2B5EF4-FFF2-40B4-BE49-F238E27FC236}">
                  <a16:creationId xmlns:a16="http://schemas.microsoft.com/office/drawing/2014/main" id="{0A1215A6-7062-1C5A-3225-F5C32A319FAF}"/>
                </a:ext>
              </a:extLst>
            </p:cNvPr>
            <p:cNvSpPr/>
            <p:nvPr/>
          </p:nvSpPr>
          <p:spPr>
            <a:xfrm>
              <a:off x="5641239" y="2589158"/>
              <a:ext cx="56775" cy="50501"/>
            </a:xfrm>
            <a:custGeom>
              <a:avLst/>
              <a:gdLst/>
              <a:ahLst/>
              <a:cxnLst/>
              <a:rect l="l" t="t" r="r" b="b"/>
              <a:pathLst>
                <a:path w="362" h="322" extrusionOk="0">
                  <a:moveTo>
                    <a:pt x="72" y="1"/>
                  </a:moveTo>
                  <a:cubicBezTo>
                    <a:pt x="34" y="1"/>
                    <a:pt x="0" y="45"/>
                    <a:pt x="35" y="80"/>
                  </a:cubicBezTo>
                  <a:cubicBezTo>
                    <a:pt x="122" y="169"/>
                    <a:pt x="213" y="272"/>
                    <a:pt x="329" y="321"/>
                  </a:cubicBezTo>
                  <a:cubicBezTo>
                    <a:pt x="331" y="321"/>
                    <a:pt x="333" y="322"/>
                    <a:pt x="335" y="322"/>
                  </a:cubicBezTo>
                  <a:cubicBezTo>
                    <a:pt x="349" y="322"/>
                    <a:pt x="362" y="303"/>
                    <a:pt x="358" y="289"/>
                  </a:cubicBezTo>
                  <a:cubicBezTo>
                    <a:pt x="325" y="160"/>
                    <a:pt x="198" y="94"/>
                    <a:pt x="102" y="11"/>
                  </a:cubicBezTo>
                  <a:cubicBezTo>
                    <a:pt x="93" y="4"/>
                    <a:pt x="82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50;p67">
              <a:extLst>
                <a:ext uri="{FF2B5EF4-FFF2-40B4-BE49-F238E27FC236}">
                  <a16:creationId xmlns:a16="http://schemas.microsoft.com/office/drawing/2014/main" id="{C7391A18-7532-F76A-0F84-07A35BBE443F}"/>
                </a:ext>
              </a:extLst>
            </p:cNvPr>
            <p:cNvSpPr/>
            <p:nvPr/>
          </p:nvSpPr>
          <p:spPr>
            <a:xfrm>
              <a:off x="5577720" y="2661301"/>
              <a:ext cx="48933" cy="43130"/>
            </a:xfrm>
            <a:custGeom>
              <a:avLst/>
              <a:gdLst/>
              <a:ahLst/>
              <a:cxnLst/>
              <a:rect l="l" t="t" r="r" b="b"/>
              <a:pathLst>
                <a:path w="312" h="275" extrusionOk="0">
                  <a:moveTo>
                    <a:pt x="67" y="1"/>
                  </a:moveTo>
                  <a:cubicBezTo>
                    <a:pt x="31" y="1"/>
                    <a:pt x="0" y="51"/>
                    <a:pt x="29" y="87"/>
                  </a:cubicBezTo>
                  <a:cubicBezTo>
                    <a:pt x="60" y="128"/>
                    <a:pt x="93" y="165"/>
                    <a:pt x="129" y="199"/>
                  </a:cubicBezTo>
                  <a:cubicBezTo>
                    <a:pt x="162" y="232"/>
                    <a:pt x="214" y="274"/>
                    <a:pt x="262" y="274"/>
                  </a:cubicBezTo>
                  <a:cubicBezTo>
                    <a:pt x="294" y="274"/>
                    <a:pt x="311" y="241"/>
                    <a:pt x="300" y="217"/>
                  </a:cubicBezTo>
                  <a:cubicBezTo>
                    <a:pt x="280" y="179"/>
                    <a:pt x="236" y="154"/>
                    <a:pt x="205" y="128"/>
                  </a:cubicBezTo>
                  <a:cubicBezTo>
                    <a:pt x="167" y="94"/>
                    <a:pt x="133" y="56"/>
                    <a:pt x="100" y="19"/>
                  </a:cubicBezTo>
                  <a:cubicBezTo>
                    <a:pt x="90" y="6"/>
                    <a:pt x="78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1;p67">
              <a:extLst>
                <a:ext uri="{FF2B5EF4-FFF2-40B4-BE49-F238E27FC236}">
                  <a16:creationId xmlns:a16="http://schemas.microsoft.com/office/drawing/2014/main" id="{3BE4DF41-0617-CF2B-D0F7-987D06810FFE}"/>
                </a:ext>
              </a:extLst>
            </p:cNvPr>
            <p:cNvSpPr/>
            <p:nvPr/>
          </p:nvSpPr>
          <p:spPr>
            <a:xfrm>
              <a:off x="5428883" y="2614879"/>
              <a:ext cx="36543" cy="46109"/>
            </a:xfrm>
            <a:custGeom>
              <a:avLst/>
              <a:gdLst/>
              <a:ahLst/>
              <a:cxnLst/>
              <a:rect l="l" t="t" r="r" b="b"/>
              <a:pathLst>
                <a:path w="233" h="294" extrusionOk="0">
                  <a:moveTo>
                    <a:pt x="58" y="0"/>
                  </a:moveTo>
                  <a:cubicBezTo>
                    <a:pt x="28" y="0"/>
                    <a:pt x="1" y="41"/>
                    <a:pt x="26" y="74"/>
                  </a:cubicBezTo>
                  <a:cubicBezTo>
                    <a:pt x="55" y="114"/>
                    <a:pt x="84" y="157"/>
                    <a:pt x="110" y="197"/>
                  </a:cubicBezTo>
                  <a:cubicBezTo>
                    <a:pt x="137" y="237"/>
                    <a:pt x="162" y="261"/>
                    <a:pt x="199" y="290"/>
                  </a:cubicBezTo>
                  <a:cubicBezTo>
                    <a:pt x="203" y="292"/>
                    <a:pt x="207" y="294"/>
                    <a:pt x="210" y="294"/>
                  </a:cubicBezTo>
                  <a:cubicBezTo>
                    <a:pt x="223" y="294"/>
                    <a:pt x="232" y="280"/>
                    <a:pt x="230" y="268"/>
                  </a:cubicBezTo>
                  <a:cubicBezTo>
                    <a:pt x="210" y="170"/>
                    <a:pt x="148" y="92"/>
                    <a:pt x="88" y="16"/>
                  </a:cubicBezTo>
                  <a:cubicBezTo>
                    <a:pt x="79" y="5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52;p67">
              <a:extLst>
                <a:ext uri="{FF2B5EF4-FFF2-40B4-BE49-F238E27FC236}">
                  <a16:creationId xmlns:a16="http://schemas.microsoft.com/office/drawing/2014/main" id="{0FE50E48-DA75-7B23-10E8-F3743B3EA720}"/>
                </a:ext>
              </a:extLst>
            </p:cNvPr>
            <p:cNvSpPr/>
            <p:nvPr/>
          </p:nvSpPr>
          <p:spPr>
            <a:xfrm>
              <a:off x="5703660" y="2421975"/>
              <a:ext cx="58971" cy="40934"/>
            </a:xfrm>
            <a:custGeom>
              <a:avLst/>
              <a:gdLst/>
              <a:ahLst/>
              <a:cxnLst/>
              <a:rect l="l" t="t" r="r" b="b"/>
              <a:pathLst>
                <a:path w="376" h="261" extrusionOk="0">
                  <a:moveTo>
                    <a:pt x="117" y="0"/>
                  </a:moveTo>
                  <a:cubicBezTo>
                    <a:pt x="113" y="0"/>
                    <a:pt x="109" y="1"/>
                    <a:pt x="105" y="1"/>
                  </a:cubicBezTo>
                  <a:cubicBezTo>
                    <a:pt x="89" y="1"/>
                    <a:pt x="76" y="3"/>
                    <a:pt x="60" y="10"/>
                  </a:cubicBezTo>
                  <a:cubicBezTo>
                    <a:pt x="56" y="12"/>
                    <a:pt x="30" y="30"/>
                    <a:pt x="34" y="30"/>
                  </a:cubicBezTo>
                  <a:cubicBezTo>
                    <a:pt x="34" y="30"/>
                    <a:pt x="35" y="30"/>
                    <a:pt x="36" y="30"/>
                  </a:cubicBezTo>
                  <a:lnTo>
                    <a:pt x="36" y="30"/>
                  </a:lnTo>
                  <a:cubicBezTo>
                    <a:pt x="0" y="45"/>
                    <a:pt x="2" y="98"/>
                    <a:pt x="43" y="101"/>
                  </a:cubicBezTo>
                  <a:lnTo>
                    <a:pt x="43" y="101"/>
                  </a:lnTo>
                  <a:cubicBezTo>
                    <a:pt x="95" y="150"/>
                    <a:pt x="205" y="261"/>
                    <a:pt x="280" y="261"/>
                  </a:cubicBezTo>
                  <a:cubicBezTo>
                    <a:pt x="308" y="261"/>
                    <a:pt x="330" y="246"/>
                    <a:pt x="345" y="210"/>
                  </a:cubicBezTo>
                  <a:cubicBezTo>
                    <a:pt x="376" y="132"/>
                    <a:pt x="271" y="52"/>
                    <a:pt x="214" y="23"/>
                  </a:cubicBezTo>
                  <a:cubicBezTo>
                    <a:pt x="182" y="9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5853;p67">
              <a:extLst>
                <a:ext uri="{FF2B5EF4-FFF2-40B4-BE49-F238E27FC236}">
                  <a16:creationId xmlns:a16="http://schemas.microsoft.com/office/drawing/2014/main" id="{FC968119-703D-A0B7-6576-DCC3E30320F5}"/>
                </a:ext>
              </a:extLst>
            </p:cNvPr>
            <p:cNvSpPr/>
            <p:nvPr/>
          </p:nvSpPr>
          <p:spPr>
            <a:xfrm>
              <a:off x="5727969" y="2545088"/>
              <a:ext cx="60226" cy="48462"/>
            </a:xfrm>
            <a:custGeom>
              <a:avLst/>
              <a:gdLst/>
              <a:ahLst/>
              <a:cxnLst/>
              <a:rect l="l" t="t" r="r" b="b"/>
              <a:pathLst>
                <a:path w="384" h="309" extrusionOk="0">
                  <a:moveTo>
                    <a:pt x="52" y="0"/>
                  </a:moveTo>
                  <a:cubicBezTo>
                    <a:pt x="3" y="0"/>
                    <a:pt x="1" y="73"/>
                    <a:pt x="45" y="92"/>
                  </a:cubicBezTo>
                  <a:cubicBezTo>
                    <a:pt x="101" y="112"/>
                    <a:pt x="148" y="170"/>
                    <a:pt x="188" y="215"/>
                  </a:cubicBezTo>
                  <a:cubicBezTo>
                    <a:pt x="232" y="268"/>
                    <a:pt x="279" y="301"/>
                    <a:pt x="348" y="308"/>
                  </a:cubicBezTo>
                  <a:cubicBezTo>
                    <a:pt x="349" y="308"/>
                    <a:pt x="351" y="309"/>
                    <a:pt x="353" y="309"/>
                  </a:cubicBezTo>
                  <a:cubicBezTo>
                    <a:pt x="369" y="309"/>
                    <a:pt x="383" y="291"/>
                    <a:pt x="381" y="275"/>
                  </a:cubicBezTo>
                  <a:cubicBezTo>
                    <a:pt x="370" y="114"/>
                    <a:pt x="210" y="14"/>
                    <a:pt x="61" y="1"/>
                  </a:cubicBezTo>
                  <a:cubicBezTo>
                    <a:pt x="58" y="1"/>
                    <a:pt x="55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5854;p67">
              <a:extLst>
                <a:ext uri="{FF2B5EF4-FFF2-40B4-BE49-F238E27FC236}">
                  <a16:creationId xmlns:a16="http://schemas.microsoft.com/office/drawing/2014/main" id="{A4BDC4C4-A99D-D6E2-FFBB-A9974349E31B}"/>
                </a:ext>
              </a:extLst>
            </p:cNvPr>
            <p:cNvSpPr/>
            <p:nvPr/>
          </p:nvSpPr>
          <p:spPr>
            <a:xfrm>
              <a:off x="5744123" y="2693138"/>
              <a:ext cx="48933" cy="41718"/>
            </a:xfrm>
            <a:custGeom>
              <a:avLst/>
              <a:gdLst/>
              <a:ahLst/>
              <a:cxnLst/>
              <a:rect l="l" t="t" r="r" b="b"/>
              <a:pathLst>
                <a:path w="312" h="266" extrusionOk="0">
                  <a:moveTo>
                    <a:pt x="78" y="1"/>
                  </a:moveTo>
                  <a:cubicBezTo>
                    <a:pt x="60" y="1"/>
                    <a:pt x="42" y="7"/>
                    <a:pt x="31" y="18"/>
                  </a:cubicBezTo>
                  <a:cubicBezTo>
                    <a:pt x="0" y="47"/>
                    <a:pt x="7" y="85"/>
                    <a:pt x="29" y="114"/>
                  </a:cubicBezTo>
                  <a:cubicBezTo>
                    <a:pt x="62" y="151"/>
                    <a:pt x="96" y="187"/>
                    <a:pt x="136" y="220"/>
                  </a:cubicBezTo>
                  <a:cubicBezTo>
                    <a:pt x="159" y="241"/>
                    <a:pt x="202" y="265"/>
                    <a:pt x="238" y="265"/>
                  </a:cubicBezTo>
                  <a:cubicBezTo>
                    <a:pt x="253" y="265"/>
                    <a:pt x="267" y="261"/>
                    <a:pt x="278" y="249"/>
                  </a:cubicBezTo>
                  <a:cubicBezTo>
                    <a:pt x="311" y="214"/>
                    <a:pt x="267" y="163"/>
                    <a:pt x="242" y="138"/>
                  </a:cubicBezTo>
                  <a:cubicBezTo>
                    <a:pt x="202" y="96"/>
                    <a:pt x="162" y="62"/>
                    <a:pt x="125" y="20"/>
                  </a:cubicBezTo>
                  <a:cubicBezTo>
                    <a:pt x="113" y="7"/>
                    <a:pt x="96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5855;p67">
              <a:extLst>
                <a:ext uri="{FF2B5EF4-FFF2-40B4-BE49-F238E27FC236}">
                  <a16:creationId xmlns:a16="http://schemas.microsoft.com/office/drawing/2014/main" id="{B8559A9E-F720-96B8-1FB0-A93E12AC559B}"/>
                </a:ext>
              </a:extLst>
            </p:cNvPr>
            <p:cNvSpPr/>
            <p:nvPr/>
          </p:nvSpPr>
          <p:spPr>
            <a:xfrm>
              <a:off x="5791017" y="2335560"/>
              <a:ext cx="72145" cy="58970"/>
            </a:xfrm>
            <a:custGeom>
              <a:avLst/>
              <a:gdLst/>
              <a:ahLst/>
              <a:cxnLst/>
              <a:rect l="l" t="t" r="r" b="b"/>
              <a:pathLst>
                <a:path w="460" h="376" extrusionOk="0">
                  <a:moveTo>
                    <a:pt x="58" y="1"/>
                  </a:moveTo>
                  <a:cubicBezTo>
                    <a:pt x="29" y="1"/>
                    <a:pt x="1" y="30"/>
                    <a:pt x="19" y="62"/>
                  </a:cubicBezTo>
                  <a:cubicBezTo>
                    <a:pt x="55" y="138"/>
                    <a:pt x="115" y="203"/>
                    <a:pt x="179" y="251"/>
                  </a:cubicBezTo>
                  <a:cubicBezTo>
                    <a:pt x="216" y="281"/>
                    <a:pt x="297" y="376"/>
                    <a:pt x="357" y="376"/>
                  </a:cubicBezTo>
                  <a:cubicBezTo>
                    <a:pt x="366" y="376"/>
                    <a:pt x="374" y="374"/>
                    <a:pt x="382" y="369"/>
                  </a:cubicBezTo>
                  <a:cubicBezTo>
                    <a:pt x="460" y="325"/>
                    <a:pt x="346" y="220"/>
                    <a:pt x="313" y="196"/>
                  </a:cubicBezTo>
                  <a:cubicBezTo>
                    <a:pt x="237" y="138"/>
                    <a:pt x="144" y="105"/>
                    <a:pt x="93" y="20"/>
                  </a:cubicBezTo>
                  <a:cubicBezTo>
                    <a:pt x="84" y="7"/>
                    <a:pt x="71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5856;p67">
              <a:extLst>
                <a:ext uri="{FF2B5EF4-FFF2-40B4-BE49-F238E27FC236}">
                  <a16:creationId xmlns:a16="http://schemas.microsoft.com/office/drawing/2014/main" id="{759C1424-6983-402B-B4B2-08F31B982427}"/>
                </a:ext>
              </a:extLst>
            </p:cNvPr>
            <p:cNvSpPr/>
            <p:nvPr/>
          </p:nvSpPr>
          <p:spPr>
            <a:xfrm>
              <a:off x="5705385" y="2344342"/>
              <a:ext cx="32152" cy="26505"/>
            </a:xfrm>
            <a:custGeom>
              <a:avLst/>
              <a:gdLst/>
              <a:ahLst/>
              <a:cxnLst/>
              <a:rect l="l" t="t" r="r" b="b"/>
              <a:pathLst>
                <a:path w="205" h="169" extrusionOk="0">
                  <a:moveTo>
                    <a:pt x="66" y="1"/>
                  </a:moveTo>
                  <a:cubicBezTo>
                    <a:pt x="25" y="1"/>
                    <a:pt x="1" y="56"/>
                    <a:pt x="42" y="84"/>
                  </a:cubicBezTo>
                  <a:cubicBezTo>
                    <a:pt x="82" y="115"/>
                    <a:pt x="122" y="162"/>
                    <a:pt x="176" y="169"/>
                  </a:cubicBezTo>
                  <a:cubicBezTo>
                    <a:pt x="177" y="169"/>
                    <a:pt x="177" y="169"/>
                    <a:pt x="178" y="169"/>
                  </a:cubicBezTo>
                  <a:cubicBezTo>
                    <a:pt x="191" y="169"/>
                    <a:pt x="205" y="152"/>
                    <a:pt x="205" y="138"/>
                  </a:cubicBezTo>
                  <a:cubicBezTo>
                    <a:pt x="198" y="75"/>
                    <a:pt x="136" y="38"/>
                    <a:pt x="89" y="6"/>
                  </a:cubicBezTo>
                  <a:cubicBezTo>
                    <a:pt x="81" y="2"/>
                    <a:pt x="73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5857;p67">
              <a:extLst>
                <a:ext uri="{FF2B5EF4-FFF2-40B4-BE49-F238E27FC236}">
                  <a16:creationId xmlns:a16="http://schemas.microsoft.com/office/drawing/2014/main" id="{79E9EB3A-38CA-49EE-A106-7B34AFB4E04F}"/>
                </a:ext>
              </a:extLst>
            </p:cNvPr>
            <p:cNvSpPr/>
            <p:nvPr/>
          </p:nvSpPr>
          <p:spPr>
            <a:xfrm>
              <a:off x="5808426" y="2242715"/>
              <a:ext cx="53482" cy="33563"/>
            </a:xfrm>
            <a:custGeom>
              <a:avLst/>
              <a:gdLst/>
              <a:ahLst/>
              <a:cxnLst/>
              <a:rect l="l" t="t" r="r" b="b"/>
              <a:pathLst>
                <a:path w="341" h="214" extrusionOk="0">
                  <a:moveTo>
                    <a:pt x="63" y="1"/>
                  </a:moveTo>
                  <a:cubicBezTo>
                    <a:pt x="18" y="1"/>
                    <a:pt x="1" y="68"/>
                    <a:pt x="37" y="96"/>
                  </a:cubicBezTo>
                  <a:cubicBezTo>
                    <a:pt x="104" y="143"/>
                    <a:pt x="177" y="194"/>
                    <a:pt x="255" y="212"/>
                  </a:cubicBezTo>
                  <a:cubicBezTo>
                    <a:pt x="260" y="213"/>
                    <a:pt x="265" y="213"/>
                    <a:pt x="269" y="213"/>
                  </a:cubicBezTo>
                  <a:cubicBezTo>
                    <a:pt x="319" y="213"/>
                    <a:pt x="340" y="149"/>
                    <a:pt x="297" y="114"/>
                  </a:cubicBezTo>
                  <a:cubicBezTo>
                    <a:pt x="233" y="65"/>
                    <a:pt x="153" y="32"/>
                    <a:pt x="77" y="3"/>
                  </a:cubicBezTo>
                  <a:cubicBezTo>
                    <a:pt x="72" y="1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5858;p67">
              <a:extLst>
                <a:ext uri="{FF2B5EF4-FFF2-40B4-BE49-F238E27FC236}">
                  <a16:creationId xmlns:a16="http://schemas.microsoft.com/office/drawing/2014/main" id="{53F0EBDD-BBFF-7563-3CB7-2C4941B23453}"/>
                </a:ext>
              </a:extLst>
            </p:cNvPr>
            <p:cNvSpPr/>
            <p:nvPr/>
          </p:nvSpPr>
          <p:spPr>
            <a:xfrm>
              <a:off x="5823953" y="2145479"/>
              <a:ext cx="36386" cy="26976"/>
            </a:xfrm>
            <a:custGeom>
              <a:avLst/>
              <a:gdLst/>
              <a:ahLst/>
              <a:cxnLst/>
              <a:rect l="l" t="t" r="r" b="b"/>
              <a:pathLst>
                <a:path w="232" h="172" extrusionOk="0">
                  <a:moveTo>
                    <a:pt x="58" y="0"/>
                  </a:moveTo>
                  <a:cubicBezTo>
                    <a:pt x="17" y="0"/>
                    <a:pt x="0" y="74"/>
                    <a:pt x="49" y="93"/>
                  </a:cubicBezTo>
                  <a:cubicBezTo>
                    <a:pt x="76" y="104"/>
                    <a:pt x="98" y="115"/>
                    <a:pt x="121" y="131"/>
                  </a:cubicBezTo>
                  <a:cubicBezTo>
                    <a:pt x="143" y="147"/>
                    <a:pt x="161" y="164"/>
                    <a:pt x="187" y="171"/>
                  </a:cubicBezTo>
                  <a:cubicBezTo>
                    <a:pt x="190" y="172"/>
                    <a:pt x="192" y="172"/>
                    <a:pt x="195" y="172"/>
                  </a:cubicBezTo>
                  <a:cubicBezTo>
                    <a:pt x="216" y="172"/>
                    <a:pt x="231" y="155"/>
                    <a:pt x="225" y="131"/>
                  </a:cubicBezTo>
                  <a:cubicBezTo>
                    <a:pt x="214" y="64"/>
                    <a:pt x="127" y="26"/>
                    <a:pt x="76" y="4"/>
                  </a:cubicBezTo>
                  <a:cubicBezTo>
                    <a:pt x="70" y="1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5859;p67">
              <a:extLst>
                <a:ext uri="{FF2B5EF4-FFF2-40B4-BE49-F238E27FC236}">
                  <a16:creationId xmlns:a16="http://schemas.microsoft.com/office/drawing/2014/main" id="{F401DEAF-5D3C-B604-A720-787202188C1F}"/>
                </a:ext>
              </a:extLst>
            </p:cNvPr>
            <p:cNvSpPr/>
            <p:nvPr/>
          </p:nvSpPr>
          <p:spPr>
            <a:xfrm>
              <a:off x="5823796" y="2480630"/>
              <a:ext cx="37641" cy="34347"/>
            </a:xfrm>
            <a:custGeom>
              <a:avLst/>
              <a:gdLst/>
              <a:ahLst/>
              <a:cxnLst/>
              <a:rect l="l" t="t" r="r" b="b"/>
              <a:pathLst>
                <a:path w="240" h="219" extrusionOk="0">
                  <a:moveTo>
                    <a:pt x="85" y="1"/>
                  </a:moveTo>
                  <a:cubicBezTo>
                    <a:pt x="44" y="1"/>
                    <a:pt x="0" y="45"/>
                    <a:pt x="26" y="92"/>
                  </a:cubicBezTo>
                  <a:cubicBezTo>
                    <a:pt x="56" y="144"/>
                    <a:pt x="110" y="219"/>
                    <a:pt x="176" y="219"/>
                  </a:cubicBezTo>
                  <a:cubicBezTo>
                    <a:pt x="178" y="219"/>
                    <a:pt x="180" y="219"/>
                    <a:pt x="182" y="218"/>
                  </a:cubicBezTo>
                  <a:cubicBezTo>
                    <a:pt x="222" y="216"/>
                    <a:pt x="239" y="181"/>
                    <a:pt x="226" y="147"/>
                  </a:cubicBezTo>
                  <a:cubicBezTo>
                    <a:pt x="215" y="125"/>
                    <a:pt x="195" y="112"/>
                    <a:pt x="179" y="94"/>
                  </a:cubicBezTo>
                  <a:cubicBezTo>
                    <a:pt x="159" y="78"/>
                    <a:pt x="148" y="56"/>
                    <a:pt x="135" y="34"/>
                  </a:cubicBezTo>
                  <a:cubicBezTo>
                    <a:pt x="124" y="10"/>
                    <a:pt x="105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5860;p67">
              <a:extLst>
                <a:ext uri="{FF2B5EF4-FFF2-40B4-BE49-F238E27FC236}">
                  <a16:creationId xmlns:a16="http://schemas.microsoft.com/office/drawing/2014/main" id="{67CB0679-A8EB-E353-98D4-F5CCACFC59BD}"/>
                </a:ext>
              </a:extLst>
            </p:cNvPr>
            <p:cNvSpPr/>
            <p:nvPr/>
          </p:nvSpPr>
          <p:spPr>
            <a:xfrm>
              <a:off x="5098743" y="2022208"/>
              <a:ext cx="44385" cy="57558"/>
            </a:xfrm>
            <a:custGeom>
              <a:avLst/>
              <a:gdLst/>
              <a:ahLst/>
              <a:cxnLst/>
              <a:rect l="l" t="t" r="r" b="b"/>
              <a:pathLst>
                <a:path w="283" h="367" extrusionOk="0">
                  <a:moveTo>
                    <a:pt x="40" y="0"/>
                  </a:moveTo>
                  <a:cubicBezTo>
                    <a:pt x="20" y="0"/>
                    <a:pt x="0" y="23"/>
                    <a:pt x="11" y="47"/>
                  </a:cubicBezTo>
                  <a:cubicBezTo>
                    <a:pt x="67" y="159"/>
                    <a:pt x="129" y="310"/>
                    <a:pt x="247" y="365"/>
                  </a:cubicBezTo>
                  <a:cubicBezTo>
                    <a:pt x="250" y="366"/>
                    <a:pt x="253" y="367"/>
                    <a:pt x="255" y="367"/>
                  </a:cubicBezTo>
                  <a:cubicBezTo>
                    <a:pt x="270" y="367"/>
                    <a:pt x="282" y="354"/>
                    <a:pt x="271" y="339"/>
                  </a:cubicBezTo>
                  <a:cubicBezTo>
                    <a:pt x="244" y="283"/>
                    <a:pt x="207" y="239"/>
                    <a:pt x="169" y="187"/>
                  </a:cubicBezTo>
                  <a:cubicBezTo>
                    <a:pt x="131" y="132"/>
                    <a:pt x="98" y="76"/>
                    <a:pt x="64" y="16"/>
                  </a:cubicBezTo>
                  <a:cubicBezTo>
                    <a:pt x="58" y="5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5861;p67">
              <a:extLst>
                <a:ext uri="{FF2B5EF4-FFF2-40B4-BE49-F238E27FC236}">
                  <a16:creationId xmlns:a16="http://schemas.microsoft.com/office/drawing/2014/main" id="{990F0425-94F6-8568-F737-6FE629023631}"/>
                </a:ext>
              </a:extLst>
            </p:cNvPr>
            <p:cNvSpPr/>
            <p:nvPr/>
          </p:nvSpPr>
          <p:spPr>
            <a:xfrm>
              <a:off x="5180769" y="1975943"/>
              <a:ext cx="61010" cy="47521"/>
            </a:xfrm>
            <a:custGeom>
              <a:avLst/>
              <a:gdLst/>
              <a:ahLst/>
              <a:cxnLst/>
              <a:rect l="l" t="t" r="r" b="b"/>
              <a:pathLst>
                <a:path w="389" h="303" extrusionOk="0">
                  <a:moveTo>
                    <a:pt x="59" y="1"/>
                  </a:moveTo>
                  <a:cubicBezTo>
                    <a:pt x="28" y="1"/>
                    <a:pt x="1" y="45"/>
                    <a:pt x="28" y="71"/>
                  </a:cubicBezTo>
                  <a:cubicBezTo>
                    <a:pt x="80" y="120"/>
                    <a:pt x="113" y="189"/>
                    <a:pt x="169" y="242"/>
                  </a:cubicBezTo>
                  <a:cubicBezTo>
                    <a:pt x="202" y="273"/>
                    <a:pt x="254" y="302"/>
                    <a:pt x="303" y="302"/>
                  </a:cubicBezTo>
                  <a:cubicBezTo>
                    <a:pt x="328" y="302"/>
                    <a:pt x="352" y="294"/>
                    <a:pt x="373" y="276"/>
                  </a:cubicBezTo>
                  <a:cubicBezTo>
                    <a:pt x="384" y="264"/>
                    <a:pt x="389" y="242"/>
                    <a:pt x="378" y="229"/>
                  </a:cubicBezTo>
                  <a:cubicBezTo>
                    <a:pt x="347" y="182"/>
                    <a:pt x="284" y="162"/>
                    <a:pt x="240" y="129"/>
                  </a:cubicBezTo>
                  <a:cubicBezTo>
                    <a:pt x="184" y="89"/>
                    <a:pt x="131" y="44"/>
                    <a:pt x="77" y="6"/>
                  </a:cubicBezTo>
                  <a:cubicBezTo>
                    <a:pt x="71" y="2"/>
                    <a:pt x="65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5862;p67">
              <a:extLst>
                <a:ext uri="{FF2B5EF4-FFF2-40B4-BE49-F238E27FC236}">
                  <a16:creationId xmlns:a16="http://schemas.microsoft.com/office/drawing/2014/main" id="{CFE000A5-903C-463C-9BD8-F023DC6E53AF}"/>
                </a:ext>
              </a:extLst>
            </p:cNvPr>
            <p:cNvSpPr/>
            <p:nvPr/>
          </p:nvSpPr>
          <p:spPr>
            <a:xfrm>
              <a:off x="5213861" y="1866630"/>
              <a:ext cx="63206" cy="60538"/>
            </a:xfrm>
            <a:custGeom>
              <a:avLst/>
              <a:gdLst/>
              <a:ahLst/>
              <a:cxnLst/>
              <a:rect l="l" t="t" r="r" b="b"/>
              <a:pathLst>
                <a:path w="403" h="386" extrusionOk="0">
                  <a:moveTo>
                    <a:pt x="59" y="1"/>
                  </a:moveTo>
                  <a:cubicBezTo>
                    <a:pt x="22" y="1"/>
                    <a:pt x="0" y="47"/>
                    <a:pt x="24" y="81"/>
                  </a:cubicBezTo>
                  <a:cubicBezTo>
                    <a:pt x="75" y="141"/>
                    <a:pt x="122" y="203"/>
                    <a:pt x="176" y="263"/>
                  </a:cubicBezTo>
                  <a:cubicBezTo>
                    <a:pt x="216" y="312"/>
                    <a:pt x="269" y="386"/>
                    <a:pt x="336" y="386"/>
                  </a:cubicBezTo>
                  <a:cubicBezTo>
                    <a:pt x="339" y="386"/>
                    <a:pt x="342" y="386"/>
                    <a:pt x="345" y="385"/>
                  </a:cubicBezTo>
                  <a:cubicBezTo>
                    <a:pt x="365" y="383"/>
                    <a:pt x="380" y="374"/>
                    <a:pt x="387" y="356"/>
                  </a:cubicBezTo>
                  <a:cubicBezTo>
                    <a:pt x="402" y="279"/>
                    <a:pt x="331" y="212"/>
                    <a:pt x="280" y="161"/>
                  </a:cubicBezTo>
                  <a:cubicBezTo>
                    <a:pt x="220" y="103"/>
                    <a:pt x="153" y="52"/>
                    <a:pt x="84" y="7"/>
                  </a:cubicBezTo>
                  <a:cubicBezTo>
                    <a:pt x="76" y="3"/>
                    <a:pt x="67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5863;p67">
              <a:extLst>
                <a:ext uri="{FF2B5EF4-FFF2-40B4-BE49-F238E27FC236}">
                  <a16:creationId xmlns:a16="http://schemas.microsoft.com/office/drawing/2014/main" id="{6BDB3EFF-7E02-11D9-03CE-066C4C409BC9}"/>
                </a:ext>
              </a:extLst>
            </p:cNvPr>
            <p:cNvSpPr/>
            <p:nvPr/>
          </p:nvSpPr>
          <p:spPr>
            <a:xfrm>
              <a:off x="5067847" y="1826952"/>
              <a:ext cx="33877" cy="46423"/>
            </a:xfrm>
            <a:custGeom>
              <a:avLst/>
              <a:gdLst/>
              <a:ahLst/>
              <a:cxnLst/>
              <a:rect l="l" t="t" r="r" b="b"/>
              <a:pathLst>
                <a:path w="216" h="296" extrusionOk="0">
                  <a:moveTo>
                    <a:pt x="51" y="1"/>
                  </a:moveTo>
                  <a:cubicBezTo>
                    <a:pt x="26" y="1"/>
                    <a:pt x="1" y="22"/>
                    <a:pt x="10" y="53"/>
                  </a:cubicBezTo>
                  <a:cubicBezTo>
                    <a:pt x="39" y="142"/>
                    <a:pt x="81" y="260"/>
                    <a:pt x="175" y="294"/>
                  </a:cubicBezTo>
                  <a:cubicBezTo>
                    <a:pt x="178" y="295"/>
                    <a:pt x="181" y="295"/>
                    <a:pt x="184" y="295"/>
                  </a:cubicBezTo>
                  <a:cubicBezTo>
                    <a:pt x="203" y="295"/>
                    <a:pt x="215" y="273"/>
                    <a:pt x="206" y="256"/>
                  </a:cubicBezTo>
                  <a:cubicBezTo>
                    <a:pt x="192" y="220"/>
                    <a:pt x="166" y="191"/>
                    <a:pt x="148" y="158"/>
                  </a:cubicBezTo>
                  <a:cubicBezTo>
                    <a:pt x="121" y="120"/>
                    <a:pt x="106" y="76"/>
                    <a:pt x="92" y="33"/>
                  </a:cubicBezTo>
                  <a:cubicBezTo>
                    <a:pt x="86" y="11"/>
                    <a:pt x="69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5864;p67">
              <a:extLst>
                <a:ext uri="{FF2B5EF4-FFF2-40B4-BE49-F238E27FC236}">
                  <a16:creationId xmlns:a16="http://schemas.microsoft.com/office/drawing/2014/main" id="{5FC5CD27-6E46-533A-E834-347EAB9953FD}"/>
                </a:ext>
              </a:extLst>
            </p:cNvPr>
            <p:cNvSpPr/>
            <p:nvPr/>
          </p:nvSpPr>
          <p:spPr>
            <a:xfrm>
              <a:off x="5132620" y="1697408"/>
              <a:ext cx="52541" cy="44384"/>
            </a:xfrm>
            <a:custGeom>
              <a:avLst/>
              <a:gdLst/>
              <a:ahLst/>
              <a:cxnLst/>
              <a:rect l="l" t="t" r="r" b="b"/>
              <a:pathLst>
                <a:path w="335" h="283" extrusionOk="0">
                  <a:moveTo>
                    <a:pt x="50" y="1"/>
                  </a:moveTo>
                  <a:cubicBezTo>
                    <a:pt x="19" y="1"/>
                    <a:pt x="0" y="48"/>
                    <a:pt x="24" y="72"/>
                  </a:cubicBezTo>
                  <a:cubicBezTo>
                    <a:pt x="95" y="152"/>
                    <a:pt x="180" y="250"/>
                    <a:pt x="287" y="281"/>
                  </a:cubicBezTo>
                  <a:cubicBezTo>
                    <a:pt x="290" y="282"/>
                    <a:pt x="294" y="283"/>
                    <a:pt x="298" y="283"/>
                  </a:cubicBezTo>
                  <a:cubicBezTo>
                    <a:pt x="320" y="283"/>
                    <a:pt x="335" y="260"/>
                    <a:pt x="329" y="239"/>
                  </a:cubicBezTo>
                  <a:cubicBezTo>
                    <a:pt x="315" y="114"/>
                    <a:pt x="169" y="45"/>
                    <a:pt x="62" y="3"/>
                  </a:cubicBezTo>
                  <a:cubicBezTo>
                    <a:pt x="58" y="1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5865;p67">
              <a:extLst>
                <a:ext uri="{FF2B5EF4-FFF2-40B4-BE49-F238E27FC236}">
                  <a16:creationId xmlns:a16="http://schemas.microsoft.com/office/drawing/2014/main" id="{231E847C-74C0-5401-112D-8AF8E26791C2}"/>
                </a:ext>
              </a:extLst>
            </p:cNvPr>
            <p:cNvSpPr/>
            <p:nvPr/>
          </p:nvSpPr>
          <p:spPr>
            <a:xfrm>
              <a:off x="5022208" y="1650829"/>
              <a:ext cx="36229" cy="38425"/>
            </a:xfrm>
            <a:custGeom>
              <a:avLst/>
              <a:gdLst/>
              <a:ahLst/>
              <a:cxnLst/>
              <a:rect l="l" t="t" r="r" b="b"/>
              <a:pathLst>
                <a:path w="231" h="245" extrusionOk="0">
                  <a:moveTo>
                    <a:pt x="45" y="0"/>
                  </a:moveTo>
                  <a:cubicBezTo>
                    <a:pt x="22" y="0"/>
                    <a:pt x="1" y="20"/>
                    <a:pt x="5" y="48"/>
                  </a:cubicBezTo>
                  <a:cubicBezTo>
                    <a:pt x="12" y="93"/>
                    <a:pt x="34" y="137"/>
                    <a:pt x="65" y="171"/>
                  </a:cubicBezTo>
                  <a:cubicBezTo>
                    <a:pt x="83" y="189"/>
                    <a:pt x="99" y="204"/>
                    <a:pt x="119" y="220"/>
                  </a:cubicBezTo>
                  <a:cubicBezTo>
                    <a:pt x="139" y="233"/>
                    <a:pt x="167" y="238"/>
                    <a:pt x="194" y="244"/>
                  </a:cubicBezTo>
                  <a:cubicBezTo>
                    <a:pt x="196" y="245"/>
                    <a:pt x="198" y="245"/>
                    <a:pt x="200" y="245"/>
                  </a:cubicBezTo>
                  <a:cubicBezTo>
                    <a:pt x="219" y="245"/>
                    <a:pt x="231" y="225"/>
                    <a:pt x="221" y="209"/>
                  </a:cubicBezTo>
                  <a:cubicBezTo>
                    <a:pt x="212" y="191"/>
                    <a:pt x="208" y="171"/>
                    <a:pt x="199" y="157"/>
                  </a:cubicBezTo>
                  <a:cubicBezTo>
                    <a:pt x="190" y="142"/>
                    <a:pt x="172" y="126"/>
                    <a:pt x="161" y="113"/>
                  </a:cubicBezTo>
                  <a:cubicBezTo>
                    <a:pt x="132" y="82"/>
                    <a:pt x="107" y="53"/>
                    <a:pt x="83" y="20"/>
                  </a:cubicBezTo>
                  <a:cubicBezTo>
                    <a:pt x="72" y="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5866;p67">
              <a:extLst>
                <a:ext uri="{FF2B5EF4-FFF2-40B4-BE49-F238E27FC236}">
                  <a16:creationId xmlns:a16="http://schemas.microsoft.com/office/drawing/2014/main" id="{BCEB3342-7A49-A6CA-BCF3-05BBE26117B0}"/>
                </a:ext>
              </a:extLst>
            </p:cNvPr>
            <p:cNvSpPr/>
            <p:nvPr/>
          </p:nvSpPr>
          <p:spPr>
            <a:xfrm>
              <a:off x="5214175" y="1620403"/>
              <a:ext cx="71204" cy="49246"/>
            </a:xfrm>
            <a:custGeom>
              <a:avLst/>
              <a:gdLst/>
              <a:ahLst/>
              <a:cxnLst/>
              <a:rect l="l" t="t" r="r" b="b"/>
              <a:pathLst>
                <a:path w="454" h="314" extrusionOk="0">
                  <a:moveTo>
                    <a:pt x="78" y="1"/>
                  </a:moveTo>
                  <a:cubicBezTo>
                    <a:pt x="36" y="1"/>
                    <a:pt x="1" y="49"/>
                    <a:pt x="40" y="87"/>
                  </a:cubicBezTo>
                  <a:cubicBezTo>
                    <a:pt x="134" y="182"/>
                    <a:pt x="267" y="291"/>
                    <a:pt x="400" y="314"/>
                  </a:cubicBezTo>
                  <a:cubicBezTo>
                    <a:pt x="402" y="314"/>
                    <a:pt x="403" y="314"/>
                    <a:pt x="404" y="314"/>
                  </a:cubicBezTo>
                  <a:cubicBezTo>
                    <a:pt x="426" y="314"/>
                    <a:pt x="453" y="297"/>
                    <a:pt x="443" y="271"/>
                  </a:cubicBezTo>
                  <a:cubicBezTo>
                    <a:pt x="389" y="131"/>
                    <a:pt x="220" y="102"/>
                    <a:pt x="116" y="16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5867;p67">
              <a:extLst>
                <a:ext uri="{FF2B5EF4-FFF2-40B4-BE49-F238E27FC236}">
                  <a16:creationId xmlns:a16="http://schemas.microsoft.com/office/drawing/2014/main" id="{49A5BD95-B3E8-B13E-63F0-DBC30073EE0C}"/>
                </a:ext>
              </a:extLst>
            </p:cNvPr>
            <p:cNvSpPr/>
            <p:nvPr/>
          </p:nvSpPr>
          <p:spPr>
            <a:xfrm>
              <a:off x="5270008" y="1735361"/>
              <a:ext cx="56775" cy="38425"/>
            </a:xfrm>
            <a:custGeom>
              <a:avLst/>
              <a:gdLst/>
              <a:ahLst/>
              <a:cxnLst/>
              <a:rect l="l" t="t" r="r" b="b"/>
              <a:pathLst>
                <a:path w="362" h="245" extrusionOk="0">
                  <a:moveTo>
                    <a:pt x="49" y="1"/>
                  </a:moveTo>
                  <a:cubicBezTo>
                    <a:pt x="19" y="1"/>
                    <a:pt x="1" y="46"/>
                    <a:pt x="29" y="70"/>
                  </a:cubicBezTo>
                  <a:cubicBezTo>
                    <a:pt x="111" y="137"/>
                    <a:pt x="227" y="237"/>
                    <a:pt x="334" y="244"/>
                  </a:cubicBezTo>
                  <a:cubicBezTo>
                    <a:pt x="335" y="244"/>
                    <a:pt x="337" y="244"/>
                    <a:pt x="339" y="244"/>
                  </a:cubicBezTo>
                  <a:cubicBezTo>
                    <a:pt x="355" y="244"/>
                    <a:pt x="362" y="224"/>
                    <a:pt x="356" y="208"/>
                  </a:cubicBezTo>
                  <a:cubicBezTo>
                    <a:pt x="331" y="161"/>
                    <a:pt x="278" y="126"/>
                    <a:pt x="234" y="99"/>
                  </a:cubicBezTo>
                  <a:cubicBezTo>
                    <a:pt x="178" y="66"/>
                    <a:pt x="122" y="39"/>
                    <a:pt x="67" y="6"/>
                  </a:cubicBezTo>
                  <a:cubicBezTo>
                    <a:pt x="61" y="2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5868;p67">
              <a:extLst>
                <a:ext uri="{FF2B5EF4-FFF2-40B4-BE49-F238E27FC236}">
                  <a16:creationId xmlns:a16="http://schemas.microsoft.com/office/drawing/2014/main" id="{00E25DBD-799D-2E95-B7B1-E48F2463E7CF}"/>
                </a:ext>
              </a:extLst>
            </p:cNvPr>
            <p:cNvSpPr/>
            <p:nvPr/>
          </p:nvSpPr>
          <p:spPr>
            <a:xfrm>
              <a:off x="5339957" y="1848908"/>
              <a:ext cx="37641" cy="33563"/>
            </a:xfrm>
            <a:custGeom>
              <a:avLst/>
              <a:gdLst/>
              <a:ahLst/>
              <a:cxnLst/>
              <a:rect l="l" t="t" r="r" b="b"/>
              <a:pathLst>
                <a:path w="240" h="214" extrusionOk="0">
                  <a:moveTo>
                    <a:pt x="44" y="1"/>
                  </a:moveTo>
                  <a:cubicBezTo>
                    <a:pt x="20" y="1"/>
                    <a:pt x="1" y="23"/>
                    <a:pt x="8" y="47"/>
                  </a:cubicBezTo>
                  <a:cubicBezTo>
                    <a:pt x="17" y="93"/>
                    <a:pt x="50" y="129"/>
                    <a:pt x="83" y="165"/>
                  </a:cubicBezTo>
                  <a:cubicBezTo>
                    <a:pt x="107" y="190"/>
                    <a:pt x="147" y="213"/>
                    <a:pt x="185" y="213"/>
                  </a:cubicBezTo>
                  <a:cubicBezTo>
                    <a:pt x="196" y="213"/>
                    <a:pt x="207" y="211"/>
                    <a:pt x="217" y="207"/>
                  </a:cubicBezTo>
                  <a:cubicBezTo>
                    <a:pt x="232" y="202"/>
                    <a:pt x="239" y="180"/>
                    <a:pt x="237" y="162"/>
                  </a:cubicBezTo>
                  <a:cubicBezTo>
                    <a:pt x="228" y="127"/>
                    <a:pt x="181" y="96"/>
                    <a:pt x="152" y="76"/>
                  </a:cubicBezTo>
                  <a:cubicBezTo>
                    <a:pt x="119" y="58"/>
                    <a:pt x="95" y="27"/>
                    <a:pt x="61" y="4"/>
                  </a:cubicBezTo>
                  <a:cubicBezTo>
                    <a:pt x="55" y="2"/>
                    <a:pt x="50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5869;p67">
              <a:extLst>
                <a:ext uri="{FF2B5EF4-FFF2-40B4-BE49-F238E27FC236}">
                  <a16:creationId xmlns:a16="http://schemas.microsoft.com/office/drawing/2014/main" id="{BC298DC7-529D-9843-1C07-986893C50C2B}"/>
                </a:ext>
              </a:extLst>
            </p:cNvPr>
            <p:cNvSpPr/>
            <p:nvPr/>
          </p:nvSpPr>
          <p:spPr>
            <a:xfrm>
              <a:off x="5374618" y="1762650"/>
              <a:ext cx="53638" cy="46266"/>
            </a:xfrm>
            <a:custGeom>
              <a:avLst/>
              <a:gdLst/>
              <a:ahLst/>
              <a:cxnLst/>
              <a:rect l="l" t="t" r="r" b="b"/>
              <a:pathLst>
                <a:path w="342" h="295" extrusionOk="0">
                  <a:moveTo>
                    <a:pt x="74" y="0"/>
                  </a:moveTo>
                  <a:cubicBezTo>
                    <a:pt x="33" y="0"/>
                    <a:pt x="0" y="54"/>
                    <a:pt x="34" y="87"/>
                  </a:cubicBezTo>
                  <a:cubicBezTo>
                    <a:pt x="107" y="156"/>
                    <a:pt x="167" y="236"/>
                    <a:pt x="254" y="288"/>
                  </a:cubicBezTo>
                  <a:cubicBezTo>
                    <a:pt x="263" y="293"/>
                    <a:pt x="272" y="295"/>
                    <a:pt x="280" y="295"/>
                  </a:cubicBezTo>
                  <a:cubicBezTo>
                    <a:pt x="315" y="295"/>
                    <a:pt x="342" y="255"/>
                    <a:pt x="327" y="219"/>
                  </a:cubicBezTo>
                  <a:cubicBezTo>
                    <a:pt x="283" y="121"/>
                    <a:pt x="185" y="63"/>
                    <a:pt x="98" y="7"/>
                  </a:cubicBezTo>
                  <a:cubicBezTo>
                    <a:pt x="90" y="2"/>
                    <a:pt x="82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5870;p67">
              <a:extLst>
                <a:ext uri="{FF2B5EF4-FFF2-40B4-BE49-F238E27FC236}">
                  <a16:creationId xmlns:a16="http://schemas.microsoft.com/office/drawing/2014/main" id="{70CABCFA-F712-5C5C-7DD8-CACB78AD027E}"/>
                </a:ext>
              </a:extLst>
            </p:cNvPr>
            <p:cNvSpPr/>
            <p:nvPr/>
          </p:nvSpPr>
          <p:spPr>
            <a:xfrm>
              <a:off x="5340114" y="1629186"/>
              <a:ext cx="53325" cy="51756"/>
            </a:xfrm>
            <a:custGeom>
              <a:avLst/>
              <a:gdLst/>
              <a:ahLst/>
              <a:cxnLst/>
              <a:rect l="l" t="t" r="r" b="b"/>
              <a:pathLst>
                <a:path w="340" h="330" extrusionOk="0">
                  <a:moveTo>
                    <a:pt x="36" y="1"/>
                  </a:moveTo>
                  <a:cubicBezTo>
                    <a:pt x="15" y="1"/>
                    <a:pt x="0" y="29"/>
                    <a:pt x="18" y="46"/>
                  </a:cubicBezTo>
                  <a:cubicBezTo>
                    <a:pt x="65" y="95"/>
                    <a:pt x="109" y="151"/>
                    <a:pt x="154" y="204"/>
                  </a:cubicBezTo>
                  <a:cubicBezTo>
                    <a:pt x="194" y="251"/>
                    <a:pt x="231" y="309"/>
                    <a:pt x="296" y="329"/>
                  </a:cubicBezTo>
                  <a:cubicBezTo>
                    <a:pt x="298" y="329"/>
                    <a:pt x="301" y="330"/>
                    <a:pt x="303" y="330"/>
                  </a:cubicBezTo>
                  <a:cubicBezTo>
                    <a:pt x="323" y="330"/>
                    <a:pt x="340" y="313"/>
                    <a:pt x="332" y="293"/>
                  </a:cubicBezTo>
                  <a:cubicBezTo>
                    <a:pt x="316" y="231"/>
                    <a:pt x="263" y="184"/>
                    <a:pt x="218" y="142"/>
                  </a:cubicBezTo>
                  <a:cubicBezTo>
                    <a:pt x="165" y="93"/>
                    <a:pt x="114" y="49"/>
                    <a:pt x="51" y="6"/>
                  </a:cubicBezTo>
                  <a:cubicBezTo>
                    <a:pt x="46" y="2"/>
                    <a:pt x="41" y="1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5871;p67">
              <a:extLst>
                <a:ext uri="{FF2B5EF4-FFF2-40B4-BE49-F238E27FC236}">
                  <a16:creationId xmlns:a16="http://schemas.microsoft.com/office/drawing/2014/main" id="{4C67702B-2E99-AB66-E88E-7D100D46B54B}"/>
                </a:ext>
              </a:extLst>
            </p:cNvPr>
            <p:cNvSpPr/>
            <p:nvPr/>
          </p:nvSpPr>
          <p:spPr>
            <a:xfrm>
              <a:off x="5288515" y="1982530"/>
              <a:ext cx="38112" cy="37797"/>
            </a:xfrm>
            <a:custGeom>
              <a:avLst/>
              <a:gdLst/>
              <a:ahLst/>
              <a:cxnLst/>
              <a:rect l="l" t="t" r="r" b="b"/>
              <a:pathLst>
                <a:path w="243" h="241" extrusionOk="0">
                  <a:moveTo>
                    <a:pt x="64" y="1"/>
                  </a:moveTo>
                  <a:cubicBezTo>
                    <a:pt x="31" y="1"/>
                    <a:pt x="0" y="27"/>
                    <a:pt x="11" y="69"/>
                  </a:cubicBezTo>
                  <a:cubicBezTo>
                    <a:pt x="24" y="141"/>
                    <a:pt x="89" y="241"/>
                    <a:pt x="170" y="241"/>
                  </a:cubicBezTo>
                  <a:cubicBezTo>
                    <a:pt x="184" y="241"/>
                    <a:pt x="199" y="238"/>
                    <a:pt x="213" y="231"/>
                  </a:cubicBezTo>
                  <a:cubicBezTo>
                    <a:pt x="238" y="220"/>
                    <a:pt x="242" y="187"/>
                    <a:pt x="233" y="165"/>
                  </a:cubicBezTo>
                  <a:cubicBezTo>
                    <a:pt x="220" y="136"/>
                    <a:pt x="189" y="122"/>
                    <a:pt x="169" y="100"/>
                  </a:cubicBezTo>
                  <a:cubicBezTo>
                    <a:pt x="149" y="80"/>
                    <a:pt x="133" y="67"/>
                    <a:pt x="122" y="40"/>
                  </a:cubicBezTo>
                  <a:cubicBezTo>
                    <a:pt x="110" y="13"/>
                    <a:pt x="87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5872;p67">
              <a:extLst>
                <a:ext uri="{FF2B5EF4-FFF2-40B4-BE49-F238E27FC236}">
                  <a16:creationId xmlns:a16="http://schemas.microsoft.com/office/drawing/2014/main" id="{BB96A81C-D6D2-2D7C-6548-A2DB177CA430}"/>
                </a:ext>
              </a:extLst>
            </p:cNvPr>
            <p:cNvSpPr/>
            <p:nvPr/>
          </p:nvSpPr>
          <p:spPr>
            <a:xfrm>
              <a:off x="4968570" y="1810641"/>
              <a:ext cx="42660" cy="58813"/>
            </a:xfrm>
            <a:custGeom>
              <a:avLst/>
              <a:gdLst/>
              <a:ahLst/>
              <a:cxnLst/>
              <a:rect l="l" t="t" r="r" b="b"/>
              <a:pathLst>
                <a:path w="272" h="375" extrusionOk="0">
                  <a:moveTo>
                    <a:pt x="63" y="0"/>
                  </a:moveTo>
                  <a:cubicBezTo>
                    <a:pt x="32" y="0"/>
                    <a:pt x="0" y="37"/>
                    <a:pt x="20" y="68"/>
                  </a:cubicBezTo>
                  <a:cubicBezTo>
                    <a:pt x="58" y="124"/>
                    <a:pt x="82" y="182"/>
                    <a:pt x="107" y="240"/>
                  </a:cubicBezTo>
                  <a:cubicBezTo>
                    <a:pt x="131" y="295"/>
                    <a:pt x="162" y="351"/>
                    <a:pt x="225" y="373"/>
                  </a:cubicBezTo>
                  <a:cubicBezTo>
                    <a:pt x="227" y="374"/>
                    <a:pt x="230" y="374"/>
                    <a:pt x="233" y="374"/>
                  </a:cubicBezTo>
                  <a:cubicBezTo>
                    <a:pt x="250" y="374"/>
                    <a:pt x="271" y="359"/>
                    <a:pt x="269" y="340"/>
                  </a:cubicBezTo>
                  <a:cubicBezTo>
                    <a:pt x="263" y="282"/>
                    <a:pt x="231" y="237"/>
                    <a:pt x="203" y="186"/>
                  </a:cubicBezTo>
                  <a:cubicBezTo>
                    <a:pt x="165" y="128"/>
                    <a:pt x="131" y="71"/>
                    <a:pt x="91" y="15"/>
                  </a:cubicBezTo>
                  <a:cubicBezTo>
                    <a:pt x="83" y="5"/>
                    <a:pt x="73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5873;p67">
              <a:extLst>
                <a:ext uri="{FF2B5EF4-FFF2-40B4-BE49-F238E27FC236}">
                  <a16:creationId xmlns:a16="http://schemas.microsoft.com/office/drawing/2014/main" id="{DCFB6AB1-0C51-F9CA-2D6F-31CF863D30AD}"/>
                </a:ext>
              </a:extLst>
            </p:cNvPr>
            <p:cNvSpPr/>
            <p:nvPr/>
          </p:nvSpPr>
          <p:spPr>
            <a:xfrm>
              <a:off x="7289584" y="1667139"/>
              <a:ext cx="42660" cy="49089"/>
            </a:xfrm>
            <a:custGeom>
              <a:avLst/>
              <a:gdLst/>
              <a:ahLst/>
              <a:cxnLst/>
              <a:rect l="l" t="t" r="r" b="b"/>
              <a:pathLst>
                <a:path w="272" h="313" extrusionOk="0">
                  <a:moveTo>
                    <a:pt x="214" y="1"/>
                  </a:moveTo>
                  <a:cubicBezTo>
                    <a:pt x="206" y="1"/>
                    <a:pt x="199" y="3"/>
                    <a:pt x="192" y="7"/>
                  </a:cubicBezTo>
                  <a:cubicBezTo>
                    <a:pt x="147" y="31"/>
                    <a:pt x="107" y="78"/>
                    <a:pt x="78" y="120"/>
                  </a:cubicBezTo>
                  <a:cubicBezTo>
                    <a:pt x="47" y="165"/>
                    <a:pt x="0" y="234"/>
                    <a:pt x="40" y="289"/>
                  </a:cubicBezTo>
                  <a:cubicBezTo>
                    <a:pt x="46" y="299"/>
                    <a:pt x="59" y="312"/>
                    <a:pt x="73" y="312"/>
                  </a:cubicBezTo>
                  <a:cubicBezTo>
                    <a:pt x="74" y="312"/>
                    <a:pt x="76" y="312"/>
                    <a:pt x="78" y="312"/>
                  </a:cubicBezTo>
                  <a:cubicBezTo>
                    <a:pt x="140" y="307"/>
                    <a:pt x="165" y="254"/>
                    <a:pt x="189" y="207"/>
                  </a:cubicBezTo>
                  <a:cubicBezTo>
                    <a:pt x="214" y="160"/>
                    <a:pt x="243" y="109"/>
                    <a:pt x="263" y="58"/>
                  </a:cubicBezTo>
                  <a:cubicBezTo>
                    <a:pt x="272" y="28"/>
                    <a:pt x="24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5874;p67">
              <a:extLst>
                <a:ext uri="{FF2B5EF4-FFF2-40B4-BE49-F238E27FC236}">
                  <a16:creationId xmlns:a16="http://schemas.microsoft.com/office/drawing/2014/main" id="{AB4CC9A5-33DB-5286-D307-AA45D2299A88}"/>
                </a:ext>
              </a:extLst>
            </p:cNvPr>
            <p:cNvSpPr/>
            <p:nvPr/>
          </p:nvSpPr>
          <p:spPr>
            <a:xfrm>
              <a:off x="7447048" y="1886705"/>
              <a:ext cx="45483" cy="49089"/>
            </a:xfrm>
            <a:custGeom>
              <a:avLst/>
              <a:gdLst/>
              <a:ahLst/>
              <a:cxnLst/>
              <a:rect l="l" t="t" r="r" b="b"/>
              <a:pathLst>
                <a:path w="290" h="313" extrusionOk="0">
                  <a:moveTo>
                    <a:pt x="217" y="1"/>
                  </a:moveTo>
                  <a:cubicBezTo>
                    <a:pt x="206" y="1"/>
                    <a:pt x="196" y="4"/>
                    <a:pt x="186" y="13"/>
                  </a:cubicBezTo>
                  <a:cubicBezTo>
                    <a:pt x="122" y="77"/>
                    <a:pt x="31" y="151"/>
                    <a:pt x="11" y="240"/>
                  </a:cubicBezTo>
                  <a:cubicBezTo>
                    <a:pt x="0" y="283"/>
                    <a:pt x="34" y="313"/>
                    <a:pt x="69" y="313"/>
                  </a:cubicBezTo>
                  <a:cubicBezTo>
                    <a:pt x="87" y="313"/>
                    <a:pt x="105" y="305"/>
                    <a:pt x="117" y="286"/>
                  </a:cubicBezTo>
                  <a:cubicBezTo>
                    <a:pt x="140" y="253"/>
                    <a:pt x="155" y="215"/>
                    <a:pt x="177" y="184"/>
                  </a:cubicBezTo>
                  <a:cubicBezTo>
                    <a:pt x="202" y="144"/>
                    <a:pt x="233" y="108"/>
                    <a:pt x="262" y="73"/>
                  </a:cubicBezTo>
                  <a:cubicBezTo>
                    <a:pt x="289" y="40"/>
                    <a:pt x="253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5875;p67">
              <a:extLst>
                <a:ext uri="{FF2B5EF4-FFF2-40B4-BE49-F238E27FC236}">
                  <a16:creationId xmlns:a16="http://schemas.microsoft.com/office/drawing/2014/main" id="{28BD1F1B-3AA7-0A56-FFF8-C84EEAE1DFD8}"/>
                </a:ext>
              </a:extLst>
            </p:cNvPr>
            <p:cNvSpPr/>
            <p:nvPr/>
          </p:nvSpPr>
          <p:spPr>
            <a:xfrm>
              <a:off x="7256335" y="1880118"/>
              <a:ext cx="38739" cy="53951"/>
            </a:xfrm>
            <a:custGeom>
              <a:avLst/>
              <a:gdLst/>
              <a:ahLst/>
              <a:cxnLst/>
              <a:rect l="l" t="t" r="r" b="b"/>
              <a:pathLst>
                <a:path w="247" h="344" extrusionOk="0">
                  <a:moveTo>
                    <a:pt x="206" y="1"/>
                  </a:moveTo>
                  <a:cubicBezTo>
                    <a:pt x="196" y="1"/>
                    <a:pt x="186" y="5"/>
                    <a:pt x="179" y="15"/>
                  </a:cubicBezTo>
                  <a:cubicBezTo>
                    <a:pt x="121" y="95"/>
                    <a:pt x="1" y="219"/>
                    <a:pt x="43" y="326"/>
                  </a:cubicBezTo>
                  <a:cubicBezTo>
                    <a:pt x="46" y="336"/>
                    <a:pt x="56" y="344"/>
                    <a:pt x="66" y="344"/>
                  </a:cubicBezTo>
                  <a:cubicBezTo>
                    <a:pt x="71" y="344"/>
                    <a:pt x="77" y="342"/>
                    <a:pt x="81" y="337"/>
                  </a:cubicBezTo>
                  <a:cubicBezTo>
                    <a:pt x="119" y="299"/>
                    <a:pt x="123" y="264"/>
                    <a:pt x="143" y="217"/>
                  </a:cubicBezTo>
                  <a:cubicBezTo>
                    <a:pt x="166" y="155"/>
                    <a:pt x="199" y="99"/>
                    <a:pt x="232" y="48"/>
                  </a:cubicBezTo>
                  <a:cubicBezTo>
                    <a:pt x="246" y="22"/>
                    <a:pt x="227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5876;p67">
              <a:extLst>
                <a:ext uri="{FF2B5EF4-FFF2-40B4-BE49-F238E27FC236}">
                  <a16:creationId xmlns:a16="http://schemas.microsoft.com/office/drawing/2014/main" id="{1DE4C275-1D66-AB69-B1D4-BECE43FCEC75}"/>
                </a:ext>
              </a:extLst>
            </p:cNvPr>
            <p:cNvSpPr/>
            <p:nvPr/>
          </p:nvSpPr>
          <p:spPr>
            <a:xfrm>
              <a:off x="6769203" y="2211505"/>
              <a:ext cx="77791" cy="58499"/>
            </a:xfrm>
            <a:custGeom>
              <a:avLst/>
              <a:gdLst/>
              <a:ahLst/>
              <a:cxnLst/>
              <a:rect l="l" t="t" r="r" b="b"/>
              <a:pathLst>
                <a:path w="496" h="373" extrusionOk="0">
                  <a:moveTo>
                    <a:pt x="420" y="1"/>
                  </a:moveTo>
                  <a:cubicBezTo>
                    <a:pt x="354" y="1"/>
                    <a:pt x="298" y="41"/>
                    <a:pt x="246" y="84"/>
                  </a:cubicBezTo>
                  <a:cubicBezTo>
                    <a:pt x="171" y="142"/>
                    <a:pt x="104" y="211"/>
                    <a:pt x="37" y="275"/>
                  </a:cubicBezTo>
                  <a:cubicBezTo>
                    <a:pt x="0" y="310"/>
                    <a:pt x="34" y="373"/>
                    <a:pt x="77" y="373"/>
                  </a:cubicBezTo>
                  <a:cubicBezTo>
                    <a:pt x="86" y="373"/>
                    <a:pt x="95" y="370"/>
                    <a:pt x="104" y="364"/>
                  </a:cubicBezTo>
                  <a:cubicBezTo>
                    <a:pt x="168" y="317"/>
                    <a:pt x="229" y="271"/>
                    <a:pt x="295" y="226"/>
                  </a:cubicBezTo>
                  <a:cubicBezTo>
                    <a:pt x="358" y="184"/>
                    <a:pt x="447" y="144"/>
                    <a:pt x="482" y="77"/>
                  </a:cubicBezTo>
                  <a:cubicBezTo>
                    <a:pt x="495" y="53"/>
                    <a:pt x="489" y="8"/>
                    <a:pt x="451" y="4"/>
                  </a:cubicBezTo>
                  <a:cubicBezTo>
                    <a:pt x="440" y="2"/>
                    <a:pt x="430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5877;p67">
              <a:extLst>
                <a:ext uri="{FF2B5EF4-FFF2-40B4-BE49-F238E27FC236}">
                  <a16:creationId xmlns:a16="http://schemas.microsoft.com/office/drawing/2014/main" id="{3D8D5C2C-F942-9657-7E80-DE2E2FF4FE3D}"/>
                </a:ext>
              </a:extLst>
            </p:cNvPr>
            <p:cNvSpPr/>
            <p:nvPr/>
          </p:nvSpPr>
          <p:spPr>
            <a:xfrm>
              <a:off x="6823782" y="2301998"/>
              <a:ext cx="52070" cy="37170"/>
            </a:xfrm>
            <a:custGeom>
              <a:avLst/>
              <a:gdLst/>
              <a:ahLst/>
              <a:cxnLst/>
              <a:rect l="l" t="t" r="r" b="b"/>
              <a:pathLst>
                <a:path w="332" h="237" extrusionOk="0">
                  <a:moveTo>
                    <a:pt x="277" y="0"/>
                  </a:moveTo>
                  <a:cubicBezTo>
                    <a:pt x="276" y="0"/>
                    <a:pt x="275" y="0"/>
                    <a:pt x="274" y="1"/>
                  </a:cubicBezTo>
                  <a:cubicBezTo>
                    <a:pt x="170" y="14"/>
                    <a:pt x="74" y="76"/>
                    <a:pt x="18" y="165"/>
                  </a:cubicBezTo>
                  <a:cubicBezTo>
                    <a:pt x="0" y="198"/>
                    <a:pt x="28" y="236"/>
                    <a:pt x="58" y="236"/>
                  </a:cubicBezTo>
                  <a:cubicBezTo>
                    <a:pt x="65" y="236"/>
                    <a:pt x="72" y="234"/>
                    <a:pt x="79" y="230"/>
                  </a:cubicBezTo>
                  <a:cubicBezTo>
                    <a:pt x="163" y="174"/>
                    <a:pt x="254" y="138"/>
                    <a:pt x="312" y="54"/>
                  </a:cubicBezTo>
                  <a:cubicBezTo>
                    <a:pt x="331" y="28"/>
                    <a:pt x="303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5878;p67">
              <a:extLst>
                <a:ext uri="{FF2B5EF4-FFF2-40B4-BE49-F238E27FC236}">
                  <a16:creationId xmlns:a16="http://schemas.microsoft.com/office/drawing/2014/main" id="{2D97E410-21EE-B3EC-3DC6-4B154A2F52F3}"/>
                </a:ext>
              </a:extLst>
            </p:cNvPr>
            <p:cNvSpPr/>
            <p:nvPr/>
          </p:nvSpPr>
          <p:spPr>
            <a:xfrm>
              <a:off x="6792415" y="2410683"/>
              <a:ext cx="45169" cy="22584"/>
            </a:xfrm>
            <a:custGeom>
              <a:avLst/>
              <a:gdLst/>
              <a:ahLst/>
              <a:cxnLst/>
              <a:rect l="l" t="t" r="r" b="b"/>
              <a:pathLst>
                <a:path w="288" h="144" extrusionOk="0">
                  <a:moveTo>
                    <a:pt x="234" y="1"/>
                  </a:moveTo>
                  <a:cubicBezTo>
                    <a:pt x="206" y="1"/>
                    <a:pt x="180" y="12"/>
                    <a:pt x="152" y="26"/>
                  </a:cubicBezTo>
                  <a:cubicBezTo>
                    <a:pt x="114" y="42"/>
                    <a:pt x="76" y="53"/>
                    <a:pt x="41" y="68"/>
                  </a:cubicBezTo>
                  <a:cubicBezTo>
                    <a:pt x="9" y="75"/>
                    <a:pt x="0" y="124"/>
                    <a:pt x="36" y="135"/>
                  </a:cubicBezTo>
                  <a:cubicBezTo>
                    <a:pt x="56" y="141"/>
                    <a:pt x="79" y="144"/>
                    <a:pt x="104" y="144"/>
                  </a:cubicBezTo>
                  <a:cubicBezTo>
                    <a:pt x="179" y="144"/>
                    <a:pt x="264" y="116"/>
                    <a:pt x="281" y="46"/>
                  </a:cubicBezTo>
                  <a:cubicBezTo>
                    <a:pt x="287" y="28"/>
                    <a:pt x="276" y="6"/>
                    <a:pt x="259" y="4"/>
                  </a:cubicBezTo>
                  <a:cubicBezTo>
                    <a:pt x="250" y="2"/>
                    <a:pt x="242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5879;p67">
              <a:extLst>
                <a:ext uri="{FF2B5EF4-FFF2-40B4-BE49-F238E27FC236}">
                  <a16:creationId xmlns:a16="http://schemas.microsoft.com/office/drawing/2014/main" id="{21AE1155-B51D-E2A6-DBE1-DED0DEA0FBDB}"/>
                </a:ext>
              </a:extLst>
            </p:cNvPr>
            <p:cNvSpPr/>
            <p:nvPr/>
          </p:nvSpPr>
          <p:spPr>
            <a:xfrm>
              <a:off x="6906905" y="2320661"/>
              <a:ext cx="69165" cy="42973"/>
            </a:xfrm>
            <a:custGeom>
              <a:avLst/>
              <a:gdLst/>
              <a:ahLst/>
              <a:cxnLst/>
              <a:rect l="l" t="t" r="r" b="b"/>
              <a:pathLst>
                <a:path w="441" h="274" extrusionOk="0">
                  <a:moveTo>
                    <a:pt x="380" y="0"/>
                  </a:moveTo>
                  <a:cubicBezTo>
                    <a:pt x="330" y="0"/>
                    <a:pt x="282" y="28"/>
                    <a:pt x="238" y="48"/>
                  </a:cubicBezTo>
                  <a:cubicBezTo>
                    <a:pt x="174" y="80"/>
                    <a:pt x="114" y="124"/>
                    <a:pt x="56" y="162"/>
                  </a:cubicBezTo>
                  <a:cubicBezTo>
                    <a:pt x="1" y="196"/>
                    <a:pt x="33" y="274"/>
                    <a:pt x="87" y="274"/>
                  </a:cubicBezTo>
                  <a:cubicBezTo>
                    <a:pt x="96" y="274"/>
                    <a:pt x="106" y="272"/>
                    <a:pt x="116" y="266"/>
                  </a:cubicBezTo>
                  <a:cubicBezTo>
                    <a:pt x="180" y="233"/>
                    <a:pt x="245" y="202"/>
                    <a:pt x="307" y="169"/>
                  </a:cubicBezTo>
                  <a:cubicBezTo>
                    <a:pt x="358" y="142"/>
                    <a:pt x="416" y="104"/>
                    <a:pt x="436" y="48"/>
                  </a:cubicBezTo>
                  <a:cubicBezTo>
                    <a:pt x="441" y="31"/>
                    <a:pt x="429" y="11"/>
                    <a:pt x="412" y="4"/>
                  </a:cubicBezTo>
                  <a:cubicBezTo>
                    <a:pt x="401" y="1"/>
                    <a:pt x="391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5880;p67">
              <a:extLst>
                <a:ext uri="{FF2B5EF4-FFF2-40B4-BE49-F238E27FC236}">
                  <a16:creationId xmlns:a16="http://schemas.microsoft.com/office/drawing/2014/main" id="{3AFA1D0E-6166-57BA-DCBC-117D589AC527}"/>
                </a:ext>
              </a:extLst>
            </p:cNvPr>
            <p:cNvSpPr/>
            <p:nvPr/>
          </p:nvSpPr>
          <p:spPr>
            <a:xfrm>
              <a:off x="6911767" y="2211662"/>
              <a:ext cx="42660" cy="37640"/>
            </a:xfrm>
            <a:custGeom>
              <a:avLst/>
              <a:gdLst/>
              <a:ahLst/>
              <a:cxnLst/>
              <a:rect l="l" t="t" r="r" b="b"/>
              <a:pathLst>
                <a:path w="272" h="240" extrusionOk="0">
                  <a:moveTo>
                    <a:pt x="225" y="1"/>
                  </a:moveTo>
                  <a:cubicBezTo>
                    <a:pt x="219" y="1"/>
                    <a:pt x="213" y="3"/>
                    <a:pt x="207" y="7"/>
                  </a:cubicBezTo>
                  <a:cubicBezTo>
                    <a:pt x="176" y="32"/>
                    <a:pt x="143" y="49"/>
                    <a:pt x="114" y="74"/>
                  </a:cubicBezTo>
                  <a:cubicBezTo>
                    <a:pt x="83" y="98"/>
                    <a:pt x="58" y="127"/>
                    <a:pt x="31" y="158"/>
                  </a:cubicBezTo>
                  <a:cubicBezTo>
                    <a:pt x="0" y="195"/>
                    <a:pt x="28" y="239"/>
                    <a:pt x="66" y="239"/>
                  </a:cubicBezTo>
                  <a:cubicBezTo>
                    <a:pt x="76" y="239"/>
                    <a:pt x="87" y="236"/>
                    <a:pt x="98" y="227"/>
                  </a:cubicBezTo>
                  <a:cubicBezTo>
                    <a:pt x="129" y="203"/>
                    <a:pt x="160" y="176"/>
                    <a:pt x="185" y="147"/>
                  </a:cubicBezTo>
                  <a:cubicBezTo>
                    <a:pt x="209" y="116"/>
                    <a:pt x="229" y="85"/>
                    <a:pt x="254" y="54"/>
                  </a:cubicBezTo>
                  <a:cubicBezTo>
                    <a:pt x="272" y="32"/>
                    <a:pt x="249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5881;p67">
              <a:extLst>
                <a:ext uri="{FF2B5EF4-FFF2-40B4-BE49-F238E27FC236}">
                  <a16:creationId xmlns:a16="http://schemas.microsoft.com/office/drawing/2014/main" id="{46128F23-E407-FF71-4E70-42A25F984E05}"/>
                </a:ext>
              </a:extLst>
            </p:cNvPr>
            <p:cNvSpPr/>
            <p:nvPr/>
          </p:nvSpPr>
          <p:spPr>
            <a:xfrm>
              <a:off x="6869107" y="2111446"/>
              <a:ext cx="61323" cy="47364"/>
            </a:xfrm>
            <a:custGeom>
              <a:avLst/>
              <a:gdLst/>
              <a:ahLst/>
              <a:cxnLst/>
              <a:rect l="l" t="t" r="r" b="b"/>
              <a:pathLst>
                <a:path w="391" h="302" extrusionOk="0">
                  <a:moveTo>
                    <a:pt x="336" y="0"/>
                  </a:moveTo>
                  <a:cubicBezTo>
                    <a:pt x="279" y="0"/>
                    <a:pt x="229" y="57"/>
                    <a:pt x="190" y="90"/>
                  </a:cubicBezTo>
                  <a:cubicBezTo>
                    <a:pt x="141" y="135"/>
                    <a:pt x="92" y="188"/>
                    <a:pt x="34" y="228"/>
                  </a:cubicBezTo>
                  <a:cubicBezTo>
                    <a:pt x="1" y="257"/>
                    <a:pt x="18" y="302"/>
                    <a:pt x="55" y="302"/>
                  </a:cubicBezTo>
                  <a:cubicBezTo>
                    <a:pt x="58" y="302"/>
                    <a:pt x="60" y="302"/>
                    <a:pt x="63" y="301"/>
                  </a:cubicBezTo>
                  <a:cubicBezTo>
                    <a:pt x="137" y="290"/>
                    <a:pt x="197" y="266"/>
                    <a:pt x="259" y="219"/>
                  </a:cubicBezTo>
                  <a:cubicBezTo>
                    <a:pt x="312" y="181"/>
                    <a:pt x="390" y="114"/>
                    <a:pt x="388" y="43"/>
                  </a:cubicBezTo>
                  <a:cubicBezTo>
                    <a:pt x="386" y="19"/>
                    <a:pt x="370" y="5"/>
                    <a:pt x="348" y="1"/>
                  </a:cubicBezTo>
                  <a:cubicBezTo>
                    <a:pt x="344" y="0"/>
                    <a:pt x="340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5882;p67">
              <a:extLst>
                <a:ext uri="{FF2B5EF4-FFF2-40B4-BE49-F238E27FC236}">
                  <a16:creationId xmlns:a16="http://schemas.microsoft.com/office/drawing/2014/main" id="{9A0787CB-20AD-9CDD-38A6-FCAF9E44D38E}"/>
                </a:ext>
              </a:extLst>
            </p:cNvPr>
            <p:cNvSpPr/>
            <p:nvPr/>
          </p:nvSpPr>
          <p:spPr>
            <a:xfrm>
              <a:off x="6941252" y="2022365"/>
              <a:ext cx="51913" cy="45639"/>
            </a:xfrm>
            <a:custGeom>
              <a:avLst/>
              <a:gdLst/>
              <a:ahLst/>
              <a:cxnLst/>
              <a:rect l="l" t="t" r="r" b="b"/>
              <a:pathLst>
                <a:path w="331" h="291" extrusionOk="0">
                  <a:moveTo>
                    <a:pt x="261" y="1"/>
                  </a:moveTo>
                  <a:cubicBezTo>
                    <a:pt x="217" y="1"/>
                    <a:pt x="168" y="41"/>
                    <a:pt x="137" y="69"/>
                  </a:cubicBezTo>
                  <a:cubicBezTo>
                    <a:pt x="90" y="106"/>
                    <a:pt x="55" y="158"/>
                    <a:pt x="26" y="206"/>
                  </a:cubicBezTo>
                  <a:cubicBezTo>
                    <a:pt x="1" y="247"/>
                    <a:pt x="36" y="291"/>
                    <a:pt x="74" y="291"/>
                  </a:cubicBezTo>
                  <a:cubicBezTo>
                    <a:pt x="87" y="291"/>
                    <a:pt x="99" y="286"/>
                    <a:pt x="110" y="275"/>
                  </a:cubicBezTo>
                  <a:cubicBezTo>
                    <a:pt x="148" y="238"/>
                    <a:pt x="186" y="211"/>
                    <a:pt x="222" y="178"/>
                  </a:cubicBezTo>
                  <a:cubicBezTo>
                    <a:pt x="259" y="149"/>
                    <a:pt x="317" y="122"/>
                    <a:pt x="326" y="71"/>
                  </a:cubicBezTo>
                  <a:cubicBezTo>
                    <a:pt x="331" y="42"/>
                    <a:pt x="317" y="17"/>
                    <a:pt x="288" y="6"/>
                  </a:cubicBezTo>
                  <a:cubicBezTo>
                    <a:pt x="280" y="2"/>
                    <a:pt x="27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5883;p67">
              <a:extLst>
                <a:ext uri="{FF2B5EF4-FFF2-40B4-BE49-F238E27FC236}">
                  <a16:creationId xmlns:a16="http://schemas.microsoft.com/office/drawing/2014/main" id="{9B68EDFF-4700-25E4-CC57-D0491F1AFBC8}"/>
                </a:ext>
              </a:extLst>
            </p:cNvPr>
            <p:cNvSpPr/>
            <p:nvPr/>
          </p:nvSpPr>
          <p:spPr>
            <a:xfrm>
              <a:off x="6990812" y="2099997"/>
              <a:ext cx="54266" cy="40777"/>
            </a:xfrm>
            <a:custGeom>
              <a:avLst/>
              <a:gdLst/>
              <a:ahLst/>
              <a:cxnLst/>
              <a:rect l="l" t="t" r="r" b="b"/>
              <a:pathLst>
                <a:path w="346" h="260" extrusionOk="0">
                  <a:moveTo>
                    <a:pt x="276" y="0"/>
                  </a:moveTo>
                  <a:cubicBezTo>
                    <a:pt x="198" y="0"/>
                    <a:pt x="63" y="156"/>
                    <a:pt x="30" y="185"/>
                  </a:cubicBezTo>
                  <a:cubicBezTo>
                    <a:pt x="0" y="213"/>
                    <a:pt x="27" y="259"/>
                    <a:pt x="63" y="259"/>
                  </a:cubicBezTo>
                  <a:cubicBezTo>
                    <a:pt x="70" y="259"/>
                    <a:pt x="77" y="258"/>
                    <a:pt x="83" y="254"/>
                  </a:cubicBezTo>
                  <a:cubicBezTo>
                    <a:pt x="139" y="225"/>
                    <a:pt x="192" y="194"/>
                    <a:pt x="244" y="154"/>
                  </a:cubicBezTo>
                  <a:cubicBezTo>
                    <a:pt x="275" y="130"/>
                    <a:pt x="346" y="74"/>
                    <a:pt x="317" y="25"/>
                  </a:cubicBezTo>
                  <a:cubicBezTo>
                    <a:pt x="307" y="8"/>
                    <a:pt x="29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5884;p67">
              <a:extLst>
                <a:ext uri="{FF2B5EF4-FFF2-40B4-BE49-F238E27FC236}">
                  <a16:creationId xmlns:a16="http://schemas.microsoft.com/office/drawing/2014/main" id="{30722403-27CE-5635-D75D-4713087C66C9}"/>
                </a:ext>
              </a:extLst>
            </p:cNvPr>
            <p:cNvSpPr/>
            <p:nvPr/>
          </p:nvSpPr>
          <p:spPr>
            <a:xfrm>
              <a:off x="7015749" y="2214485"/>
              <a:ext cx="55991" cy="42345"/>
            </a:xfrm>
            <a:custGeom>
              <a:avLst/>
              <a:gdLst/>
              <a:ahLst/>
              <a:cxnLst/>
              <a:rect l="l" t="t" r="r" b="b"/>
              <a:pathLst>
                <a:path w="357" h="270" extrusionOk="0">
                  <a:moveTo>
                    <a:pt x="281" y="0"/>
                  </a:moveTo>
                  <a:cubicBezTo>
                    <a:pt x="218" y="0"/>
                    <a:pt x="174" y="35"/>
                    <a:pt x="125" y="76"/>
                  </a:cubicBezTo>
                  <a:cubicBezTo>
                    <a:pt x="87" y="109"/>
                    <a:pt x="36" y="156"/>
                    <a:pt x="13" y="203"/>
                  </a:cubicBezTo>
                  <a:cubicBezTo>
                    <a:pt x="1" y="230"/>
                    <a:pt x="12" y="270"/>
                    <a:pt x="46" y="270"/>
                  </a:cubicBezTo>
                  <a:cubicBezTo>
                    <a:pt x="48" y="270"/>
                    <a:pt x="49" y="270"/>
                    <a:pt x="51" y="269"/>
                  </a:cubicBezTo>
                  <a:cubicBezTo>
                    <a:pt x="109" y="267"/>
                    <a:pt x="156" y="234"/>
                    <a:pt x="203" y="207"/>
                  </a:cubicBezTo>
                  <a:cubicBezTo>
                    <a:pt x="254" y="176"/>
                    <a:pt x="303" y="140"/>
                    <a:pt x="334" y="87"/>
                  </a:cubicBezTo>
                  <a:cubicBezTo>
                    <a:pt x="356" y="47"/>
                    <a:pt x="329" y="2"/>
                    <a:pt x="287" y="0"/>
                  </a:cubicBezTo>
                  <a:cubicBezTo>
                    <a:pt x="285" y="0"/>
                    <a:pt x="283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5885;p67">
              <a:extLst>
                <a:ext uri="{FF2B5EF4-FFF2-40B4-BE49-F238E27FC236}">
                  <a16:creationId xmlns:a16="http://schemas.microsoft.com/office/drawing/2014/main" id="{CAB5B6C3-62D0-5329-AD93-BFE19A259EC2}"/>
                </a:ext>
              </a:extLst>
            </p:cNvPr>
            <p:cNvSpPr/>
            <p:nvPr/>
          </p:nvSpPr>
          <p:spPr>
            <a:xfrm>
              <a:off x="6852483" y="2489883"/>
              <a:ext cx="37170" cy="27289"/>
            </a:xfrm>
            <a:custGeom>
              <a:avLst/>
              <a:gdLst/>
              <a:ahLst/>
              <a:cxnLst/>
              <a:rect l="l" t="t" r="r" b="b"/>
              <a:pathLst>
                <a:path w="237" h="174" extrusionOk="0">
                  <a:moveTo>
                    <a:pt x="164" y="0"/>
                  </a:moveTo>
                  <a:cubicBezTo>
                    <a:pt x="152" y="0"/>
                    <a:pt x="140" y="3"/>
                    <a:pt x="129" y="8"/>
                  </a:cubicBezTo>
                  <a:cubicBezTo>
                    <a:pt x="114" y="15"/>
                    <a:pt x="96" y="24"/>
                    <a:pt x="82" y="33"/>
                  </a:cubicBezTo>
                  <a:cubicBezTo>
                    <a:pt x="74" y="37"/>
                    <a:pt x="64" y="43"/>
                    <a:pt x="56" y="51"/>
                  </a:cubicBezTo>
                  <a:lnTo>
                    <a:pt x="56" y="51"/>
                  </a:lnTo>
                  <a:cubicBezTo>
                    <a:pt x="56" y="51"/>
                    <a:pt x="56" y="51"/>
                    <a:pt x="56" y="51"/>
                  </a:cubicBezTo>
                  <a:lnTo>
                    <a:pt x="56" y="51"/>
                  </a:lnTo>
                  <a:cubicBezTo>
                    <a:pt x="56" y="50"/>
                    <a:pt x="57" y="49"/>
                    <a:pt x="57" y="49"/>
                  </a:cubicBezTo>
                  <a:lnTo>
                    <a:pt x="57" y="49"/>
                  </a:lnTo>
                  <a:cubicBezTo>
                    <a:pt x="56" y="49"/>
                    <a:pt x="55" y="50"/>
                    <a:pt x="53" y="51"/>
                  </a:cubicBezTo>
                  <a:lnTo>
                    <a:pt x="53" y="51"/>
                  </a:lnTo>
                  <a:cubicBezTo>
                    <a:pt x="16" y="63"/>
                    <a:pt x="0" y="101"/>
                    <a:pt x="18" y="135"/>
                  </a:cubicBezTo>
                  <a:cubicBezTo>
                    <a:pt x="30" y="163"/>
                    <a:pt x="52" y="173"/>
                    <a:pt x="77" y="173"/>
                  </a:cubicBezTo>
                  <a:cubicBezTo>
                    <a:pt x="135" y="173"/>
                    <a:pt x="211" y="116"/>
                    <a:pt x="225" y="71"/>
                  </a:cubicBezTo>
                  <a:cubicBezTo>
                    <a:pt x="237" y="26"/>
                    <a:pt x="202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5886;p67">
              <a:extLst>
                <a:ext uri="{FF2B5EF4-FFF2-40B4-BE49-F238E27FC236}">
                  <a16:creationId xmlns:a16="http://schemas.microsoft.com/office/drawing/2014/main" id="{97A3304E-EC52-E354-2EF7-03B68C288185}"/>
                </a:ext>
              </a:extLst>
            </p:cNvPr>
            <p:cNvSpPr/>
            <p:nvPr/>
          </p:nvSpPr>
          <p:spPr>
            <a:xfrm>
              <a:off x="6918824" y="2413349"/>
              <a:ext cx="39053" cy="38738"/>
            </a:xfrm>
            <a:custGeom>
              <a:avLst/>
              <a:gdLst/>
              <a:ahLst/>
              <a:cxnLst/>
              <a:rect l="l" t="t" r="r" b="b"/>
              <a:pathLst>
                <a:path w="249" h="247" extrusionOk="0">
                  <a:moveTo>
                    <a:pt x="172" y="1"/>
                  </a:moveTo>
                  <a:cubicBezTo>
                    <a:pt x="137" y="1"/>
                    <a:pt x="107" y="19"/>
                    <a:pt x="75" y="45"/>
                  </a:cubicBezTo>
                  <a:cubicBezTo>
                    <a:pt x="31" y="80"/>
                    <a:pt x="11" y="125"/>
                    <a:pt x="4" y="180"/>
                  </a:cubicBezTo>
                  <a:cubicBezTo>
                    <a:pt x="0" y="220"/>
                    <a:pt x="37" y="247"/>
                    <a:pt x="72" y="247"/>
                  </a:cubicBezTo>
                  <a:cubicBezTo>
                    <a:pt x="93" y="247"/>
                    <a:pt x="114" y="237"/>
                    <a:pt x="124" y="214"/>
                  </a:cubicBezTo>
                  <a:cubicBezTo>
                    <a:pt x="135" y="187"/>
                    <a:pt x="151" y="163"/>
                    <a:pt x="173" y="143"/>
                  </a:cubicBezTo>
                  <a:cubicBezTo>
                    <a:pt x="184" y="131"/>
                    <a:pt x="202" y="123"/>
                    <a:pt x="213" y="111"/>
                  </a:cubicBezTo>
                  <a:cubicBezTo>
                    <a:pt x="227" y="100"/>
                    <a:pt x="231" y="80"/>
                    <a:pt x="240" y="65"/>
                  </a:cubicBezTo>
                  <a:cubicBezTo>
                    <a:pt x="249" y="47"/>
                    <a:pt x="238" y="20"/>
                    <a:pt x="218" y="11"/>
                  </a:cubicBez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5887;p67">
              <a:extLst>
                <a:ext uri="{FF2B5EF4-FFF2-40B4-BE49-F238E27FC236}">
                  <a16:creationId xmlns:a16="http://schemas.microsoft.com/office/drawing/2014/main" id="{230CF427-42EE-600A-303E-B600CF8AAD1A}"/>
                </a:ext>
              </a:extLst>
            </p:cNvPr>
            <p:cNvSpPr/>
            <p:nvPr/>
          </p:nvSpPr>
          <p:spPr>
            <a:xfrm>
              <a:off x="6883379" y="2567045"/>
              <a:ext cx="67440" cy="68066"/>
            </a:xfrm>
            <a:custGeom>
              <a:avLst/>
              <a:gdLst/>
              <a:ahLst/>
              <a:cxnLst/>
              <a:rect l="l" t="t" r="r" b="b"/>
              <a:pathLst>
                <a:path w="430" h="434" extrusionOk="0">
                  <a:moveTo>
                    <a:pt x="395" y="0"/>
                  </a:moveTo>
                  <a:cubicBezTo>
                    <a:pt x="393" y="0"/>
                    <a:pt x="390" y="0"/>
                    <a:pt x="388" y="1"/>
                  </a:cubicBezTo>
                  <a:cubicBezTo>
                    <a:pt x="308" y="30"/>
                    <a:pt x="255" y="79"/>
                    <a:pt x="197" y="141"/>
                  </a:cubicBezTo>
                  <a:cubicBezTo>
                    <a:pt x="132" y="210"/>
                    <a:pt x="63" y="279"/>
                    <a:pt x="19" y="364"/>
                  </a:cubicBezTo>
                  <a:cubicBezTo>
                    <a:pt x="0" y="395"/>
                    <a:pt x="26" y="434"/>
                    <a:pt x="57" y="434"/>
                  </a:cubicBezTo>
                  <a:cubicBezTo>
                    <a:pt x="63" y="434"/>
                    <a:pt x="70" y="432"/>
                    <a:pt x="77" y="428"/>
                  </a:cubicBezTo>
                  <a:cubicBezTo>
                    <a:pt x="152" y="386"/>
                    <a:pt x="212" y="321"/>
                    <a:pt x="275" y="264"/>
                  </a:cubicBezTo>
                  <a:cubicBezTo>
                    <a:pt x="344" y="199"/>
                    <a:pt x="401" y="135"/>
                    <a:pt x="424" y="41"/>
                  </a:cubicBezTo>
                  <a:cubicBezTo>
                    <a:pt x="430" y="23"/>
                    <a:pt x="414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5888;p67">
              <a:extLst>
                <a:ext uri="{FF2B5EF4-FFF2-40B4-BE49-F238E27FC236}">
                  <a16:creationId xmlns:a16="http://schemas.microsoft.com/office/drawing/2014/main" id="{121554F0-3EB1-2D14-40D7-0322223100B1}"/>
                </a:ext>
              </a:extLst>
            </p:cNvPr>
            <p:cNvSpPr/>
            <p:nvPr/>
          </p:nvSpPr>
          <p:spPr>
            <a:xfrm>
              <a:off x="6881654" y="2692668"/>
              <a:ext cx="58814" cy="23212"/>
            </a:xfrm>
            <a:custGeom>
              <a:avLst/>
              <a:gdLst/>
              <a:ahLst/>
              <a:cxnLst/>
              <a:rect l="l" t="t" r="r" b="b"/>
              <a:pathLst>
                <a:path w="375" h="148" extrusionOk="0">
                  <a:moveTo>
                    <a:pt x="330" y="1"/>
                  </a:moveTo>
                  <a:cubicBezTo>
                    <a:pt x="239" y="8"/>
                    <a:pt x="154" y="57"/>
                    <a:pt x="61" y="61"/>
                  </a:cubicBezTo>
                  <a:cubicBezTo>
                    <a:pt x="17" y="61"/>
                    <a:pt x="1" y="132"/>
                    <a:pt x="50" y="141"/>
                  </a:cubicBezTo>
                  <a:cubicBezTo>
                    <a:pt x="78" y="145"/>
                    <a:pt x="110" y="148"/>
                    <a:pt x="143" y="148"/>
                  </a:cubicBezTo>
                  <a:cubicBezTo>
                    <a:pt x="229" y="148"/>
                    <a:pt x="321" y="129"/>
                    <a:pt x="361" y="57"/>
                  </a:cubicBezTo>
                  <a:cubicBezTo>
                    <a:pt x="375" y="34"/>
                    <a:pt x="357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889;p67">
              <a:extLst>
                <a:ext uri="{FF2B5EF4-FFF2-40B4-BE49-F238E27FC236}">
                  <a16:creationId xmlns:a16="http://schemas.microsoft.com/office/drawing/2014/main" id="{518C986A-EF1D-7924-F5A7-60568DEE138E}"/>
                </a:ext>
              </a:extLst>
            </p:cNvPr>
            <p:cNvSpPr/>
            <p:nvPr/>
          </p:nvSpPr>
          <p:spPr>
            <a:xfrm>
              <a:off x="6966816" y="2612526"/>
              <a:ext cx="52070" cy="35602"/>
            </a:xfrm>
            <a:custGeom>
              <a:avLst/>
              <a:gdLst/>
              <a:ahLst/>
              <a:cxnLst/>
              <a:rect l="l" t="t" r="r" b="b"/>
              <a:pathLst>
                <a:path w="332" h="227" extrusionOk="0">
                  <a:moveTo>
                    <a:pt x="290" y="0"/>
                  </a:moveTo>
                  <a:cubicBezTo>
                    <a:pt x="289" y="0"/>
                    <a:pt x="289" y="0"/>
                    <a:pt x="288" y="0"/>
                  </a:cubicBezTo>
                  <a:cubicBezTo>
                    <a:pt x="243" y="5"/>
                    <a:pt x="214" y="31"/>
                    <a:pt x="179" y="56"/>
                  </a:cubicBezTo>
                  <a:cubicBezTo>
                    <a:pt x="141" y="85"/>
                    <a:pt x="99" y="107"/>
                    <a:pt x="54" y="127"/>
                  </a:cubicBezTo>
                  <a:cubicBezTo>
                    <a:pt x="0" y="150"/>
                    <a:pt x="33" y="227"/>
                    <a:pt x="84" y="227"/>
                  </a:cubicBezTo>
                  <a:cubicBezTo>
                    <a:pt x="93" y="227"/>
                    <a:pt x="101" y="225"/>
                    <a:pt x="110" y="221"/>
                  </a:cubicBezTo>
                  <a:cubicBezTo>
                    <a:pt x="152" y="198"/>
                    <a:pt x="192" y="176"/>
                    <a:pt x="232" y="149"/>
                  </a:cubicBezTo>
                  <a:cubicBezTo>
                    <a:pt x="268" y="123"/>
                    <a:pt x="312" y="98"/>
                    <a:pt x="325" y="54"/>
                  </a:cubicBezTo>
                  <a:cubicBezTo>
                    <a:pt x="332" y="30"/>
                    <a:pt x="31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890;p67">
              <a:extLst>
                <a:ext uri="{FF2B5EF4-FFF2-40B4-BE49-F238E27FC236}">
                  <a16:creationId xmlns:a16="http://schemas.microsoft.com/office/drawing/2014/main" id="{270029CD-57A4-2758-7EDF-52902FE3BE87}"/>
                </a:ext>
              </a:extLst>
            </p:cNvPr>
            <p:cNvSpPr/>
            <p:nvPr/>
          </p:nvSpPr>
          <p:spPr>
            <a:xfrm>
              <a:off x="7025473" y="2677141"/>
              <a:ext cx="50972" cy="47051"/>
            </a:xfrm>
            <a:custGeom>
              <a:avLst/>
              <a:gdLst/>
              <a:ahLst/>
              <a:cxnLst/>
              <a:rect l="l" t="t" r="r" b="b"/>
              <a:pathLst>
                <a:path w="325" h="300" extrusionOk="0">
                  <a:moveTo>
                    <a:pt x="286" y="1"/>
                  </a:moveTo>
                  <a:cubicBezTo>
                    <a:pt x="284" y="1"/>
                    <a:pt x="281" y="1"/>
                    <a:pt x="278" y="2"/>
                  </a:cubicBezTo>
                  <a:cubicBezTo>
                    <a:pt x="227" y="22"/>
                    <a:pt x="192" y="64"/>
                    <a:pt x="156" y="100"/>
                  </a:cubicBezTo>
                  <a:lnTo>
                    <a:pt x="29" y="225"/>
                  </a:lnTo>
                  <a:cubicBezTo>
                    <a:pt x="0" y="255"/>
                    <a:pt x="28" y="300"/>
                    <a:pt x="61" y="300"/>
                  </a:cubicBezTo>
                  <a:cubicBezTo>
                    <a:pt x="70" y="300"/>
                    <a:pt x="80" y="296"/>
                    <a:pt x="89" y="287"/>
                  </a:cubicBezTo>
                  <a:cubicBezTo>
                    <a:pt x="129" y="245"/>
                    <a:pt x="174" y="207"/>
                    <a:pt x="216" y="164"/>
                  </a:cubicBezTo>
                  <a:cubicBezTo>
                    <a:pt x="252" y="129"/>
                    <a:pt x="296" y="93"/>
                    <a:pt x="316" y="42"/>
                  </a:cubicBezTo>
                  <a:cubicBezTo>
                    <a:pt x="324" y="22"/>
                    <a:pt x="306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5891;p67">
              <a:extLst>
                <a:ext uri="{FF2B5EF4-FFF2-40B4-BE49-F238E27FC236}">
                  <a16:creationId xmlns:a16="http://schemas.microsoft.com/office/drawing/2014/main" id="{BEB3840C-1BBC-C8D4-FCD9-700C293E47A6}"/>
                </a:ext>
              </a:extLst>
            </p:cNvPr>
            <p:cNvSpPr/>
            <p:nvPr/>
          </p:nvSpPr>
          <p:spPr>
            <a:xfrm>
              <a:off x="6983754" y="2484394"/>
              <a:ext cx="42189" cy="42973"/>
            </a:xfrm>
            <a:custGeom>
              <a:avLst/>
              <a:gdLst/>
              <a:ahLst/>
              <a:cxnLst/>
              <a:rect l="l" t="t" r="r" b="b"/>
              <a:pathLst>
                <a:path w="269" h="274" extrusionOk="0">
                  <a:moveTo>
                    <a:pt x="230" y="1"/>
                  </a:moveTo>
                  <a:cubicBezTo>
                    <a:pt x="229" y="1"/>
                    <a:pt x="228" y="1"/>
                    <a:pt x="226" y="1"/>
                  </a:cubicBezTo>
                  <a:cubicBezTo>
                    <a:pt x="126" y="23"/>
                    <a:pt x="55" y="117"/>
                    <a:pt x="15" y="203"/>
                  </a:cubicBezTo>
                  <a:cubicBezTo>
                    <a:pt x="0" y="237"/>
                    <a:pt x="25" y="273"/>
                    <a:pt x="53" y="273"/>
                  </a:cubicBezTo>
                  <a:cubicBezTo>
                    <a:pt x="63" y="273"/>
                    <a:pt x="73" y="269"/>
                    <a:pt x="82" y="259"/>
                  </a:cubicBezTo>
                  <a:cubicBezTo>
                    <a:pt x="146" y="190"/>
                    <a:pt x="229" y="128"/>
                    <a:pt x="260" y="37"/>
                  </a:cubicBezTo>
                  <a:cubicBezTo>
                    <a:pt x="268" y="16"/>
                    <a:pt x="249" y="1"/>
                    <a:pt x="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892;p67">
              <a:extLst>
                <a:ext uri="{FF2B5EF4-FFF2-40B4-BE49-F238E27FC236}">
                  <a16:creationId xmlns:a16="http://schemas.microsoft.com/office/drawing/2014/main" id="{78611430-682F-2CA9-536D-6529DF3AB9A5}"/>
                </a:ext>
              </a:extLst>
            </p:cNvPr>
            <p:cNvSpPr/>
            <p:nvPr/>
          </p:nvSpPr>
          <p:spPr>
            <a:xfrm>
              <a:off x="7026571" y="2377748"/>
              <a:ext cx="40935" cy="27446"/>
            </a:xfrm>
            <a:custGeom>
              <a:avLst/>
              <a:gdLst/>
              <a:ahLst/>
              <a:cxnLst/>
              <a:rect l="l" t="t" r="r" b="b"/>
              <a:pathLst>
                <a:path w="261" h="175" extrusionOk="0">
                  <a:moveTo>
                    <a:pt x="210" y="0"/>
                  </a:moveTo>
                  <a:cubicBezTo>
                    <a:pt x="181" y="0"/>
                    <a:pt x="155" y="15"/>
                    <a:pt x="129" y="29"/>
                  </a:cubicBezTo>
                  <a:cubicBezTo>
                    <a:pt x="98" y="49"/>
                    <a:pt x="67" y="67"/>
                    <a:pt x="38" y="85"/>
                  </a:cubicBezTo>
                  <a:cubicBezTo>
                    <a:pt x="0" y="113"/>
                    <a:pt x="14" y="174"/>
                    <a:pt x="55" y="174"/>
                  </a:cubicBezTo>
                  <a:cubicBezTo>
                    <a:pt x="60" y="174"/>
                    <a:pt x="66" y="173"/>
                    <a:pt x="71" y="172"/>
                  </a:cubicBezTo>
                  <a:cubicBezTo>
                    <a:pt x="107" y="160"/>
                    <a:pt x="138" y="147"/>
                    <a:pt x="171" y="129"/>
                  </a:cubicBezTo>
                  <a:cubicBezTo>
                    <a:pt x="205" y="114"/>
                    <a:pt x="243" y="89"/>
                    <a:pt x="254" y="49"/>
                  </a:cubicBezTo>
                  <a:cubicBezTo>
                    <a:pt x="260" y="29"/>
                    <a:pt x="249" y="7"/>
                    <a:pt x="229" y="3"/>
                  </a:cubicBezTo>
                  <a:cubicBezTo>
                    <a:pt x="223" y="1"/>
                    <a:pt x="216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893;p67">
              <a:extLst>
                <a:ext uri="{FF2B5EF4-FFF2-40B4-BE49-F238E27FC236}">
                  <a16:creationId xmlns:a16="http://schemas.microsoft.com/office/drawing/2014/main" id="{FA41A9F2-AF7A-3D15-002D-84444B12F0C7}"/>
                </a:ext>
              </a:extLst>
            </p:cNvPr>
            <p:cNvSpPr/>
            <p:nvPr/>
          </p:nvSpPr>
          <p:spPr>
            <a:xfrm>
              <a:off x="7064211" y="2297136"/>
              <a:ext cx="42660" cy="25407"/>
            </a:xfrm>
            <a:custGeom>
              <a:avLst/>
              <a:gdLst/>
              <a:ahLst/>
              <a:cxnLst/>
              <a:rect l="l" t="t" r="r" b="b"/>
              <a:pathLst>
                <a:path w="272" h="162" extrusionOk="0">
                  <a:moveTo>
                    <a:pt x="194" y="1"/>
                  </a:moveTo>
                  <a:cubicBezTo>
                    <a:pt x="156" y="1"/>
                    <a:pt x="107" y="24"/>
                    <a:pt x="83" y="38"/>
                  </a:cubicBezTo>
                  <a:cubicBezTo>
                    <a:pt x="49" y="60"/>
                    <a:pt x="3" y="87"/>
                    <a:pt x="0" y="129"/>
                  </a:cubicBezTo>
                  <a:cubicBezTo>
                    <a:pt x="0" y="138"/>
                    <a:pt x="5" y="147"/>
                    <a:pt x="14" y="152"/>
                  </a:cubicBezTo>
                  <a:cubicBezTo>
                    <a:pt x="25" y="159"/>
                    <a:pt x="38" y="162"/>
                    <a:pt x="52" y="162"/>
                  </a:cubicBezTo>
                  <a:cubicBezTo>
                    <a:pt x="81" y="162"/>
                    <a:pt x="112" y="150"/>
                    <a:pt x="136" y="141"/>
                  </a:cubicBezTo>
                  <a:cubicBezTo>
                    <a:pt x="174" y="127"/>
                    <a:pt x="272" y="76"/>
                    <a:pt x="243" y="25"/>
                  </a:cubicBezTo>
                  <a:cubicBezTo>
                    <a:pt x="233" y="7"/>
                    <a:pt x="215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894;p67">
              <a:extLst>
                <a:ext uri="{FF2B5EF4-FFF2-40B4-BE49-F238E27FC236}">
                  <a16:creationId xmlns:a16="http://schemas.microsoft.com/office/drawing/2014/main" id="{B10B8924-7DD2-EA25-FC54-AA8421954BC6}"/>
                </a:ext>
              </a:extLst>
            </p:cNvPr>
            <p:cNvSpPr/>
            <p:nvPr/>
          </p:nvSpPr>
          <p:spPr>
            <a:xfrm>
              <a:off x="7054644" y="2539285"/>
              <a:ext cx="45326" cy="32308"/>
            </a:xfrm>
            <a:custGeom>
              <a:avLst/>
              <a:gdLst/>
              <a:ahLst/>
              <a:cxnLst/>
              <a:rect l="l" t="t" r="r" b="b"/>
              <a:pathLst>
                <a:path w="289" h="206" extrusionOk="0">
                  <a:moveTo>
                    <a:pt x="226" y="1"/>
                  </a:moveTo>
                  <a:cubicBezTo>
                    <a:pt x="155" y="1"/>
                    <a:pt x="73" y="69"/>
                    <a:pt x="30" y="116"/>
                  </a:cubicBezTo>
                  <a:cubicBezTo>
                    <a:pt x="1" y="153"/>
                    <a:pt x="26" y="206"/>
                    <a:pt x="66" y="206"/>
                  </a:cubicBezTo>
                  <a:cubicBezTo>
                    <a:pt x="74" y="206"/>
                    <a:pt x="83" y="204"/>
                    <a:pt x="92" y="198"/>
                  </a:cubicBezTo>
                  <a:cubicBezTo>
                    <a:pt x="126" y="178"/>
                    <a:pt x="155" y="160"/>
                    <a:pt x="188" y="140"/>
                  </a:cubicBezTo>
                  <a:cubicBezTo>
                    <a:pt x="226" y="120"/>
                    <a:pt x="273" y="96"/>
                    <a:pt x="284" y="54"/>
                  </a:cubicBezTo>
                  <a:cubicBezTo>
                    <a:pt x="288" y="40"/>
                    <a:pt x="282" y="16"/>
                    <a:pt x="266" y="9"/>
                  </a:cubicBezTo>
                  <a:cubicBezTo>
                    <a:pt x="253" y="3"/>
                    <a:pt x="240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5895;p67">
              <a:extLst>
                <a:ext uri="{FF2B5EF4-FFF2-40B4-BE49-F238E27FC236}">
                  <a16:creationId xmlns:a16="http://schemas.microsoft.com/office/drawing/2014/main" id="{C1E39BB4-6DF1-FCA4-E0F3-42C679425FB9}"/>
                </a:ext>
              </a:extLst>
            </p:cNvPr>
            <p:cNvSpPr/>
            <p:nvPr/>
          </p:nvSpPr>
          <p:spPr>
            <a:xfrm>
              <a:off x="7084757" y="2443931"/>
              <a:ext cx="40621" cy="25094"/>
            </a:xfrm>
            <a:custGeom>
              <a:avLst/>
              <a:gdLst/>
              <a:ahLst/>
              <a:cxnLst/>
              <a:rect l="l" t="t" r="r" b="b"/>
              <a:pathLst>
                <a:path w="259" h="160" extrusionOk="0">
                  <a:moveTo>
                    <a:pt x="177" y="0"/>
                  </a:moveTo>
                  <a:cubicBezTo>
                    <a:pt x="117" y="0"/>
                    <a:pt x="55" y="46"/>
                    <a:pt x="23" y="92"/>
                  </a:cubicBezTo>
                  <a:cubicBezTo>
                    <a:pt x="1" y="124"/>
                    <a:pt x="33" y="159"/>
                    <a:pt x="65" y="159"/>
                  </a:cubicBezTo>
                  <a:cubicBezTo>
                    <a:pt x="75" y="159"/>
                    <a:pt x="86" y="156"/>
                    <a:pt x="94" y="148"/>
                  </a:cubicBezTo>
                  <a:cubicBezTo>
                    <a:pt x="136" y="105"/>
                    <a:pt x="201" y="110"/>
                    <a:pt x="245" y="74"/>
                  </a:cubicBezTo>
                  <a:cubicBezTo>
                    <a:pt x="259" y="63"/>
                    <a:pt x="259" y="37"/>
                    <a:pt x="245" y="25"/>
                  </a:cubicBezTo>
                  <a:cubicBezTo>
                    <a:pt x="224" y="8"/>
                    <a:pt x="201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896;p67">
              <a:extLst>
                <a:ext uri="{FF2B5EF4-FFF2-40B4-BE49-F238E27FC236}">
                  <a16:creationId xmlns:a16="http://schemas.microsoft.com/office/drawing/2014/main" id="{9F0B31F6-6792-B12B-2387-14C391B502B5}"/>
                </a:ext>
              </a:extLst>
            </p:cNvPr>
            <p:cNvSpPr/>
            <p:nvPr/>
          </p:nvSpPr>
          <p:spPr>
            <a:xfrm>
              <a:off x="7140747" y="2598568"/>
              <a:ext cx="42189" cy="37797"/>
            </a:xfrm>
            <a:custGeom>
              <a:avLst/>
              <a:gdLst/>
              <a:ahLst/>
              <a:cxnLst/>
              <a:rect l="l" t="t" r="r" b="b"/>
              <a:pathLst>
                <a:path w="269" h="241" extrusionOk="0">
                  <a:moveTo>
                    <a:pt x="227" y="0"/>
                  </a:moveTo>
                  <a:cubicBezTo>
                    <a:pt x="225" y="0"/>
                    <a:pt x="224" y="0"/>
                    <a:pt x="222" y="0"/>
                  </a:cubicBezTo>
                  <a:cubicBezTo>
                    <a:pt x="177" y="9"/>
                    <a:pt x="151" y="56"/>
                    <a:pt x="126" y="89"/>
                  </a:cubicBezTo>
                  <a:cubicBezTo>
                    <a:pt x="100" y="123"/>
                    <a:pt x="71" y="161"/>
                    <a:pt x="33" y="183"/>
                  </a:cubicBezTo>
                  <a:cubicBezTo>
                    <a:pt x="1" y="198"/>
                    <a:pt x="22" y="241"/>
                    <a:pt x="53" y="241"/>
                  </a:cubicBezTo>
                  <a:cubicBezTo>
                    <a:pt x="54" y="241"/>
                    <a:pt x="56" y="241"/>
                    <a:pt x="57" y="241"/>
                  </a:cubicBezTo>
                  <a:cubicBezTo>
                    <a:pt x="111" y="232"/>
                    <a:pt x="155" y="209"/>
                    <a:pt x="191" y="167"/>
                  </a:cubicBezTo>
                  <a:cubicBezTo>
                    <a:pt x="226" y="129"/>
                    <a:pt x="269" y="78"/>
                    <a:pt x="260" y="23"/>
                  </a:cubicBezTo>
                  <a:cubicBezTo>
                    <a:pt x="258" y="9"/>
                    <a:pt x="241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5897;p67">
              <a:extLst>
                <a:ext uri="{FF2B5EF4-FFF2-40B4-BE49-F238E27FC236}">
                  <a16:creationId xmlns:a16="http://schemas.microsoft.com/office/drawing/2014/main" id="{ECCDE23B-DD29-12FC-3837-AC330186CF1E}"/>
                </a:ext>
              </a:extLst>
            </p:cNvPr>
            <p:cNvSpPr/>
            <p:nvPr/>
          </p:nvSpPr>
          <p:spPr>
            <a:xfrm>
              <a:off x="7253198" y="2542265"/>
              <a:ext cx="41719" cy="58813"/>
            </a:xfrm>
            <a:custGeom>
              <a:avLst/>
              <a:gdLst/>
              <a:ahLst/>
              <a:cxnLst/>
              <a:rect l="l" t="t" r="r" b="b"/>
              <a:pathLst>
                <a:path w="266" h="375" extrusionOk="0">
                  <a:moveTo>
                    <a:pt x="213" y="1"/>
                  </a:moveTo>
                  <a:cubicBezTo>
                    <a:pt x="211" y="1"/>
                    <a:pt x="208" y="1"/>
                    <a:pt x="206" y="1"/>
                  </a:cubicBezTo>
                  <a:cubicBezTo>
                    <a:pt x="68" y="37"/>
                    <a:pt x="65" y="235"/>
                    <a:pt x="10" y="337"/>
                  </a:cubicBezTo>
                  <a:cubicBezTo>
                    <a:pt x="0" y="358"/>
                    <a:pt x="12" y="375"/>
                    <a:pt x="28" y="375"/>
                  </a:cubicBezTo>
                  <a:cubicBezTo>
                    <a:pt x="34" y="375"/>
                    <a:pt x="40" y="373"/>
                    <a:pt x="45" y="368"/>
                  </a:cubicBezTo>
                  <a:cubicBezTo>
                    <a:pt x="134" y="299"/>
                    <a:pt x="266" y="164"/>
                    <a:pt x="252" y="39"/>
                  </a:cubicBezTo>
                  <a:cubicBezTo>
                    <a:pt x="248" y="17"/>
                    <a:pt x="234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898;p67">
              <a:extLst>
                <a:ext uri="{FF2B5EF4-FFF2-40B4-BE49-F238E27FC236}">
                  <a16:creationId xmlns:a16="http://schemas.microsoft.com/office/drawing/2014/main" id="{8D3AE01D-D95F-93EB-4F21-D37CAE434C68}"/>
                </a:ext>
              </a:extLst>
            </p:cNvPr>
            <p:cNvSpPr/>
            <p:nvPr/>
          </p:nvSpPr>
          <p:spPr>
            <a:xfrm>
              <a:off x="7177604" y="2487531"/>
              <a:ext cx="40935" cy="44541"/>
            </a:xfrm>
            <a:custGeom>
              <a:avLst/>
              <a:gdLst/>
              <a:ahLst/>
              <a:cxnLst/>
              <a:rect l="l" t="t" r="r" b="b"/>
              <a:pathLst>
                <a:path w="261" h="284" extrusionOk="0">
                  <a:moveTo>
                    <a:pt x="231" y="0"/>
                  </a:moveTo>
                  <a:cubicBezTo>
                    <a:pt x="229" y="0"/>
                    <a:pt x="227" y="0"/>
                    <a:pt x="225" y="1"/>
                  </a:cubicBezTo>
                  <a:cubicBezTo>
                    <a:pt x="180" y="12"/>
                    <a:pt x="147" y="59"/>
                    <a:pt x="120" y="92"/>
                  </a:cubicBezTo>
                  <a:cubicBezTo>
                    <a:pt x="83" y="134"/>
                    <a:pt x="49" y="183"/>
                    <a:pt x="20" y="230"/>
                  </a:cubicBezTo>
                  <a:cubicBezTo>
                    <a:pt x="0" y="254"/>
                    <a:pt x="24" y="283"/>
                    <a:pt x="49" y="283"/>
                  </a:cubicBezTo>
                  <a:cubicBezTo>
                    <a:pt x="57" y="283"/>
                    <a:pt x="65" y="280"/>
                    <a:pt x="71" y="272"/>
                  </a:cubicBezTo>
                  <a:cubicBezTo>
                    <a:pt x="109" y="235"/>
                    <a:pt x="147" y="197"/>
                    <a:pt x="183" y="159"/>
                  </a:cubicBezTo>
                  <a:cubicBezTo>
                    <a:pt x="214" y="126"/>
                    <a:pt x="261" y="74"/>
                    <a:pt x="258" y="28"/>
                  </a:cubicBezTo>
                  <a:cubicBezTo>
                    <a:pt x="258" y="14"/>
                    <a:pt x="246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899;p67">
              <a:extLst>
                <a:ext uri="{FF2B5EF4-FFF2-40B4-BE49-F238E27FC236}">
                  <a16:creationId xmlns:a16="http://schemas.microsoft.com/office/drawing/2014/main" id="{FABC0F47-5A95-BB73-8BE3-EDC56182BEA6}"/>
                </a:ext>
              </a:extLst>
            </p:cNvPr>
            <p:cNvSpPr/>
            <p:nvPr/>
          </p:nvSpPr>
          <p:spPr>
            <a:xfrm>
              <a:off x="7267157" y="2439383"/>
              <a:ext cx="29799" cy="37484"/>
            </a:xfrm>
            <a:custGeom>
              <a:avLst/>
              <a:gdLst/>
              <a:ahLst/>
              <a:cxnLst/>
              <a:rect l="l" t="t" r="r" b="b"/>
              <a:pathLst>
                <a:path w="190" h="239" extrusionOk="0">
                  <a:moveTo>
                    <a:pt x="157" y="0"/>
                  </a:moveTo>
                  <a:cubicBezTo>
                    <a:pt x="156" y="0"/>
                    <a:pt x="154" y="1"/>
                    <a:pt x="152" y="1"/>
                  </a:cubicBezTo>
                  <a:cubicBezTo>
                    <a:pt x="74" y="23"/>
                    <a:pt x="28" y="121"/>
                    <a:pt x="10" y="192"/>
                  </a:cubicBezTo>
                  <a:cubicBezTo>
                    <a:pt x="0" y="219"/>
                    <a:pt x="22" y="238"/>
                    <a:pt x="44" y="238"/>
                  </a:cubicBezTo>
                  <a:cubicBezTo>
                    <a:pt x="58" y="238"/>
                    <a:pt x="71" y="231"/>
                    <a:pt x="77" y="212"/>
                  </a:cubicBezTo>
                  <a:cubicBezTo>
                    <a:pt x="85" y="177"/>
                    <a:pt x="101" y="146"/>
                    <a:pt x="121" y="119"/>
                  </a:cubicBezTo>
                  <a:cubicBezTo>
                    <a:pt x="139" y="90"/>
                    <a:pt x="163" y="66"/>
                    <a:pt x="179" y="37"/>
                  </a:cubicBezTo>
                  <a:cubicBezTo>
                    <a:pt x="189" y="22"/>
                    <a:pt x="177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900;p67">
              <a:extLst>
                <a:ext uri="{FF2B5EF4-FFF2-40B4-BE49-F238E27FC236}">
                  <a16:creationId xmlns:a16="http://schemas.microsoft.com/office/drawing/2014/main" id="{90C89B68-FFFE-78B3-C073-2FFA608AD578}"/>
                </a:ext>
              </a:extLst>
            </p:cNvPr>
            <p:cNvSpPr/>
            <p:nvPr/>
          </p:nvSpPr>
          <p:spPr>
            <a:xfrm>
              <a:off x="7339301" y="2367397"/>
              <a:ext cx="41876" cy="66498"/>
            </a:xfrm>
            <a:custGeom>
              <a:avLst/>
              <a:gdLst/>
              <a:ahLst/>
              <a:cxnLst/>
              <a:rect l="l" t="t" r="r" b="b"/>
              <a:pathLst>
                <a:path w="267" h="424" extrusionOk="0">
                  <a:moveTo>
                    <a:pt x="241" y="1"/>
                  </a:moveTo>
                  <a:cubicBezTo>
                    <a:pt x="237" y="1"/>
                    <a:pt x="233" y="2"/>
                    <a:pt x="228" y="4"/>
                  </a:cubicBezTo>
                  <a:cubicBezTo>
                    <a:pt x="104" y="73"/>
                    <a:pt x="75" y="235"/>
                    <a:pt x="17" y="358"/>
                  </a:cubicBezTo>
                  <a:cubicBezTo>
                    <a:pt x="0" y="392"/>
                    <a:pt x="28" y="423"/>
                    <a:pt x="58" y="423"/>
                  </a:cubicBezTo>
                  <a:cubicBezTo>
                    <a:pt x="71" y="423"/>
                    <a:pt x="85" y="417"/>
                    <a:pt x="95" y="402"/>
                  </a:cubicBezTo>
                  <a:cubicBezTo>
                    <a:pt x="168" y="291"/>
                    <a:pt x="231" y="157"/>
                    <a:pt x="262" y="28"/>
                  </a:cubicBezTo>
                  <a:cubicBezTo>
                    <a:pt x="267" y="15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5901;p67">
              <a:extLst>
                <a:ext uri="{FF2B5EF4-FFF2-40B4-BE49-F238E27FC236}">
                  <a16:creationId xmlns:a16="http://schemas.microsoft.com/office/drawing/2014/main" id="{5023FAB1-B4AD-23B8-959C-6F59C2CD9111}"/>
                </a:ext>
              </a:extLst>
            </p:cNvPr>
            <p:cNvSpPr/>
            <p:nvPr/>
          </p:nvSpPr>
          <p:spPr>
            <a:xfrm>
              <a:off x="7200972" y="2367397"/>
              <a:ext cx="44542" cy="67282"/>
            </a:xfrm>
            <a:custGeom>
              <a:avLst/>
              <a:gdLst/>
              <a:ahLst/>
              <a:cxnLst/>
              <a:rect l="l" t="t" r="r" b="b"/>
              <a:pathLst>
                <a:path w="284" h="429" extrusionOk="0">
                  <a:moveTo>
                    <a:pt x="248" y="1"/>
                  </a:moveTo>
                  <a:cubicBezTo>
                    <a:pt x="243" y="1"/>
                    <a:pt x="237" y="2"/>
                    <a:pt x="232" y="4"/>
                  </a:cubicBezTo>
                  <a:cubicBezTo>
                    <a:pt x="87" y="69"/>
                    <a:pt x="5" y="235"/>
                    <a:pt x="0" y="389"/>
                  </a:cubicBezTo>
                  <a:cubicBezTo>
                    <a:pt x="0" y="412"/>
                    <a:pt x="21" y="429"/>
                    <a:pt x="42" y="429"/>
                  </a:cubicBezTo>
                  <a:cubicBezTo>
                    <a:pt x="55" y="429"/>
                    <a:pt x="68" y="422"/>
                    <a:pt x="76" y="407"/>
                  </a:cubicBezTo>
                  <a:cubicBezTo>
                    <a:pt x="138" y="282"/>
                    <a:pt x="249" y="180"/>
                    <a:pt x="278" y="40"/>
                  </a:cubicBezTo>
                  <a:cubicBezTo>
                    <a:pt x="284" y="18"/>
                    <a:pt x="269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5902;p67">
              <a:extLst>
                <a:ext uri="{FF2B5EF4-FFF2-40B4-BE49-F238E27FC236}">
                  <a16:creationId xmlns:a16="http://schemas.microsoft.com/office/drawing/2014/main" id="{B51F7BA2-6DAC-9934-7C60-B69D20EEB028}"/>
                </a:ext>
              </a:extLst>
            </p:cNvPr>
            <p:cNvSpPr/>
            <p:nvPr/>
          </p:nvSpPr>
          <p:spPr>
            <a:xfrm>
              <a:off x="7138865" y="2338069"/>
              <a:ext cx="44542" cy="39836"/>
            </a:xfrm>
            <a:custGeom>
              <a:avLst/>
              <a:gdLst/>
              <a:ahLst/>
              <a:cxnLst/>
              <a:rect l="l" t="t" r="r" b="b"/>
              <a:pathLst>
                <a:path w="284" h="254" extrusionOk="0">
                  <a:moveTo>
                    <a:pt x="243" y="0"/>
                  </a:moveTo>
                  <a:cubicBezTo>
                    <a:pt x="240" y="0"/>
                    <a:pt x="237" y="1"/>
                    <a:pt x="234" y="2"/>
                  </a:cubicBezTo>
                  <a:cubicBezTo>
                    <a:pt x="216" y="9"/>
                    <a:pt x="196" y="15"/>
                    <a:pt x="181" y="22"/>
                  </a:cubicBezTo>
                  <a:cubicBezTo>
                    <a:pt x="156" y="31"/>
                    <a:pt x="138" y="49"/>
                    <a:pt x="118" y="69"/>
                  </a:cubicBezTo>
                  <a:cubicBezTo>
                    <a:pt x="83" y="104"/>
                    <a:pt x="52" y="147"/>
                    <a:pt x="23" y="187"/>
                  </a:cubicBezTo>
                  <a:cubicBezTo>
                    <a:pt x="1" y="220"/>
                    <a:pt x="32" y="254"/>
                    <a:pt x="63" y="254"/>
                  </a:cubicBezTo>
                  <a:cubicBezTo>
                    <a:pt x="73" y="254"/>
                    <a:pt x="83" y="250"/>
                    <a:pt x="92" y="242"/>
                  </a:cubicBezTo>
                  <a:cubicBezTo>
                    <a:pt x="123" y="213"/>
                    <a:pt x="156" y="182"/>
                    <a:pt x="185" y="153"/>
                  </a:cubicBezTo>
                  <a:lnTo>
                    <a:pt x="229" y="109"/>
                  </a:lnTo>
                  <a:cubicBezTo>
                    <a:pt x="247" y="91"/>
                    <a:pt x="256" y="66"/>
                    <a:pt x="270" y="49"/>
                  </a:cubicBezTo>
                  <a:cubicBezTo>
                    <a:pt x="283" y="29"/>
                    <a:pt x="266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5903;p67">
              <a:extLst>
                <a:ext uri="{FF2B5EF4-FFF2-40B4-BE49-F238E27FC236}">
                  <a16:creationId xmlns:a16="http://schemas.microsoft.com/office/drawing/2014/main" id="{D2FCFA26-B625-B421-A611-067110100D91}"/>
                </a:ext>
              </a:extLst>
            </p:cNvPr>
            <p:cNvSpPr/>
            <p:nvPr/>
          </p:nvSpPr>
          <p:spPr>
            <a:xfrm>
              <a:off x="7167566" y="2240049"/>
              <a:ext cx="41405" cy="31838"/>
            </a:xfrm>
            <a:custGeom>
              <a:avLst/>
              <a:gdLst/>
              <a:ahLst/>
              <a:cxnLst/>
              <a:rect l="l" t="t" r="r" b="b"/>
              <a:pathLst>
                <a:path w="264" h="203" extrusionOk="0">
                  <a:moveTo>
                    <a:pt x="229" y="1"/>
                  </a:moveTo>
                  <a:cubicBezTo>
                    <a:pt x="226" y="1"/>
                    <a:pt x="223" y="1"/>
                    <a:pt x="220" y="2"/>
                  </a:cubicBezTo>
                  <a:cubicBezTo>
                    <a:pt x="180" y="13"/>
                    <a:pt x="151" y="35"/>
                    <a:pt x="118" y="62"/>
                  </a:cubicBezTo>
                  <a:cubicBezTo>
                    <a:pt x="87" y="89"/>
                    <a:pt x="46" y="111"/>
                    <a:pt x="20" y="140"/>
                  </a:cubicBezTo>
                  <a:cubicBezTo>
                    <a:pt x="0" y="161"/>
                    <a:pt x="10" y="202"/>
                    <a:pt x="42" y="202"/>
                  </a:cubicBezTo>
                  <a:cubicBezTo>
                    <a:pt x="43" y="202"/>
                    <a:pt x="43" y="202"/>
                    <a:pt x="44" y="202"/>
                  </a:cubicBezTo>
                  <a:cubicBezTo>
                    <a:pt x="89" y="202"/>
                    <a:pt x="133" y="178"/>
                    <a:pt x="169" y="155"/>
                  </a:cubicBezTo>
                  <a:cubicBezTo>
                    <a:pt x="211" y="126"/>
                    <a:pt x="247" y="93"/>
                    <a:pt x="258" y="44"/>
                  </a:cubicBezTo>
                  <a:cubicBezTo>
                    <a:pt x="264" y="21"/>
                    <a:pt x="249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5904;p67">
              <a:extLst>
                <a:ext uri="{FF2B5EF4-FFF2-40B4-BE49-F238E27FC236}">
                  <a16:creationId xmlns:a16="http://schemas.microsoft.com/office/drawing/2014/main" id="{E6B46E75-1EC9-F2D4-9771-AAD3BF6C08BA}"/>
                </a:ext>
              </a:extLst>
            </p:cNvPr>
            <p:cNvSpPr/>
            <p:nvPr/>
          </p:nvSpPr>
          <p:spPr>
            <a:xfrm>
              <a:off x="7139806" y="2153634"/>
              <a:ext cx="45640" cy="33720"/>
            </a:xfrm>
            <a:custGeom>
              <a:avLst/>
              <a:gdLst/>
              <a:ahLst/>
              <a:cxnLst/>
              <a:rect l="l" t="t" r="r" b="b"/>
              <a:pathLst>
                <a:path w="291" h="215" extrusionOk="0">
                  <a:moveTo>
                    <a:pt x="222" y="1"/>
                  </a:moveTo>
                  <a:cubicBezTo>
                    <a:pt x="182" y="1"/>
                    <a:pt x="138" y="23"/>
                    <a:pt x="108" y="46"/>
                  </a:cubicBezTo>
                  <a:cubicBezTo>
                    <a:pt x="88" y="61"/>
                    <a:pt x="72" y="79"/>
                    <a:pt x="57" y="97"/>
                  </a:cubicBezTo>
                  <a:cubicBezTo>
                    <a:pt x="41" y="117"/>
                    <a:pt x="32" y="139"/>
                    <a:pt x="21" y="157"/>
                  </a:cubicBezTo>
                  <a:cubicBezTo>
                    <a:pt x="1" y="187"/>
                    <a:pt x="24" y="214"/>
                    <a:pt x="52" y="214"/>
                  </a:cubicBezTo>
                  <a:cubicBezTo>
                    <a:pt x="60" y="214"/>
                    <a:pt x="69" y="212"/>
                    <a:pt x="77" y="206"/>
                  </a:cubicBezTo>
                  <a:cubicBezTo>
                    <a:pt x="94" y="195"/>
                    <a:pt x="112" y="186"/>
                    <a:pt x="130" y="175"/>
                  </a:cubicBezTo>
                  <a:cubicBezTo>
                    <a:pt x="146" y="164"/>
                    <a:pt x="163" y="155"/>
                    <a:pt x="179" y="144"/>
                  </a:cubicBezTo>
                  <a:cubicBezTo>
                    <a:pt x="210" y="124"/>
                    <a:pt x="246" y="99"/>
                    <a:pt x="268" y="68"/>
                  </a:cubicBezTo>
                  <a:cubicBezTo>
                    <a:pt x="290" y="41"/>
                    <a:pt x="261" y="6"/>
                    <a:pt x="232" y="1"/>
                  </a:cubicBezTo>
                  <a:cubicBezTo>
                    <a:pt x="229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5905;p67">
              <a:extLst>
                <a:ext uri="{FF2B5EF4-FFF2-40B4-BE49-F238E27FC236}">
                  <a16:creationId xmlns:a16="http://schemas.microsoft.com/office/drawing/2014/main" id="{60676E16-DED0-2EB1-5BBB-FC527C2F0F08}"/>
                </a:ext>
              </a:extLst>
            </p:cNvPr>
            <p:cNvSpPr/>
            <p:nvPr/>
          </p:nvSpPr>
          <p:spPr>
            <a:xfrm>
              <a:off x="7079895" y="2129325"/>
              <a:ext cx="24937" cy="30740"/>
            </a:xfrm>
            <a:custGeom>
              <a:avLst/>
              <a:gdLst/>
              <a:ahLst/>
              <a:cxnLst/>
              <a:rect l="l" t="t" r="r" b="b"/>
              <a:pathLst>
                <a:path w="159" h="196" extrusionOk="0">
                  <a:moveTo>
                    <a:pt x="126" y="0"/>
                  </a:moveTo>
                  <a:cubicBezTo>
                    <a:pt x="125" y="0"/>
                    <a:pt x="124" y="0"/>
                    <a:pt x="123" y="0"/>
                  </a:cubicBezTo>
                  <a:cubicBezTo>
                    <a:pt x="56" y="7"/>
                    <a:pt x="0" y="83"/>
                    <a:pt x="5" y="150"/>
                  </a:cubicBezTo>
                  <a:cubicBezTo>
                    <a:pt x="8" y="176"/>
                    <a:pt x="31" y="196"/>
                    <a:pt x="56" y="196"/>
                  </a:cubicBezTo>
                  <a:cubicBezTo>
                    <a:pt x="67" y="196"/>
                    <a:pt x="78" y="192"/>
                    <a:pt x="87" y="183"/>
                  </a:cubicBezTo>
                  <a:cubicBezTo>
                    <a:pt x="123" y="145"/>
                    <a:pt x="156" y="87"/>
                    <a:pt x="158" y="38"/>
                  </a:cubicBezTo>
                  <a:cubicBezTo>
                    <a:pt x="158" y="19"/>
                    <a:pt x="14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5906;p67">
              <a:extLst>
                <a:ext uri="{FF2B5EF4-FFF2-40B4-BE49-F238E27FC236}">
                  <a16:creationId xmlns:a16="http://schemas.microsoft.com/office/drawing/2014/main" id="{0E1960FD-5E24-39B8-B17E-C794BD97BB17}"/>
                </a:ext>
              </a:extLst>
            </p:cNvPr>
            <p:cNvSpPr/>
            <p:nvPr/>
          </p:nvSpPr>
          <p:spPr>
            <a:xfrm>
              <a:off x="7121299" y="2034284"/>
              <a:ext cx="42973" cy="46266"/>
            </a:xfrm>
            <a:custGeom>
              <a:avLst/>
              <a:gdLst/>
              <a:ahLst/>
              <a:cxnLst/>
              <a:rect l="l" t="t" r="r" b="b"/>
              <a:pathLst>
                <a:path w="274" h="295" extrusionOk="0">
                  <a:moveTo>
                    <a:pt x="249" y="0"/>
                  </a:moveTo>
                  <a:cubicBezTo>
                    <a:pt x="245" y="0"/>
                    <a:pt x="241" y="1"/>
                    <a:pt x="237" y="4"/>
                  </a:cubicBezTo>
                  <a:cubicBezTo>
                    <a:pt x="148" y="46"/>
                    <a:pt x="95" y="137"/>
                    <a:pt x="30" y="211"/>
                  </a:cubicBezTo>
                  <a:cubicBezTo>
                    <a:pt x="1" y="245"/>
                    <a:pt x="34" y="295"/>
                    <a:pt x="70" y="295"/>
                  </a:cubicBezTo>
                  <a:cubicBezTo>
                    <a:pt x="80" y="295"/>
                    <a:pt x="91" y="290"/>
                    <a:pt x="101" y="279"/>
                  </a:cubicBezTo>
                  <a:cubicBezTo>
                    <a:pt x="166" y="204"/>
                    <a:pt x="248" y="128"/>
                    <a:pt x="270" y="28"/>
                  </a:cubicBezTo>
                  <a:cubicBezTo>
                    <a:pt x="274" y="14"/>
                    <a:pt x="264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5907;p67">
              <a:extLst>
                <a:ext uri="{FF2B5EF4-FFF2-40B4-BE49-F238E27FC236}">
                  <a16:creationId xmlns:a16="http://schemas.microsoft.com/office/drawing/2014/main" id="{40D8D307-C3C8-C6F7-A61D-8385597B633F}"/>
                </a:ext>
              </a:extLst>
            </p:cNvPr>
            <p:cNvSpPr/>
            <p:nvPr/>
          </p:nvSpPr>
          <p:spPr>
            <a:xfrm>
              <a:off x="7075817" y="1965592"/>
              <a:ext cx="53011" cy="52226"/>
            </a:xfrm>
            <a:custGeom>
              <a:avLst/>
              <a:gdLst/>
              <a:ahLst/>
              <a:cxnLst/>
              <a:rect l="l" t="t" r="r" b="b"/>
              <a:pathLst>
                <a:path w="338" h="333" extrusionOk="0">
                  <a:moveTo>
                    <a:pt x="274" y="1"/>
                  </a:moveTo>
                  <a:cubicBezTo>
                    <a:pt x="266" y="1"/>
                    <a:pt x="258" y="2"/>
                    <a:pt x="251" y="6"/>
                  </a:cubicBezTo>
                  <a:cubicBezTo>
                    <a:pt x="140" y="52"/>
                    <a:pt x="102" y="186"/>
                    <a:pt x="26" y="270"/>
                  </a:cubicBezTo>
                  <a:cubicBezTo>
                    <a:pt x="0" y="292"/>
                    <a:pt x="16" y="332"/>
                    <a:pt x="46" y="332"/>
                  </a:cubicBezTo>
                  <a:cubicBezTo>
                    <a:pt x="50" y="332"/>
                    <a:pt x="54" y="332"/>
                    <a:pt x="58" y="330"/>
                  </a:cubicBezTo>
                  <a:cubicBezTo>
                    <a:pt x="122" y="310"/>
                    <a:pt x="169" y="284"/>
                    <a:pt x="220" y="237"/>
                  </a:cubicBezTo>
                  <a:cubicBezTo>
                    <a:pt x="264" y="193"/>
                    <a:pt x="309" y="128"/>
                    <a:pt x="327" y="66"/>
                  </a:cubicBezTo>
                  <a:cubicBezTo>
                    <a:pt x="337" y="28"/>
                    <a:pt x="306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5908;p67">
              <a:extLst>
                <a:ext uri="{FF2B5EF4-FFF2-40B4-BE49-F238E27FC236}">
                  <a16:creationId xmlns:a16="http://schemas.microsoft.com/office/drawing/2014/main" id="{13AF28CD-F73A-F34A-4685-7E259368A9CE}"/>
                </a:ext>
              </a:extLst>
            </p:cNvPr>
            <p:cNvSpPr/>
            <p:nvPr/>
          </p:nvSpPr>
          <p:spPr>
            <a:xfrm>
              <a:off x="7040999" y="1880432"/>
              <a:ext cx="57559" cy="63832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322" y="1"/>
                  </a:moveTo>
                  <a:cubicBezTo>
                    <a:pt x="320" y="1"/>
                    <a:pt x="317" y="1"/>
                    <a:pt x="315" y="1"/>
                  </a:cubicBezTo>
                  <a:cubicBezTo>
                    <a:pt x="235" y="13"/>
                    <a:pt x="179" y="73"/>
                    <a:pt x="131" y="135"/>
                  </a:cubicBezTo>
                  <a:cubicBezTo>
                    <a:pt x="79" y="202"/>
                    <a:pt x="30" y="271"/>
                    <a:pt x="8" y="353"/>
                  </a:cubicBezTo>
                  <a:cubicBezTo>
                    <a:pt x="1" y="385"/>
                    <a:pt x="26" y="406"/>
                    <a:pt x="51" y="406"/>
                  </a:cubicBezTo>
                  <a:cubicBezTo>
                    <a:pt x="64" y="406"/>
                    <a:pt x="78" y="400"/>
                    <a:pt x="86" y="386"/>
                  </a:cubicBezTo>
                  <a:cubicBezTo>
                    <a:pt x="126" y="328"/>
                    <a:pt x="164" y="268"/>
                    <a:pt x="208" y="213"/>
                  </a:cubicBezTo>
                  <a:cubicBezTo>
                    <a:pt x="257" y="157"/>
                    <a:pt x="315" y="113"/>
                    <a:pt x="351" y="48"/>
                  </a:cubicBezTo>
                  <a:cubicBezTo>
                    <a:pt x="367" y="22"/>
                    <a:pt x="346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5909;p67">
              <a:extLst>
                <a:ext uri="{FF2B5EF4-FFF2-40B4-BE49-F238E27FC236}">
                  <a16:creationId xmlns:a16="http://schemas.microsoft.com/office/drawing/2014/main" id="{89809CAB-C3D3-9D94-1F81-E6EDF67143F0}"/>
                </a:ext>
              </a:extLst>
            </p:cNvPr>
            <p:cNvSpPr/>
            <p:nvPr/>
          </p:nvSpPr>
          <p:spPr>
            <a:xfrm>
              <a:off x="7149687" y="1831657"/>
              <a:ext cx="38896" cy="3340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86" y="1"/>
                  </a:moveTo>
                  <a:cubicBezTo>
                    <a:pt x="120" y="1"/>
                    <a:pt x="67" y="67"/>
                    <a:pt x="31" y="117"/>
                  </a:cubicBezTo>
                  <a:cubicBezTo>
                    <a:pt x="1" y="159"/>
                    <a:pt x="39" y="212"/>
                    <a:pt x="84" y="212"/>
                  </a:cubicBezTo>
                  <a:cubicBezTo>
                    <a:pt x="94" y="212"/>
                    <a:pt x="104" y="210"/>
                    <a:pt x="114" y="203"/>
                  </a:cubicBezTo>
                  <a:cubicBezTo>
                    <a:pt x="172" y="163"/>
                    <a:pt x="247" y="108"/>
                    <a:pt x="234" y="30"/>
                  </a:cubicBezTo>
                  <a:cubicBezTo>
                    <a:pt x="232" y="19"/>
                    <a:pt x="221" y="5"/>
                    <a:pt x="209" y="3"/>
                  </a:cubicBezTo>
                  <a:cubicBezTo>
                    <a:pt x="202" y="1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5910;p67">
              <a:extLst>
                <a:ext uri="{FF2B5EF4-FFF2-40B4-BE49-F238E27FC236}">
                  <a16:creationId xmlns:a16="http://schemas.microsoft.com/office/drawing/2014/main" id="{BE4B68E2-93E2-BD88-F0EB-122D813E1649}"/>
                </a:ext>
              </a:extLst>
            </p:cNvPr>
            <p:cNvSpPr/>
            <p:nvPr/>
          </p:nvSpPr>
          <p:spPr>
            <a:xfrm>
              <a:off x="7174780" y="1936891"/>
              <a:ext cx="28701" cy="29955"/>
            </a:xfrm>
            <a:custGeom>
              <a:avLst/>
              <a:gdLst/>
              <a:ahLst/>
              <a:cxnLst/>
              <a:rect l="l" t="t" r="r" b="b"/>
              <a:pathLst>
                <a:path w="183" h="191" extrusionOk="0">
                  <a:moveTo>
                    <a:pt x="125" y="1"/>
                  </a:moveTo>
                  <a:cubicBezTo>
                    <a:pt x="88" y="1"/>
                    <a:pt x="50" y="25"/>
                    <a:pt x="32" y="55"/>
                  </a:cubicBezTo>
                  <a:cubicBezTo>
                    <a:pt x="18" y="75"/>
                    <a:pt x="0" y="100"/>
                    <a:pt x="0" y="122"/>
                  </a:cubicBezTo>
                  <a:cubicBezTo>
                    <a:pt x="0" y="142"/>
                    <a:pt x="7" y="158"/>
                    <a:pt x="9" y="175"/>
                  </a:cubicBezTo>
                  <a:cubicBezTo>
                    <a:pt x="9" y="185"/>
                    <a:pt x="17" y="191"/>
                    <a:pt x="25" y="191"/>
                  </a:cubicBezTo>
                  <a:cubicBezTo>
                    <a:pt x="30" y="191"/>
                    <a:pt x="36" y="188"/>
                    <a:pt x="41" y="182"/>
                  </a:cubicBezTo>
                  <a:cubicBezTo>
                    <a:pt x="43" y="180"/>
                    <a:pt x="61" y="169"/>
                    <a:pt x="65" y="166"/>
                  </a:cubicBezTo>
                  <a:cubicBezTo>
                    <a:pt x="78" y="158"/>
                    <a:pt x="89" y="146"/>
                    <a:pt x="103" y="135"/>
                  </a:cubicBezTo>
                  <a:cubicBezTo>
                    <a:pt x="129" y="113"/>
                    <a:pt x="170" y="89"/>
                    <a:pt x="178" y="55"/>
                  </a:cubicBezTo>
                  <a:cubicBezTo>
                    <a:pt x="183" y="37"/>
                    <a:pt x="178" y="15"/>
                    <a:pt x="158" y="8"/>
                  </a:cubicBezTo>
                  <a:cubicBezTo>
                    <a:pt x="148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5911;p67">
              <a:extLst>
                <a:ext uri="{FF2B5EF4-FFF2-40B4-BE49-F238E27FC236}">
                  <a16:creationId xmlns:a16="http://schemas.microsoft.com/office/drawing/2014/main" id="{4C59D1FB-BEF0-2FD2-DFB1-30A4E37E6DB7}"/>
                </a:ext>
              </a:extLst>
            </p:cNvPr>
            <p:cNvSpPr/>
            <p:nvPr/>
          </p:nvSpPr>
          <p:spPr>
            <a:xfrm>
              <a:off x="7140433" y="1756847"/>
              <a:ext cx="30113" cy="28230"/>
            </a:xfrm>
            <a:custGeom>
              <a:avLst/>
              <a:gdLst/>
              <a:ahLst/>
              <a:cxnLst/>
              <a:rect l="l" t="t" r="r" b="b"/>
              <a:pathLst>
                <a:path w="192" h="180" extrusionOk="0">
                  <a:moveTo>
                    <a:pt x="174" y="1"/>
                  </a:moveTo>
                  <a:cubicBezTo>
                    <a:pt x="172" y="1"/>
                    <a:pt x="170" y="1"/>
                    <a:pt x="168" y="2"/>
                  </a:cubicBezTo>
                  <a:cubicBezTo>
                    <a:pt x="106" y="24"/>
                    <a:pt x="62" y="84"/>
                    <a:pt x="17" y="133"/>
                  </a:cubicBezTo>
                  <a:cubicBezTo>
                    <a:pt x="0" y="154"/>
                    <a:pt x="16" y="179"/>
                    <a:pt x="35" y="179"/>
                  </a:cubicBezTo>
                  <a:cubicBezTo>
                    <a:pt x="41" y="179"/>
                    <a:pt x="47" y="177"/>
                    <a:pt x="53" y="171"/>
                  </a:cubicBezTo>
                  <a:cubicBezTo>
                    <a:pt x="97" y="127"/>
                    <a:pt x="159" y="89"/>
                    <a:pt x="186" y="29"/>
                  </a:cubicBezTo>
                  <a:cubicBezTo>
                    <a:pt x="192" y="17"/>
                    <a:pt x="186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5912;p67">
              <a:extLst>
                <a:ext uri="{FF2B5EF4-FFF2-40B4-BE49-F238E27FC236}">
                  <a16:creationId xmlns:a16="http://schemas.microsoft.com/office/drawing/2014/main" id="{F754DB8A-BDF4-DE1A-D9EC-BCD71F048E56}"/>
                </a:ext>
              </a:extLst>
            </p:cNvPr>
            <p:cNvSpPr/>
            <p:nvPr/>
          </p:nvSpPr>
          <p:spPr>
            <a:xfrm>
              <a:off x="7279547" y="2065808"/>
              <a:ext cx="43601" cy="41718"/>
            </a:xfrm>
            <a:custGeom>
              <a:avLst/>
              <a:gdLst/>
              <a:ahLst/>
              <a:cxnLst/>
              <a:rect l="l" t="t" r="r" b="b"/>
              <a:pathLst>
                <a:path w="278" h="266" extrusionOk="0">
                  <a:moveTo>
                    <a:pt x="244" y="1"/>
                  </a:moveTo>
                  <a:cubicBezTo>
                    <a:pt x="196" y="3"/>
                    <a:pt x="149" y="43"/>
                    <a:pt x="115" y="76"/>
                  </a:cubicBezTo>
                  <a:cubicBezTo>
                    <a:pt x="71" y="116"/>
                    <a:pt x="42" y="165"/>
                    <a:pt x="15" y="214"/>
                  </a:cubicBezTo>
                  <a:cubicBezTo>
                    <a:pt x="0" y="239"/>
                    <a:pt x="21" y="266"/>
                    <a:pt x="42" y="266"/>
                  </a:cubicBezTo>
                  <a:cubicBezTo>
                    <a:pt x="49" y="266"/>
                    <a:pt x="56" y="263"/>
                    <a:pt x="62" y="256"/>
                  </a:cubicBezTo>
                  <a:cubicBezTo>
                    <a:pt x="100" y="216"/>
                    <a:pt x="149" y="190"/>
                    <a:pt x="189" y="156"/>
                  </a:cubicBezTo>
                  <a:cubicBezTo>
                    <a:pt x="229" y="125"/>
                    <a:pt x="273" y="83"/>
                    <a:pt x="276" y="34"/>
                  </a:cubicBezTo>
                  <a:cubicBezTo>
                    <a:pt x="278" y="16"/>
                    <a:pt x="262" y="1"/>
                    <a:pt x="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5913;p67">
              <a:extLst>
                <a:ext uri="{FF2B5EF4-FFF2-40B4-BE49-F238E27FC236}">
                  <a16:creationId xmlns:a16="http://schemas.microsoft.com/office/drawing/2014/main" id="{A37C987F-A4E4-07EE-9EB3-9FC1163571C8}"/>
                </a:ext>
              </a:extLst>
            </p:cNvPr>
            <p:cNvSpPr/>
            <p:nvPr/>
          </p:nvSpPr>
          <p:spPr>
            <a:xfrm>
              <a:off x="7271391" y="2176375"/>
              <a:ext cx="53168" cy="50501"/>
            </a:xfrm>
            <a:custGeom>
              <a:avLst/>
              <a:gdLst/>
              <a:ahLst/>
              <a:cxnLst/>
              <a:rect l="l" t="t" r="r" b="b"/>
              <a:pathLst>
                <a:path w="339" h="322" extrusionOk="0">
                  <a:moveTo>
                    <a:pt x="307" y="1"/>
                  </a:moveTo>
                  <a:cubicBezTo>
                    <a:pt x="305" y="1"/>
                    <a:pt x="304" y="1"/>
                    <a:pt x="303" y="1"/>
                  </a:cubicBezTo>
                  <a:cubicBezTo>
                    <a:pt x="236" y="12"/>
                    <a:pt x="185" y="63"/>
                    <a:pt x="139" y="110"/>
                  </a:cubicBezTo>
                  <a:cubicBezTo>
                    <a:pt x="92" y="156"/>
                    <a:pt x="41" y="212"/>
                    <a:pt x="12" y="274"/>
                  </a:cubicBezTo>
                  <a:cubicBezTo>
                    <a:pt x="0" y="297"/>
                    <a:pt x="17" y="321"/>
                    <a:pt x="36" y="321"/>
                  </a:cubicBezTo>
                  <a:cubicBezTo>
                    <a:pt x="43" y="321"/>
                    <a:pt x="50" y="318"/>
                    <a:pt x="56" y="310"/>
                  </a:cubicBezTo>
                  <a:cubicBezTo>
                    <a:pt x="101" y="263"/>
                    <a:pt x="141" y="210"/>
                    <a:pt x="194" y="165"/>
                  </a:cubicBezTo>
                  <a:cubicBezTo>
                    <a:pt x="241" y="123"/>
                    <a:pt x="296" y="90"/>
                    <a:pt x="328" y="34"/>
                  </a:cubicBezTo>
                  <a:cubicBezTo>
                    <a:pt x="338" y="17"/>
                    <a:pt x="325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5914;p67">
              <a:extLst>
                <a:ext uri="{FF2B5EF4-FFF2-40B4-BE49-F238E27FC236}">
                  <a16:creationId xmlns:a16="http://schemas.microsoft.com/office/drawing/2014/main" id="{FC7241F6-E007-A296-BBB2-EC776B5324AC}"/>
                </a:ext>
              </a:extLst>
            </p:cNvPr>
            <p:cNvSpPr/>
            <p:nvPr/>
          </p:nvSpPr>
          <p:spPr>
            <a:xfrm>
              <a:off x="7249121" y="2292117"/>
              <a:ext cx="28074" cy="26348"/>
            </a:xfrm>
            <a:custGeom>
              <a:avLst/>
              <a:gdLst/>
              <a:ahLst/>
              <a:cxnLst/>
              <a:rect l="l" t="t" r="r" b="b"/>
              <a:pathLst>
                <a:path w="179" h="168" extrusionOk="0">
                  <a:moveTo>
                    <a:pt x="111" y="0"/>
                  </a:moveTo>
                  <a:cubicBezTo>
                    <a:pt x="87" y="0"/>
                    <a:pt x="63" y="15"/>
                    <a:pt x="45" y="30"/>
                  </a:cubicBezTo>
                  <a:cubicBezTo>
                    <a:pt x="14" y="52"/>
                    <a:pt x="0" y="97"/>
                    <a:pt x="0" y="133"/>
                  </a:cubicBezTo>
                  <a:cubicBezTo>
                    <a:pt x="0" y="155"/>
                    <a:pt x="16" y="168"/>
                    <a:pt x="35" y="168"/>
                  </a:cubicBezTo>
                  <a:cubicBezTo>
                    <a:pt x="41" y="168"/>
                    <a:pt x="47" y="166"/>
                    <a:pt x="54" y="164"/>
                  </a:cubicBezTo>
                  <a:cubicBezTo>
                    <a:pt x="89" y="148"/>
                    <a:pt x="114" y="130"/>
                    <a:pt x="138" y="104"/>
                  </a:cubicBezTo>
                  <a:cubicBezTo>
                    <a:pt x="165" y="79"/>
                    <a:pt x="178" y="37"/>
                    <a:pt x="145" y="12"/>
                  </a:cubicBezTo>
                  <a:cubicBezTo>
                    <a:pt x="134" y="4"/>
                    <a:pt x="122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5915;p67">
              <a:extLst>
                <a:ext uri="{FF2B5EF4-FFF2-40B4-BE49-F238E27FC236}">
                  <a16:creationId xmlns:a16="http://schemas.microsoft.com/office/drawing/2014/main" id="{18D4C8CC-BFB7-4529-7719-32ACD3D240A5}"/>
                </a:ext>
              </a:extLst>
            </p:cNvPr>
            <p:cNvSpPr/>
            <p:nvPr/>
          </p:nvSpPr>
          <p:spPr>
            <a:xfrm>
              <a:off x="7309346" y="2305134"/>
              <a:ext cx="33093" cy="47364"/>
            </a:xfrm>
            <a:custGeom>
              <a:avLst/>
              <a:gdLst/>
              <a:ahLst/>
              <a:cxnLst/>
              <a:rect l="l" t="t" r="r" b="b"/>
              <a:pathLst>
                <a:path w="211" h="302" extrusionOk="0">
                  <a:moveTo>
                    <a:pt x="164" y="0"/>
                  </a:moveTo>
                  <a:cubicBezTo>
                    <a:pt x="162" y="0"/>
                    <a:pt x="161" y="0"/>
                    <a:pt x="159" y="1"/>
                  </a:cubicBezTo>
                  <a:cubicBezTo>
                    <a:pt x="110" y="12"/>
                    <a:pt x="86" y="63"/>
                    <a:pt x="63" y="101"/>
                  </a:cubicBezTo>
                  <a:cubicBezTo>
                    <a:pt x="39" y="145"/>
                    <a:pt x="21" y="196"/>
                    <a:pt x="8" y="243"/>
                  </a:cubicBezTo>
                  <a:cubicBezTo>
                    <a:pt x="0" y="275"/>
                    <a:pt x="28" y="301"/>
                    <a:pt x="54" y="301"/>
                  </a:cubicBezTo>
                  <a:cubicBezTo>
                    <a:pt x="68" y="301"/>
                    <a:pt x="80" y="294"/>
                    <a:pt x="88" y="279"/>
                  </a:cubicBezTo>
                  <a:cubicBezTo>
                    <a:pt x="108" y="236"/>
                    <a:pt x="132" y="199"/>
                    <a:pt x="155" y="156"/>
                  </a:cubicBezTo>
                  <a:cubicBezTo>
                    <a:pt x="177" y="118"/>
                    <a:pt x="210" y="74"/>
                    <a:pt x="199" y="25"/>
                  </a:cubicBezTo>
                  <a:cubicBezTo>
                    <a:pt x="195" y="9"/>
                    <a:pt x="178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5916;p67">
              <a:extLst>
                <a:ext uri="{FF2B5EF4-FFF2-40B4-BE49-F238E27FC236}">
                  <a16:creationId xmlns:a16="http://schemas.microsoft.com/office/drawing/2014/main" id="{99B787B1-1CE9-1CE0-7C53-FA64765A88D1}"/>
                </a:ext>
              </a:extLst>
            </p:cNvPr>
            <p:cNvSpPr/>
            <p:nvPr/>
          </p:nvSpPr>
          <p:spPr>
            <a:xfrm>
              <a:off x="7369257" y="2200527"/>
              <a:ext cx="36700" cy="49246"/>
            </a:xfrm>
            <a:custGeom>
              <a:avLst/>
              <a:gdLst/>
              <a:ahLst/>
              <a:cxnLst/>
              <a:rect l="l" t="t" r="r" b="b"/>
              <a:pathLst>
                <a:path w="234" h="314" extrusionOk="0">
                  <a:moveTo>
                    <a:pt x="200" y="0"/>
                  </a:moveTo>
                  <a:cubicBezTo>
                    <a:pt x="80" y="9"/>
                    <a:pt x="13" y="178"/>
                    <a:pt x="2" y="278"/>
                  </a:cubicBezTo>
                  <a:cubicBezTo>
                    <a:pt x="0" y="302"/>
                    <a:pt x="17" y="313"/>
                    <a:pt x="35" y="313"/>
                  </a:cubicBezTo>
                  <a:cubicBezTo>
                    <a:pt x="48" y="313"/>
                    <a:pt x="60" y="308"/>
                    <a:pt x="68" y="298"/>
                  </a:cubicBezTo>
                  <a:cubicBezTo>
                    <a:pt x="100" y="256"/>
                    <a:pt x="126" y="214"/>
                    <a:pt x="160" y="176"/>
                  </a:cubicBezTo>
                  <a:cubicBezTo>
                    <a:pt x="193" y="136"/>
                    <a:pt x="233" y="89"/>
                    <a:pt x="233" y="36"/>
                  </a:cubicBezTo>
                  <a:cubicBezTo>
                    <a:pt x="233" y="20"/>
                    <a:pt x="217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5917;p67">
              <a:extLst>
                <a:ext uri="{FF2B5EF4-FFF2-40B4-BE49-F238E27FC236}">
                  <a16:creationId xmlns:a16="http://schemas.microsoft.com/office/drawing/2014/main" id="{4C6A4AF1-28F8-AD94-C091-FC22D0800E8A}"/>
                </a:ext>
              </a:extLst>
            </p:cNvPr>
            <p:cNvSpPr/>
            <p:nvPr/>
          </p:nvSpPr>
          <p:spPr>
            <a:xfrm>
              <a:off x="7422268" y="2245381"/>
              <a:ext cx="30740" cy="53481"/>
            </a:xfrm>
            <a:custGeom>
              <a:avLst/>
              <a:gdLst/>
              <a:ahLst/>
              <a:cxnLst/>
              <a:rect l="l" t="t" r="r" b="b"/>
              <a:pathLst>
                <a:path w="196" h="341" extrusionOk="0">
                  <a:moveTo>
                    <a:pt x="168" y="0"/>
                  </a:moveTo>
                  <a:cubicBezTo>
                    <a:pt x="164" y="0"/>
                    <a:pt x="161" y="1"/>
                    <a:pt x="158" y="3"/>
                  </a:cubicBezTo>
                  <a:cubicBezTo>
                    <a:pt x="55" y="79"/>
                    <a:pt x="8" y="188"/>
                    <a:pt x="2" y="313"/>
                  </a:cubicBezTo>
                  <a:cubicBezTo>
                    <a:pt x="0" y="328"/>
                    <a:pt x="18" y="341"/>
                    <a:pt x="33" y="341"/>
                  </a:cubicBezTo>
                  <a:cubicBezTo>
                    <a:pt x="43" y="341"/>
                    <a:pt x="51" y="337"/>
                    <a:pt x="55" y="326"/>
                  </a:cubicBezTo>
                  <a:cubicBezTo>
                    <a:pt x="100" y="226"/>
                    <a:pt x="146" y="128"/>
                    <a:pt x="189" y="28"/>
                  </a:cubicBezTo>
                  <a:cubicBezTo>
                    <a:pt x="196" y="15"/>
                    <a:pt x="182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5918;p67">
              <a:extLst>
                <a:ext uri="{FF2B5EF4-FFF2-40B4-BE49-F238E27FC236}">
                  <a16:creationId xmlns:a16="http://schemas.microsoft.com/office/drawing/2014/main" id="{197D61AF-6E09-C84C-9D45-3425F7C7D826}"/>
                </a:ext>
              </a:extLst>
            </p:cNvPr>
            <p:cNvSpPr/>
            <p:nvPr/>
          </p:nvSpPr>
          <p:spPr>
            <a:xfrm>
              <a:off x="7438265" y="2127286"/>
              <a:ext cx="40935" cy="47521"/>
            </a:xfrm>
            <a:custGeom>
              <a:avLst/>
              <a:gdLst/>
              <a:ahLst/>
              <a:cxnLst/>
              <a:rect l="l" t="t" r="r" b="b"/>
              <a:pathLst>
                <a:path w="261" h="303" extrusionOk="0">
                  <a:moveTo>
                    <a:pt x="202" y="0"/>
                  </a:moveTo>
                  <a:cubicBezTo>
                    <a:pt x="194" y="0"/>
                    <a:pt x="185" y="3"/>
                    <a:pt x="176" y="9"/>
                  </a:cubicBezTo>
                  <a:cubicBezTo>
                    <a:pt x="138" y="36"/>
                    <a:pt x="109" y="76"/>
                    <a:pt x="82" y="114"/>
                  </a:cubicBezTo>
                  <a:cubicBezTo>
                    <a:pt x="53" y="156"/>
                    <a:pt x="20" y="200"/>
                    <a:pt x="9" y="251"/>
                  </a:cubicBezTo>
                  <a:cubicBezTo>
                    <a:pt x="1" y="280"/>
                    <a:pt x="25" y="302"/>
                    <a:pt x="53" y="302"/>
                  </a:cubicBezTo>
                  <a:cubicBezTo>
                    <a:pt x="63" y="302"/>
                    <a:pt x="75" y="299"/>
                    <a:pt x="84" y="292"/>
                  </a:cubicBezTo>
                  <a:cubicBezTo>
                    <a:pt x="116" y="267"/>
                    <a:pt x="140" y="229"/>
                    <a:pt x="162" y="198"/>
                  </a:cubicBezTo>
                  <a:cubicBezTo>
                    <a:pt x="189" y="158"/>
                    <a:pt x="227" y="122"/>
                    <a:pt x="245" y="78"/>
                  </a:cubicBezTo>
                  <a:cubicBezTo>
                    <a:pt x="261" y="44"/>
                    <a:pt x="237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5919;p67">
              <a:extLst>
                <a:ext uri="{FF2B5EF4-FFF2-40B4-BE49-F238E27FC236}">
                  <a16:creationId xmlns:a16="http://schemas.microsoft.com/office/drawing/2014/main" id="{84DC2A14-2B48-7AA8-0BB8-A96A6AC2C730}"/>
                </a:ext>
              </a:extLst>
            </p:cNvPr>
            <p:cNvSpPr/>
            <p:nvPr/>
          </p:nvSpPr>
          <p:spPr>
            <a:xfrm>
              <a:off x="7402349" y="2064083"/>
              <a:ext cx="40150" cy="37013"/>
            </a:xfrm>
            <a:custGeom>
              <a:avLst/>
              <a:gdLst/>
              <a:ahLst/>
              <a:cxnLst/>
              <a:rect l="l" t="t" r="r" b="b"/>
              <a:pathLst>
                <a:path w="256" h="236" extrusionOk="0">
                  <a:moveTo>
                    <a:pt x="224" y="1"/>
                  </a:moveTo>
                  <a:cubicBezTo>
                    <a:pt x="135" y="3"/>
                    <a:pt x="82" y="92"/>
                    <a:pt x="33" y="154"/>
                  </a:cubicBezTo>
                  <a:cubicBezTo>
                    <a:pt x="0" y="192"/>
                    <a:pt x="28" y="235"/>
                    <a:pt x="63" y="235"/>
                  </a:cubicBezTo>
                  <a:cubicBezTo>
                    <a:pt x="74" y="235"/>
                    <a:pt x="85" y="231"/>
                    <a:pt x="95" y="223"/>
                  </a:cubicBezTo>
                  <a:cubicBezTo>
                    <a:pt x="160" y="172"/>
                    <a:pt x="249" y="123"/>
                    <a:pt x="256" y="34"/>
                  </a:cubicBezTo>
                  <a:cubicBezTo>
                    <a:pt x="256" y="16"/>
                    <a:pt x="240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5920;p67">
              <a:extLst>
                <a:ext uri="{FF2B5EF4-FFF2-40B4-BE49-F238E27FC236}">
                  <a16:creationId xmlns:a16="http://schemas.microsoft.com/office/drawing/2014/main" id="{F5DC5BC5-27A1-92ED-3BC9-21C102C030E7}"/>
                </a:ext>
              </a:extLst>
            </p:cNvPr>
            <p:cNvSpPr/>
            <p:nvPr/>
          </p:nvSpPr>
          <p:spPr>
            <a:xfrm>
              <a:off x="7522172" y="2048556"/>
              <a:ext cx="29172" cy="29485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153" y="1"/>
                  </a:moveTo>
                  <a:cubicBezTo>
                    <a:pt x="151" y="1"/>
                    <a:pt x="149" y="1"/>
                    <a:pt x="148" y="2"/>
                  </a:cubicBezTo>
                  <a:cubicBezTo>
                    <a:pt x="99" y="19"/>
                    <a:pt x="70" y="75"/>
                    <a:pt x="32" y="111"/>
                  </a:cubicBezTo>
                  <a:cubicBezTo>
                    <a:pt x="1" y="140"/>
                    <a:pt x="32" y="188"/>
                    <a:pt x="66" y="188"/>
                  </a:cubicBezTo>
                  <a:cubicBezTo>
                    <a:pt x="76" y="188"/>
                    <a:pt x="86" y="184"/>
                    <a:pt x="94" y="175"/>
                  </a:cubicBezTo>
                  <a:cubicBezTo>
                    <a:pt x="130" y="135"/>
                    <a:pt x="186" y="86"/>
                    <a:pt x="183" y="33"/>
                  </a:cubicBezTo>
                  <a:cubicBezTo>
                    <a:pt x="183" y="17"/>
                    <a:pt x="16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5921;p67">
              <a:extLst>
                <a:ext uri="{FF2B5EF4-FFF2-40B4-BE49-F238E27FC236}">
                  <a16:creationId xmlns:a16="http://schemas.microsoft.com/office/drawing/2014/main" id="{5ECA371D-E54B-33BF-AEA9-4D1C7C7AC2CA}"/>
                </a:ext>
              </a:extLst>
            </p:cNvPr>
            <p:cNvSpPr/>
            <p:nvPr/>
          </p:nvSpPr>
          <p:spPr>
            <a:xfrm>
              <a:off x="6120059" y="2073492"/>
              <a:ext cx="36857" cy="77633"/>
            </a:xfrm>
            <a:custGeom>
              <a:avLst/>
              <a:gdLst/>
              <a:ahLst/>
              <a:cxnLst/>
              <a:rect l="l" t="t" r="r" b="b"/>
              <a:pathLst>
                <a:path w="235" h="495" extrusionOk="0">
                  <a:moveTo>
                    <a:pt x="109" y="0"/>
                  </a:moveTo>
                  <a:cubicBezTo>
                    <a:pt x="82" y="0"/>
                    <a:pt x="54" y="15"/>
                    <a:pt x="48" y="45"/>
                  </a:cubicBezTo>
                  <a:cubicBezTo>
                    <a:pt x="28" y="123"/>
                    <a:pt x="30" y="205"/>
                    <a:pt x="19" y="283"/>
                  </a:cubicBezTo>
                  <a:cubicBezTo>
                    <a:pt x="12" y="350"/>
                    <a:pt x="1" y="421"/>
                    <a:pt x="41" y="479"/>
                  </a:cubicBezTo>
                  <a:cubicBezTo>
                    <a:pt x="50" y="490"/>
                    <a:pt x="62" y="494"/>
                    <a:pt x="74" y="494"/>
                  </a:cubicBezTo>
                  <a:cubicBezTo>
                    <a:pt x="84" y="494"/>
                    <a:pt x="94" y="492"/>
                    <a:pt x="103" y="488"/>
                  </a:cubicBezTo>
                  <a:cubicBezTo>
                    <a:pt x="235" y="432"/>
                    <a:pt x="192" y="154"/>
                    <a:pt x="168" y="45"/>
                  </a:cubicBezTo>
                  <a:cubicBezTo>
                    <a:pt x="162" y="15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5922;p67">
              <a:extLst>
                <a:ext uri="{FF2B5EF4-FFF2-40B4-BE49-F238E27FC236}">
                  <a16:creationId xmlns:a16="http://schemas.microsoft.com/office/drawing/2014/main" id="{38C0C472-02D9-5ED6-9C6B-FFD875DB6EA9}"/>
                </a:ext>
              </a:extLst>
            </p:cNvPr>
            <p:cNvSpPr/>
            <p:nvPr/>
          </p:nvSpPr>
          <p:spPr>
            <a:xfrm>
              <a:off x="6069558" y="2108309"/>
              <a:ext cx="33406" cy="55676"/>
            </a:xfrm>
            <a:custGeom>
              <a:avLst/>
              <a:gdLst/>
              <a:ahLst/>
              <a:cxnLst/>
              <a:rect l="l" t="t" r="r" b="b"/>
              <a:pathLst>
                <a:path w="213" h="355" extrusionOk="0">
                  <a:moveTo>
                    <a:pt x="108" y="1"/>
                  </a:moveTo>
                  <a:cubicBezTo>
                    <a:pt x="91" y="1"/>
                    <a:pt x="74" y="9"/>
                    <a:pt x="63" y="30"/>
                  </a:cubicBezTo>
                  <a:cubicBezTo>
                    <a:pt x="36" y="83"/>
                    <a:pt x="16" y="128"/>
                    <a:pt x="7" y="186"/>
                  </a:cubicBezTo>
                  <a:cubicBezTo>
                    <a:pt x="0" y="243"/>
                    <a:pt x="14" y="330"/>
                    <a:pt x="78" y="350"/>
                  </a:cubicBezTo>
                  <a:cubicBezTo>
                    <a:pt x="89" y="353"/>
                    <a:pt x="98" y="355"/>
                    <a:pt x="107" y="355"/>
                  </a:cubicBezTo>
                  <a:cubicBezTo>
                    <a:pt x="213" y="355"/>
                    <a:pt x="153" y="136"/>
                    <a:pt x="167" y="74"/>
                  </a:cubicBezTo>
                  <a:cubicBezTo>
                    <a:pt x="178" y="36"/>
                    <a:pt x="142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5923;p67">
              <a:extLst>
                <a:ext uri="{FF2B5EF4-FFF2-40B4-BE49-F238E27FC236}">
                  <a16:creationId xmlns:a16="http://schemas.microsoft.com/office/drawing/2014/main" id="{3DB6D943-AB92-FC1F-D2DF-18BA056A6DCA}"/>
                </a:ext>
              </a:extLst>
            </p:cNvPr>
            <p:cNvSpPr/>
            <p:nvPr/>
          </p:nvSpPr>
          <p:spPr>
            <a:xfrm>
              <a:off x="6094965" y="2002761"/>
              <a:ext cx="38582" cy="50658"/>
            </a:xfrm>
            <a:custGeom>
              <a:avLst/>
              <a:gdLst/>
              <a:ahLst/>
              <a:cxnLst/>
              <a:rect l="l" t="t" r="r" b="b"/>
              <a:pathLst>
                <a:path w="246" h="323" extrusionOk="0">
                  <a:moveTo>
                    <a:pt x="160" y="0"/>
                  </a:moveTo>
                  <a:cubicBezTo>
                    <a:pt x="142" y="0"/>
                    <a:pt x="122" y="9"/>
                    <a:pt x="108" y="29"/>
                  </a:cubicBezTo>
                  <a:cubicBezTo>
                    <a:pt x="54" y="102"/>
                    <a:pt x="1" y="251"/>
                    <a:pt x="99" y="314"/>
                  </a:cubicBezTo>
                  <a:cubicBezTo>
                    <a:pt x="111" y="320"/>
                    <a:pt x="124" y="323"/>
                    <a:pt x="136" y="323"/>
                  </a:cubicBezTo>
                  <a:cubicBezTo>
                    <a:pt x="155" y="323"/>
                    <a:pt x="173" y="316"/>
                    <a:pt x="188" y="303"/>
                  </a:cubicBezTo>
                  <a:cubicBezTo>
                    <a:pt x="245" y="251"/>
                    <a:pt x="217" y="149"/>
                    <a:pt x="228" y="80"/>
                  </a:cubicBezTo>
                  <a:cubicBezTo>
                    <a:pt x="232" y="34"/>
                    <a:pt x="197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5924;p67">
              <a:extLst>
                <a:ext uri="{FF2B5EF4-FFF2-40B4-BE49-F238E27FC236}">
                  <a16:creationId xmlns:a16="http://schemas.microsoft.com/office/drawing/2014/main" id="{BA776BFD-CC7A-7CB0-9BEC-08F898CC272C}"/>
                </a:ext>
              </a:extLst>
            </p:cNvPr>
            <p:cNvSpPr/>
            <p:nvPr/>
          </p:nvSpPr>
          <p:spPr>
            <a:xfrm>
              <a:off x="6183578" y="2110819"/>
              <a:ext cx="24937" cy="47207"/>
            </a:xfrm>
            <a:custGeom>
              <a:avLst/>
              <a:gdLst/>
              <a:ahLst/>
              <a:cxnLst/>
              <a:rect l="l" t="t" r="r" b="b"/>
              <a:pathLst>
                <a:path w="159" h="301" extrusionOk="0">
                  <a:moveTo>
                    <a:pt x="81" y="0"/>
                  </a:moveTo>
                  <a:cubicBezTo>
                    <a:pt x="59" y="0"/>
                    <a:pt x="38" y="13"/>
                    <a:pt x="30" y="38"/>
                  </a:cubicBezTo>
                  <a:cubicBezTo>
                    <a:pt x="19" y="72"/>
                    <a:pt x="14" y="107"/>
                    <a:pt x="10" y="141"/>
                  </a:cubicBezTo>
                  <a:cubicBezTo>
                    <a:pt x="1" y="190"/>
                    <a:pt x="7" y="225"/>
                    <a:pt x="25" y="270"/>
                  </a:cubicBezTo>
                  <a:cubicBezTo>
                    <a:pt x="35" y="289"/>
                    <a:pt x="58" y="300"/>
                    <a:pt x="81" y="300"/>
                  </a:cubicBezTo>
                  <a:cubicBezTo>
                    <a:pt x="102" y="300"/>
                    <a:pt x="122" y="291"/>
                    <a:pt x="132" y="272"/>
                  </a:cubicBezTo>
                  <a:cubicBezTo>
                    <a:pt x="148" y="236"/>
                    <a:pt x="159" y="205"/>
                    <a:pt x="154" y="163"/>
                  </a:cubicBezTo>
                  <a:cubicBezTo>
                    <a:pt x="148" y="125"/>
                    <a:pt x="148" y="78"/>
                    <a:pt x="134" y="41"/>
                  </a:cubicBezTo>
                  <a:cubicBezTo>
                    <a:pt x="126" y="14"/>
                    <a:pt x="10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5925;p67">
              <a:extLst>
                <a:ext uri="{FF2B5EF4-FFF2-40B4-BE49-F238E27FC236}">
                  <a16:creationId xmlns:a16="http://schemas.microsoft.com/office/drawing/2014/main" id="{7D62C391-7E2F-51BE-9437-0899D0CCA477}"/>
                </a:ext>
              </a:extLst>
            </p:cNvPr>
            <p:cNvSpPr/>
            <p:nvPr/>
          </p:nvSpPr>
          <p:spPr>
            <a:xfrm>
              <a:off x="6134017" y="2202566"/>
              <a:ext cx="37170" cy="53951"/>
            </a:xfrm>
            <a:custGeom>
              <a:avLst/>
              <a:gdLst/>
              <a:ahLst/>
              <a:cxnLst/>
              <a:rect l="l" t="t" r="r" b="b"/>
              <a:pathLst>
                <a:path w="237" h="344" extrusionOk="0">
                  <a:moveTo>
                    <a:pt x="120" y="1"/>
                  </a:moveTo>
                  <a:cubicBezTo>
                    <a:pt x="90" y="1"/>
                    <a:pt x="60" y="18"/>
                    <a:pt x="52" y="52"/>
                  </a:cubicBezTo>
                  <a:cubicBezTo>
                    <a:pt x="37" y="130"/>
                    <a:pt x="1" y="261"/>
                    <a:pt x="70" y="323"/>
                  </a:cubicBezTo>
                  <a:cubicBezTo>
                    <a:pt x="83" y="337"/>
                    <a:pt x="99" y="343"/>
                    <a:pt x="116" y="343"/>
                  </a:cubicBezTo>
                  <a:cubicBezTo>
                    <a:pt x="132" y="343"/>
                    <a:pt x="149" y="337"/>
                    <a:pt x="163" y="323"/>
                  </a:cubicBezTo>
                  <a:cubicBezTo>
                    <a:pt x="237" y="263"/>
                    <a:pt x="206" y="132"/>
                    <a:pt x="190" y="52"/>
                  </a:cubicBezTo>
                  <a:cubicBezTo>
                    <a:pt x="182" y="18"/>
                    <a:pt x="151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5926;p67">
              <a:extLst>
                <a:ext uri="{FF2B5EF4-FFF2-40B4-BE49-F238E27FC236}">
                  <a16:creationId xmlns:a16="http://schemas.microsoft.com/office/drawing/2014/main" id="{C39A6D32-625A-2F04-4B71-B3B469BC358B}"/>
                </a:ext>
              </a:extLst>
            </p:cNvPr>
            <p:cNvSpPr/>
            <p:nvPr/>
          </p:nvSpPr>
          <p:spPr>
            <a:xfrm>
              <a:off x="6040543" y="2198331"/>
              <a:ext cx="43130" cy="67596"/>
            </a:xfrm>
            <a:custGeom>
              <a:avLst/>
              <a:gdLst/>
              <a:ahLst/>
              <a:cxnLst/>
              <a:rect l="l" t="t" r="r" b="b"/>
              <a:pathLst>
                <a:path w="275" h="431" extrusionOk="0">
                  <a:moveTo>
                    <a:pt x="199" y="0"/>
                  </a:moveTo>
                  <a:cubicBezTo>
                    <a:pt x="185" y="0"/>
                    <a:pt x="170" y="7"/>
                    <a:pt x="157" y="23"/>
                  </a:cubicBezTo>
                  <a:cubicBezTo>
                    <a:pt x="81" y="110"/>
                    <a:pt x="1" y="259"/>
                    <a:pt x="41" y="379"/>
                  </a:cubicBezTo>
                  <a:cubicBezTo>
                    <a:pt x="51" y="412"/>
                    <a:pt x="81" y="431"/>
                    <a:pt x="111" y="431"/>
                  </a:cubicBezTo>
                  <a:cubicBezTo>
                    <a:pt x="134" y="431"/>
                    <a:pt x="156" y="421"/>
                    <a:pt x="170" y="399"/>
                  </a:cubicBezTo>
                  <a:cubicBezTo>
                    <a:pt x="199" y="357"/>
                    <a:pt x="201" y="310"/>
                    <a:pt x="210" y="261"/>
                  </a:cubicBezTo>
                  <a:cubicBezTo>
                    <a:pt x="219" y="210"/>
                    <a:pt x="234" y="150"/>
                    <a:pt x="257" y="101"/>
                  </a:cubicBezTo>
                  <a:cubicBezTo>
                    <a:pt x="275" y="55"/>
                    <a:pt x="239" y="0"/>
                    <a:pt x="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5927;p67">
              <a:extLst>
                <a:ext uri="{FF2B5EF4-FFF2-40B4-BE49-F238E27FC236}">
                  <a16:creationId xmlns:a16="http://schemas.microsoft.com/office/drawing/2014/main" id="{95E48A98-AFA0-B18E-7370-81E25266145C}"/>
                </a:ext>
              </a:extLst>
            </p:cNvPr>
            <p:cNvSpPr/>
            <p:nvPr/>
          </p:nvSpPr>
          <p:spPr>
            <a:xfrm>
              <a:off x="6059050" y="1949908"/>
              <a:ext cx="26976" cy="46423"/>
            </a:xfrm>
            <a:custGeom>
              <a:avLst/>
              <a:gdLst/>
              <a:ahLst/>
              <a:cxnLst/>
              <a:rect l="l" t="t" r="r" b="b"/>
              <a:pathLst>
                <a:path w="172" h="296" extrusionOk="0">
                  <a:moveTo>
                    <a:pt x="152" y="0"/>
                  </a:moveTo>
                  <a:cubicBezTo>
                    <a:pt x="147" y="0"/>
                    <a:pt x="142" y="2"/>
                    <a:pt x="139" y="6"/>
                  </a:cubicBezTo>
                  <a:cubicBezTo>
                    <a:pt x="85" y="59"/>
                    <a:pt x="1" y="239"/>
                    <a:pt x="85" y="293"/>
                  </a:cubicBezTo>
                  <a:cubicBezTo>
                    <a:pt x="91" y="295"/>
                    <a:pt x="97" y="296"/>
                    <a:pt x="104" y="296"/>
                  </a:cubicBezTo>
                  <a:cubicBezTo>
                    <a:pt x="110" y="296"/>
                    <a:pt x="115" y="295"/>
                    <a:pt x="119" y="293"/>
                  </a:cubicBezTo>
                  <a:cubicBezTo>
                    <a:pt x="163" y="264"/>
                    <a:pt x="156" y="217"/>
                    <a:pt x="159" y="172"/>
                  </a:cubicBezTo>
                  <a:cubicBezTo>
                    <a:pt x="163" y="119"/>
                    <a:pt x="172" y="63"/>
                    <a:pt x="168" y="14"/>
                  </a:cubicBezTo>
                  <a:cubicBezTo>
                    <a:pt x="168" y="5"/>
                    <a:pt x="16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5928;p67">
              <a:extLst>
                <a:ext uri="{FF2B5EF4-FFF2-40B4-BE49-F238E27FC236}">
                  <a16:creationId xmlns:a16="http://schemas.microsoft.com/office/drawing/2014/main" id="{1DB7B41A-F369-9FD9-491E-3DC1AAB4D609}"/>
                </a:ext>
              </a:extLst>
            </p:cNvPr>
            <p:cNvSpPr/>
            <p:nvPr/>
          </p:nvSpPr>
          <p:spPr>
            <a:xfrm>
              <a:off x="6058109" y="2052634"/>
              <a:ext cx="24467" cy="32935"/>
            </a:xfrm>
            <a:custGeom>
              <a:avLst/>
              <a:gdLst/>
              <a:ahLst/>
              <a:cxnLst/>
              <a:rect l="l" t="t" r="r" b="b"/>
              <a:pathLst>
                <a:path w="156" h="210" extrusionOk="0">
                  <a:moveTo>
                    <a:pt x="80" y="0"/>
                  </a:moveTo>
                  <a:cubicBezTo>
                    <a:pt x="56" y="0"/>
                    <a:pt x="32" y="14"/>
                    <a:pt x="24" y="40"/>
                  </a:cubicBezTo>
                  <a:cubicBezTo>
                    <a:pt x="13" y="85"/>
                    <a:pt x="0" y="140"/>
                    <a:pt x="29" y="183"/>
                  </a:cubicBezTo>
                  <a:cubicBezTo>
                    <a:pt x="41" y="201"/>
                    <a:pt x="60" y="209"/>
                    <a:pt x="78" y="209"/>
                  </a:cubicBezTo>
                  <a:cubicBezTo>
                    <a:pt x="95" y="209"/>
                    <a:pt x="113" y="201"/>
                    <a:pt x="125" y="185"/>
                  </a:cubicBezTo>
                  <a:cubicBezTo>
                    <a:pt x="156" y="142"/>
                    <a:pt x="142" y="87"/>
                    <a:pt x="133" y="42"/>
                  </a:cubicBezTo>
                  <a:cubicBezTo>
                    <a:pt x="128" y="14"/>
                    <a:pt x="104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5929;p67">
              <a:extLst>
                <a:ext uri="{FF2B5EF4-FFF2-40B4-BE49-F238E27FC236}">
                  <a16:creationId xmlns:a16="http://schemas.microsoft.com/office/drawing/2014/main" id="{38911C80-9B36-62DA-1FE7-81B533433E5D}"/>
                </a:ext>
              </a:extLst>
            </p:cNvPr>
            <p:cNvSpPr/>
            <p:nvPr/>
          </p:nvSpPr>
          <p:spPr>
            <a:xfrm>
              <a:off x="6232824" y="2198331"/>
              <a:ext cx="34661" cy="58813"/>
            </a:xfrm>
            <a:custGeom>
              <a:avLst/>
              <a:gdLst/>
              <a:ahLst/>
              <a:cxnLst/>
              <a:rect l="l" t="t" r="r" b="b"/>
              <a:pathLst>
                <a:path w="221" h="375" extrusionOk="0">
                  <a:moveTo>
                    <a:pt x="83" y="1"/>
                  </a:moveTo>
                  <a:cubicBezTo>
                    <a:pt x="62" y="1"/>
                    <a:pt x="40" y="12"/>
                    <a:pt x="29" y="32"/>
                  </a:cubicBezTo>
                  <a:cubicBezTo>
                    <a:pt x="0" y="72"/>
                    <a:pt x="7" y="134"/>
                    <a:pt x="9" y="183"/>
                  </a:cubicBezTo>
                  <a:cubicBezTo>
                    <a:pt x="12" y="248"/>
                    <a:pt x="23" y="310"/>
                    <a:pt x="74" y="350"/>
                  </a:cubicBezTo>
                  <a:cubicBezTo>
                    <a:pt x="93" y="367"/>
                    <a:pt x="114" y="375"/>
                    <a:pt x="134" y="375"/>
                  </a:cubicBezTo>
                  <a:cubicBezTo>
                    <a:pt x="175" y="375"/>
                    <a:pt x="212" y="343"/>
                    <a:pt x="216" y="292"/>
                  </a:cubicBezTo>
                  <a:cubicBezTo>
                    <a:pt x="221" y="239"/>
                    <a:pt x="205" y="192"/>
                    <a:pt x="187" y="143"/>
                  </a:cubicBezTo>
                  <a:cubicBezTo>
                    <a:pt x="174" y="92"/>
                    <a:pt x="156" y="37"/>
                    <a:pt x="112" y="8"/>
                  </a:cubicBezTo>
                  <a:cubicBezTo>
                    <a:pt x="103" y="3"/>
                    <a:pt x="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5930;p67">
              <a:extLst>
                <a:ext uri="{FF2B5EF4-FFF2-40B4-BE49-F238E27FC236}">
                  <a16:creationId xmlns:a16="http://schemas.microsoft.com/office/drawing/2014/main" id="{7C3F51CE-7EDC-6E6E-B237-67E452E614C0}"/>
                </a:ext>
              </a:extLst>
            </p:cNvPr>
            <p:cNvSpPr/>
            <p:nvPr/>
          </p:nvSpPr>
          <p:spPr>
            <a:xfrm>
              <a:off x="6168992" y="2289765"/>
              <a:ext cx="27290" cy="71203"/>
            </a:xfrm>
            <a:custGeom>
              <a:avLst/>
              <a:gdLst/>
              <a:ahLst/>
              <a:cxnLst/>
              <a:rect l="l" t="t" r="r" b="b"/>
              <a:pathLst>
                <a:path w="174" h="454" extrusionOk="0">
                  <a:moveTo>
                    <a:pt x="92" y="1"/>
                  </a:moveTo>
                  <a:cubicBezTo>
                    <a:pt x="65" y="1"/>
                    <a:pt x="38" y="19"/>
                    <a:pt x="36" y="54"/>
                  </a:cubicBezTo>
                  <a:cubicBezTo>
                    <a:pt x="27" y="168"/>
                    <a:pt x="0" y="288"/>
                    <a:pt x="23" y="401"/>
                  </a:cubicBezTo>
                  <a:cubicBezTo>
                    <a:pt x="25" y="423"/>
                    <a:pt x="47" y="443"/>
                    <a:pt x="69" y="450"/>
                  </a:cubicBezTo>
                  <a:cubicBezTo>
                    <a:pt x="76" y="452"/>
                    <a:pt x="82" y="453"/>
                    <a:pt x="87" y="453"/>
                  </a:cubicBezTo>
                  <a:cubicBezTo>
                    <a:pt x="93" y="453"/>
                    <a:pt x="98" y="452"/>
                    <a:pt x="105" y="450"/>
                  </a:cubicBezTo>
                  <a:cubicBezTo>
                    <a:pt x="127" y="443"/>
                    <a:pt x="149" y="423"/>
                    <a:pt x="152" y="401"/>
                  </a:cubicBezTo>
                  <a:cubicBezTo>
                    <a:pt x="174" y="288"/>
                    <a:pt x="152" y="168"/>
                    <a:pt x="147" y="54"/>
                  </a:cubicBezTo>
                  <a:cubicBezTo>
                    <a:pt x="146" y="19"/>
                    <a:pt x="119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5931;p67">
              <a:extLst>
                <a:ext uri="{FF2B5EF4-FFF2-40B4-BE49-F238E27FC236}">
                  <a16:creationId xmlns:a16="http://schemas.microsoft.com/office/drawing/2014/main" id="{1AEB7A57-B639-28C0-37F8-5260F2472005}"/>
                </a:ext>
              </a:extLst>
            </p:cNvPr>
            <p:cNvSpPr/>
            <p:nvPr/>
          </p:nvSpPr>
          <p:spPr>
            <a:xfrm>
              <a:off x="6091201" y="2301998"/>
              <a:ext cx="28701" cy="63989"/>
            </a:xfrm>
            <a:custGeom>
              <a:avLst/>
              <a:gdLst/>
              <a:ahLst/>
              <a:cxnLst/>
              <a:rect l="l" t="t" r="r" b="b"/>
              <a:pathLst>
                <a:path w="183" h="408" extrusionOk="0">
                  <a:moveTo>
                    <a:pt x="93" y="0"/>
                  </a:moveTo>
                  <a:cubicBezTo>
                    <a:pt x="67" y="0"/>
                    <a:pt x="40" y="14"/>
                    <a:pt x="36" y="43"/>
                  </a:cubicBezTo>
                  <a:cubicBezTo>
                    <a:pt x="20" y="138"/>
                    <a:pt x="0" y="232"/>
                    <a:pt x="9" y="328"/>
                  </a:cubicBezTo>
                  <a:cubicBezTo>
                    <a:pt x="15" y="380"/>
                    <a:pt x="53" y="407"/>
                    <a:pt x="91" y="407"/>
                  </a:cubicBezTo>
                  <a:cubicBezTo>
                    <a:pt x="128" y="407"/>
                    <a:pt x="165" y="382"/>
                    <a:pt x="172" y="330"/>
                  </a:cubicBezTo>
                  <a:cubicBezTo>
                    <a:pt x="183" y="234"/>
                    <a:pt x="167" y="138"/>
                    <a:pt x="154" y="43"/>
                  </a:cubicBezTo>
                  <a:cubicBezTo>
                    <a:pt x="148" y="15"/>
                    <a:pt x="120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5932;p67">
              <a:extLst>
                <a:ext uri="{FF2B5EF4-FFF2-40B4-BE49-F238E27FC236}">
                  <a16:creationId xmlns:a16="http://schemas.microsoft.com/office/drawing/2014/main" id="{24CF8458-01D9-B062-C2F0-164F102D9E40}"/>
                </a:ext>
              </a:extLst>
            </p:cNvPr>
            <p:cNvSpPr/>
            <p:nvPr/>
          </p:nvSpPr>
          <p:spPr>
            <a:xfrm>
              <a:off x="6067833" y="2401743"/>
              <a:ext cx="38896" cy="63989"/>
            </a:xfrm>
            <a:custGeom>
              <a:avLst/>
              <a:gdLst/>
              <a:ahLst/>
              <a:cxnLst/>
              <a:rect l="l" t="t" r="r" b="b"/>
              <a:pathLst>
                <a:path w="248" h="408" extrusionOk="0">
                  <a:moveTo>
                    <a:pt x="55" y="0"/>
                  </a:moveTo>
                  <a:cubicBezTo>
                    <a:pt x="32" y="0"/>
                    <a:pt x="9" y="16"/>
                    <a:pt x="5" y="47"/>
                  </a:cubicBezTo>
                  <a:cubicBezTo>
                    <a:pt x="0" y="110"/>
                    <a:pt x="16" y="183"/>
                    <a:pt x="34" y="243"/>
                  </a:cubicBezTo>
                  <a:cubicBezTo>
                    <a:pt x="40" y="274"/>
                    <a:pt x="51" y="303"/>
                    <a:pt x="67" y="330"/>
                  </a:cubicBezTo>
                  <a:cubicBezTo>
                    <a:pt x="83" y="370"/>
                    <a:pt x="112" y="381"/>
                    <a:pt x="145" y="399"/>
                  </a:cubicBezTo>
                  <a:cubicBezTo>
                    <a:pt x="153" y="405"/>
                    <a:pt x="163" y="407"/>
                    <a:pt x="173" y="407"/>
                  </a:cubicBezTo>
                  <a:cubicBezTo>
                    <a:pt x="210" y="407"/>
                    <a:pt x="248" y="372"/>
                    <a:pt x="234" y="332"/>
                  </a:cubicBezTo>
                  <a:cubicBezTo>
                    <a:pt x="225" y="310"/>
                    <a:pt x="223" y="288"/>
                    <a:pt x="209" y="265"/>
                  </a:cubicBezTo>
                  <a:cubicBezTo>
                    <a:pt x="201" y="239"/>
                    <a:pt x="180" y="212"/>
                    <a:pt x="169" y="185"/>
                  </a:cubicBezTo>
                  <a:cubicBezTo>
                    <a:pt x="147" y="132"/>
                    <a:pt x="132" y="65"/>
                    <a:pt x="96" y="21"/>
                  </a:cubicBezTo>
                  <a:cubicBezTo>
                    <a:pt x="85" y="7"/>
                    <a:pt x="70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5933;p67">
              <a:extLst>
                <a:ext uri="{FF2B5EF4-FFF2-40B4-BE49-F238E27FC236}">
                  <a16:creationId xmlns:a16="http://schemas.microsoft.com/office/drawing/2014/main" id="{41410D62-0941-6704-7591-48835E077EA7}"/>
                </a:ext>
              </a:extLst>
            </p:cNvPr>
            <p:cNvSpPr/>
            <p:nvPr/>
          </p:nvSpPr>
          <p:spPr>
            <a:xfrm>
              <a:off x="6158641" y="2406605"/>
              <a:ext cx="44385" cy="63361"/>
            </a:xfrm>
            <a:custGeom>
              <a:avLst/>
              <a:gdLst/>
              <a:ahLst/>
              <a:cxnLst/>
              <a:rect l="l" t="t" r="r" b="b"/>
              <a:pathLst>
                <a:path w="283" h="404" extrusionOk="0">
                  <a:moveTo>
                    <a:pt x="83" y="1"/>
                  </a:moveTo>
                  <a:cubicBezTo>
                    <a:pt x="43" y="1"/>
                    <a:pt x="0" y="39"/>
                    <a:pt x="13" y="88"/>
                  </a:cubicBezTo>
                  <a:cubicBezTo>
                    <a:pt x="36" y="178"/>
                    <a:pt x="73" y="403"/>
                    <a:pt x="197" y="403"/>
                  </a:cubicBezTo>
                  <a:cubicBezTo>
                    <a:pt x="204" y="403"/>
                    <a:pt x="210" y="403"/>
                    <a:pt x="218" y="401"/>
                  </a:cubicBezTo>
                  <a:cubicBezTo>
                    <a:pt x="282" y="390"/>
                    <a:pt x="258" y="290"/>
                    <a:pt x="240" y="254"/>
                  </a:cubicBezTo>
                  <a:cubicBezTo>
                    <a:pt x="211" y="179"/>
                    <a:pt x="171" y="110"/>
                    <a:pt x="138" y="39"/>
                  </a:cubicBezTo>
                  <a:cubicBezTo>
                    <a:pt x="127" y="12"/>
                    <a:pt x="105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5934;p67">
              <a:extLst>
                <a:ext uri="{FF2B5EF4-FFF2-40B4-BE49-F238E27FC236}">
                  <a16:creationId xmlns:a16="http://schemas.microsoft.com/office/drawing/2014/main" id="{7154AA92-A295-7F36-B472-A12A6D2D88AA}"/>
                </a:ext>
              </a:extLst>
            </p:cNvPr>
            <p:cNvSpPr/>
            <p:nvPr/>
          </p:nvSpPr>
          <p:spPr>
            <a:xfrm>
              <a:off x="6248821" y="2402998"/>
              <a:ext cx="39680" cy="60852"/>
            </a:xfrm>
            <a:custGeom>
              <a:avLst/>
              <a:gdLst/>
              <a:ahLst/>
              <a:cxnLst/>
              <a:rect l="l" t="t" r="r" b="b"/>
              <a:pathLst>
                <a:path w="253" h="388" extrusionOk="0">
                  <a:moveTo>
                    <a:pt x="96" y="1"/>
                  </a:moveTo>
                  <a:cubicBezTo>
                    <a:pt x="49" y="1"/>
                    <a:pt x="1" y="45"/>
                    <a:pt x="14" y="97"/>
                  </a:cubicBezTo>
                  <a:cubicBezTo>
                    <a:pt x="36" y="191"/>
                    <a:pt x="43" y="342"/>
                    <a:pt x="150" y="384"/>
                  </a:cubicBezTo>
                  <a:cubicBezTo>
                    <a:pt x="156" y="387"/>
                    <a:pt x="162" y="388"/>
                    <a:pt x="168" y="388"/>
                  </a:cubicBezTo>
                  <a:cubicBezTo>
                    <a:pt x="199" y="388"/>
                    <a:pt x="230" y="363"/>
                    <a:pt x="239" y="335"/>
                  </a:cubicBezTo>
                  <a:cubicBezTo>
                    <a:pt x="252" y="289"/>
                    <a:pt x="232" y="242"/>
                    <a:pt x="219" y="197"/>
                  </a:cubicBezTo>
                  <a:cubicBezTo>
                    <a:pt x="201" y="144"/>
                    <a:pt x="183" y="91"/>
                    <a:pt x="159" y="42"/>
                  </a:cubicBezTo>
                  <a:cubicBezTo>
                    <a:pt x="144" y="13"/>
                    <a:pt x="120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5935;p67">
              <a:extLst>
                <a:ext uri="{FF2B5EF4-FFF2-40B4-BE49-F238E27FC236}">
                  <a16:creationId xmlns:a16="http://schemas.microsoft.com/office/drawing/2014/main" id="{07E0D5E2-EA33-6CE4-E6E4-665D2295A8BB}"/>
                </a:ext>
              </a:extLst>
            </p:cNvPr>
            <p:cNvSpPr/>
            <p:nvPr/>
          </p:nvSpPr>
          <p:spPr>
            <a:xfrm>
              <a:off x="6289755" y="2290392"/>
              <a:ext cx="25565" cy="56304"/>
            </a:xfrm>
            <a:custGeom>
              <a:avLst/>
              <a:gdLst/>
              <a:ahLst/>
              <a:cxnLst/>
              <a:rect l="l" t="t" r="r" b="b"/>
              <a:pathLst>
                <a:path w="163" h="359" extrusionOk="0">
                  <a:moveTo>
                    <a:pt x="83" y="1"/>
                  </a:moveTo>
                  <a:cubicBezTo>
                    <a:pt x="55" y="1"/>
                    <a:pt x="27" y="20"/>
                    <a:pt x="22" y="59"/>
                  </a:cubicBezTo>
                  <a:cubicBezTo>
                    <a:pt x="11" y="135"/>
                    <a:pt x="0" y="212"/>
                    <a:pt x="9" y="286"/>
                  </a:cubicBezTo>
                  <a:cubicBezTo>
                    <a:pt x="13" y="334"/>
                    <a:pt x="46" y="358"/>
                    <a:pt x="80" y="358"/>
                  </a:cubicBezTo>
                  <a:cubicBezTo>
                    <a:pt x="113" y="358"/>
                    <a:pt x="146" y="335"/>
                    <a:pt x="154" y="290"/>
                  </a:cubicBezTo>
                  <a:cubicBezTo>
                    <a:pt x="162" y="215"/>
                    <a:pt x="154" y="137"/>
                    <a:pt x="145" y="61"/>
                  </a:cubicBezTo>
                  <a:cubicBezTo>
                    <a:pt x="140" y="21"/>
                    <a:pt x="111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5936;p67">
              <a:extLst>
                <a:ext uri="{FF2B5EF4-FFF2-40B4-BE49-F238E27FC236}">
                  <a16:creationId xmlns:a16="http://schemas.microsoft.com/office/drawing/2014/main" id="{5F4BB516-0380-CE94-D5BF-C7913C65837A}"/>
                </a:ext>
              </a:extLst>
            </p:cNvPr>
            <p:cNvSpPr/>
            <p:nvPr/>
          </p:nvSpPr>
          <p:spPr>
            <a:xfrm>
              <a:off x="6233922" y="2310467"/>
              <a:ext cx="24467" cy="38581"/>
            </a:xfrm>
            <a:custGeom>
              <a:avLst/>
              <a:gdLst/>
              <a:ahLst/>
              <a:cxnLst/>
              <a:rect l="l" t="t" r="r" b="b"/>
              <a:pathLst>
                <a:path w="156" h="246" extrusionOk="0">
                  <a:moveTo>
                    <a:pt x="79" y="1"/>
                  </a:moveTo>
                  <a:cubicBezTo>
                    <a:pt x="53" y="1"/>
                    <a:pt x="27" y="15"/>
                    <a:pt x="20" y="44"/>
                  </a:cubicBezTo>
                  <a:cubicBezTo>
                    <a:pt x="5" y="109"/>
                    <a:pt x="0" y="198"/>
                    <a:pt x="65" y="236"/>
                  </a:cubicBezTo>
                  <a:cubicBezTo>
                    <a:pt x="75" y="242"/>
                    <a:pt x="85" y="245"/>
                    <a:pt x="94" y="245"/>
                  </a:cubicBezTo>
                  <a:cubicBezTo>
                    <a:pt x="123" y="245"/>
                    <a:pt x="147" y="219"/>
                    <a:pt x="154" y="187"/>
                  </a:cubicBezTo>
                  <a:cubicBezTo>
                    <a:pt x="156" y="165"/>
                    <a:pt x="147" y="142"/>
                    <a:pt x="145" y="120"/>
                  </a:cubicBezTo>
                  <a:cubicBezTo>
                    <a:pt x="143" y="100"/>
                    <a:pt x="143" y="80"/>
                    <a:pt x="143" y="62"/>
                  </a:cubicBezTo>
                  <a:cubicBezTo>
                    <a:pt x="145" y="23"/>
                    <a:pt x="112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5937;p67">
              <a:extLst>
                <a:ext uri="{FF2B5EF4-FFF2-40B4-BE49-F238E27FC236}">
                  <a16:creationId xmlns:a16="http://schemas.microsoft.com/office/drawing/2014/main" id="{92EC7632-57F3-30C5-8447-67DA6EEF0588}"/>
                </a:ext>
              </a:extLst>
            </p:cNvPr>
            <p:cNvSpPr/>
            <p:nvPr/>
          </p:nvSpPr>
          <p:spPr>
            <a:xfrm>
              <a:off x="6325200" y="2215426"/>
              <a:ext cx="34034" cy="43600"/>
            </a:xfrm>
            <a:custGeom>
              <a:avLst/>
              <a:gdLst/>
              <a:ahLst/>
              <a:cxnLst/>
              <a:rect l="l" t="t" r="r" b="b"/>
              <a:pathLst>
                <a:path w="217" h="278" extrusionOk="0">
                  <a:moveTo>
                    <a:pt x="63" y="1"/>
                  </a:moveTo>
                  <a:cubicBezTo>
                    <a:pt x="44" y="1"/>
                    <a:pt x="25" y="12"/>
                    <a:pt x="19" y="37"/>
                  </a:cubicBezTo>
                  <a:cubicBezTo>
                    <a:pt x="1" y="92"/>
                    <a:pt x="10" y="146"/>
                    <a:pt x="34" y="197"/>
                  </a:cubicBezTo>
                  <a:cubicBezTo>
                    <a:pt x="50" y="223"/>
                    <a:pt x="65" y="246"/>
                    <a:pt x="90" y="261"/>
                  </a:cubicBezTo>
                  <a:cubicBezTo>
                    <a:pt x="109" y="273"/>
                    <a:pt x="128" y="278"/>
                    <a:pt x="146" y="278"/>
                  </a:cubicBezTo>
                  <a:cubicBezTo>
                    <a:pt x="158" y="278"/>
                    <a:pt x="169" y="276"/>
                    <a:pt x="179" y="272"/>
                  </a:cubicBezTo>
                  <a:cubicBezTo>
                    <a:pt x="206" y="263"/>
                    <a:pt x="217" y="246"/>
                    <a:pt x="212" y="217"/>
                  </a:cubicBezTo>
                  <a:cubicBezTo>
                    <a:pt x="210" y="203"/>
                    <a:pt x="208" y="181"/>
                    <a:pt x="194" y="163"/>
                  </a:cubicBezTo>
                  <a:cubicBezTo>
                    <a:pt x="183" y="150"/>
                    <a:pt x="168" y="137"/>
                    <a:pt x="157" y="119"/>
                  </a:cubicBezTo>
                  <a:cubicBezTo>
                    <a:pt x="139" y="97"/>
                    <a:pt x="126" y="68"/>
                    <a:pt x="117" y="39"/>
                  </a:cubicBezTo>
                  <a:cubicBezTo>
                    <a:pt x="107" y="14"/>
                    <a:pt x="85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5938;p67">
              <a:extLst>
                <a:ext uri="{FF2B5EF4-FFF2-40B4-BE49-F238E27FC236}">
                  <a16:creationId xmlns:a16="http://schemas.microsoft.com/office/drawing/2014/main" id="{63357681-BF39-7D6F-F42E-1F9A8652E659}"/>
                </a:ext>
              </a:extLst>
            </p:cNvPr>
            <p:cNvSpPr/>
            <p:nvPr/>
          </p:nvSpPr>
          <p:spPr>
            <a:xfrm>
              <a:off x="6295245" y="2156143"/>
              <a:ext cx="22741" cy="32308"/>
            </a:xfrm>
            <a:custGeom>
              <a:avLst/>
              <a:gdLst/>
              <a:ahLst/>
              <a:cxnLst/>
              <a:rect l="l" t="t" r="r" b="b"/>
              <a:pathLst>
                <a:path w="145" h="206" extrusionOk="0">
                  <a:moveTo>
                    <a:pt x="81" y="0"/>
                  </a:moveTo>
                  <a:cubicBezTo>
                    <a:pt x="71" y="0"/>
                    <a:pt x="60" y="4"/>
                    <a:pt x="52" y="12"/>
                  </a:cubicBezTo>
                  <a:cubicBezTo>
                    <a:pt x="21" y="39"/>
                    <a:pt x="7" y="74"/>
                    <a:pt x="3" y="114"/>
                  </a:cubicBezTo>
                  <a:cubicBezTo>
                    <a:pt x="1" y="150"/>
                    <a:pt x="41" y="197"/>
                    <a:pt x="74" y="205"/>
                  </a:cubicBezTo>
                  <a:cubicBezTo>
                    <a:pt x="76" y="206"/>
                    <a:pt x="79" y="206"/>
                    <a:pt x="81" y="206"/>
                  </a:cubicBezTo>
                  <a:cubicBezTo>
                    <a:pt x="95" y="206"/>
                    <a:pt x="108" y="200"/>
                    <a:pt x="110" y="185"/>
                  </a:cubicBezTo>
                  <a:cubicBezTo>
                    <a:pt x="121" y="148"/>
                    <a:pt x="99" y="101"/>
                    <a:pt x="121" y="67"/>
                  </a:cubicBezTo>
                  <a:cubicBezTo>
                    <a:pt x="144" y="34"/>
                    <a:pt x="113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5939;p67">
              <a:extLst>
                <a:ext uri="{FF2B5EF4-FFF2-40B4-BE49-F238E27FC236}">
                  <a16:creationId xmlns:a16="http://schemas.microsoft.com/office/drawing/2014/main" id="{CDB1A0FF-A4AB-047E-8316-1501B9B02C5D}"/>
                </a:ext>
              </a:extLst>
            </p:cNvPr>
            <p:cNvSpPr/>
            <p:nvPr/>
          </p:nvSpPr>
          <p:spPr>
            <a:xfrm>
              <a:off x="6413342" y="2161476"/>
              <a:ext cx="39366" cy="4736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73" y="1"/>
                  </a:moveTo>
                  <a:cubicBezTo>
                    <a:pt x="28" y="1"/>
                    <a:pt x="0" y="34"/>
                    <a:pt x="6" y="80"/>
                  </a:cubicBezTo>
                  <a:cubicBezTo>
                    <a:pt x="13" y="118"/>
                    <a:pt x="40" y="151"/>
                    <a:pt x="57" y="185"/>
                  </a:cubicBezTo>
                  <a:cubicBezTo>
                    <a:pt x="80" y="229"/>
                    <a:pt x="95" y="263"/>
                    <a:pt x="137" y="292"/>
                  </a:cubicBezTo>
                  <a:cubicBezTo>
                    <a:pt x="148" y="299"/>
                    <a:pt x="160" y="302"/>
                    <a:pt x="172" y="302"/>
                  </a:cubicBezTo>
                  <a:cubicBezTo>
                    <a:pt x="202" y="302"/>
                    <a:pt x="233" y="282"/>
                    <a:pt x="240" y="251"/>
                  </a:cubicBezTo>
                  <a:cubicBezTo>
                    <a:pt x="251" y="194"/>
                    <a:pt x="238" y="149"/>
                    <a:pt x="204" y="102"/>
                  </a:cubicBezTo>
                  <a:cubicBezTo>
                    <a:pt x="173" y="60"/>
                    <a:pt x="140" y="13"/>
                    <a:pt x="88" y="2"/>
                  </a:cubicBezTo>
                  <a:cubicBezTo>
                    <a:pt x="83" y="1"/>
                    <a:pt x="78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5940;p67">
              <a:extLst>
                <a:ext uri="{FF2B5EF4-FFF2-40B4-BE49-F238E27FC236}">
                  <a16:creationId xmlns:a16="http://schemas.microsoft.com/office/drawing/2014/main" id="{3850D19B-174D-E4E4-E163-D8CA1DA73288}"/>
                </a:ext>
              </a:extLst>
            </p:cNvPr>
            <p:cNvSpPr/>
            <p:nvPr/>
          </p:nvSpPr>
          <p:spPr>
            <a:xfrm>
              <a:off x="6405187" y="2256202"/>
              <a:ext cx="29329" cy="55990"/>
            </a:xfrm>
            <a:custGeom>
              <a:avLst/>
              <a:gdLst/>
              <a:ahLst/>
              <a:cxnLst/>
              <a:rect l="l" t="t" r="r" b="b"/>
              <a:pathLst>
                <a:path w="187" h="357" extrusionOk="0">
                  <a:moveTo>
                    <a:pt x="69" y="1"/>
                  </a:moveTo>
                  <a:cubicBezTo>
                    <a:pt x="35" y="1"/>
                    <a:pt x="0" y="23"/>
                    <a:pt x="0" y="63"/>
                  </a:cubicBezTo>
                  <a:cubicBezTo>
                    <a:pt x="3" y="159"/>
                    <a:pt x="18" y="259"/>
                    <a:pt x="78" y="337"/>
                  </a:cubicBezTo>
                  <a:cubicBezTo>
                    <a:pt x="89" y="351"/>
                    <a:pt x="104" y="356"/>
                    <a:pt x="119" y="356"/>
                  </a:cubicBezTo>
                  <a:cubicBezTo>
                    <a:pt x="152" y="356"/>
                    <a:pt x="186" y="330"/>
                    <a:pt x="185" y="297"/>
                  </a:cubicBezTo>
                  <a:cubicBezTo>
                    <a:pt x="178" y="210"/>
                    <a:pt x="145" y="132"/>
                    <a:pt x="129" y="46"/>
                  </a:cubicBezTo>
                  <a:cubicBezTo>
                    <a:pt x="122" y="15"/>
                    <a:pt x="9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5941;p67">
              <a:extLst>
                <a:ext uri="{FF2B5EF4-FFF2-40B4-BE49-F238E27FC236}">
                  <a16:creationId xmlns:a16="http://schemas.microsoft.com/office/drawing/2014/main" id="{1FEC24CB-5700-0D55-7CC8-CF75CF28DAF5}"/>
                </a:ext>
              </a:extLst>
            </p:cNvPr>
            <p:cNvSpPr/>
            <p:nvPr/>
          </p:nvSpPr>
          <p:spPr>
            <a:xfrm>
              <a:off x="6381818" y="2171983"/>
              <a:ext cx="14115" cy="26976"/>
            </a:xfrm>
            <a:custGeom>
              <a:avLst/>
              <a:gdLst/>
              <a:ahLst/>
              <a:cxnLst/>
              <a:rect l="l" t="t" r="r" b="b"/>
              <a:pathLst>
                <a:path w="90" h="172" extrusionOk="0">
                  <a:moveTo>
                    <a:pt x="44" y="1"/>
                  </a:moveTo>
                  <a:cubicBezTo>
                    <a:pt x="24" y="1"/>
                    <a:pt x="5" y="13"/>
                    <a:pt x="5" y="38"/>
                  </a:cubicBezTo>
                  <a:cubicBezTo>
                    <a:pt x="5" y="80"/>
                    <a:pt x="0" y="133"/>
                    <a:pt x="27" y="167"/>
                  </a:cubicBezTo>
                  <a:cubicBezTo>
                    <a:pt x="31" y="170"/>
                    <a:pt x="38" y="172"/>
                    <a:pt x="44" y="172"/>
                  </a:cubicBezTo>
                  <a:cubicBezTo>
                    <a:pt x="50" y="172"/>
                    <a:pt x="56" y="170"/>
                    <a:pt x="60" y="167"/>
                  </a:cubicBezTo>
                  <a:cubicBezTo>
                    <a:pt x="89" y="133"/>
                    <a:pt x="85" y="80"/>
                    <a:pt x="85" y="38"/>
                  </a:cubicBezTo>
                  <a:cubicBezTo>
                    <a:pt x="84" y="13"/>
                    <a:pt x="64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5942;p67">
              <a:extLst>
                <a:ext uri="{FF2B5EF4-FFF2-40B4-BE49-F238E27FC236}">
                  <a16:creationId xmlns:a16="http://schemas.microsoft.com/office/drawing/2014/main" id="{E06F98AA-E438-DF01-A862-9439AC11F510}"/>
                </a:ext>
              </a:extLst>
            </p:cNvPr>
            <p:cNvSpPr/>
            <p:nvPr/>
          </p:nvSpPr>
          <p:spPr>
            <a:xfrm>
              <a:off x="6361900" y="2327561"/>
              <a:ext cx="27447" cy="45012"/>
            </a:xfrm>
            <a:custGeom>
              <a:avLst/>
              <a:gdLst/>
              <a:ahLst/>
              <a:cxnLst/>
              <a:rect l="l" t="t" r="r" b="b"/>
              <a:pathLst>
                <a:path w="175" h="287" extrusionOk="0">
                  <a:moveTo>
                    <a:pt x="91" y="0"/>
                  </a:moveTo>
                  <a:cubicBezTo>
                    <a:pt x="64" y="0"/>
                    <a:pt x="37" y="18"/>
                    <a:pt x="34" y="53"/>
                  </a:cubicBezTo>
                  <a:cubicBezTo>
                    <a:pt x="32" y="102"/>
                    <a:pt x="1" y="282"/>
                    <a:pt x="87" y="287"/>
                  </a:cubicBezTo>
                  <a:cubicBezTo>
                    <a:pt x="174" y="287"/>
                    <a:pt x="147" y="105"/>
                    <a:pt x="145" y="56"/>
                  </a:cubicBezTo>
                  <a:cubicBezTo>
                    <a:pt x="144" y="19"/>
                    <a:pt x="117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5943;p67">
              <a:extLst>
                <a:ext uri="{FF2B5EF4-FFF2-40B4-BE49-F238E27FC236}">
                  <a16:creationId xmlns:a16="http://schemas.microsoft.com/office/drawing/2014/main" id="{BD84F235-750A-BF4B-2127-896BBB952ECC}"/>
                </a:ext>
              </a:extLst>
            </p:cNvPr>
            <p:cNvSpPr/>
            <p:nvPr/>
          </p:nvSpPr>
          <p:spPr>
            <a:xfrm>
              <a:off x="6347942" y="2421347"/>
              <a:ext cx="42660" cy="51442"/>
            </a:xfrm>
            <a:custGeom>
              <a:avLst/>
              <a:gdLst/>
              <a:ahLst/>
              <a:cxnLst/>
              <a:rect l="l" t="t" r="r" b="b"/>
              <a:pathLst>
                <a:path w="272" h="328" extrusionOk="0">
                  <a:moveTo>
                    <a:pt x="57" y="1"/>
                  </a:moveTo>
                  <a:cubicBezTo>
                    <a:pt x="52" y="1"/>
                    <a:pt x="47" y="1"/>
                    <a:pt x="43" y="3"/>
                  </a:cubicBezTo>
                  <a:cubicBezTo>
                    <a:pt x="12" y="14"/>
                    <a:pt x="1" y="45"/>
                    <a:pt x="5" y="74"/>
                  </a:cubicBezTo>
                  <a:cubicBezTo>
                    <a:pt x="9" y="129"/>
                    <a:pt x="29" y="183"/>
                    <a:pt x="63" y="227"/>
                  </a:cubicBezTo>
                  <a:cubicBezTo>
                    <a:pt x="96" y="271"/>
                    <a:pt x="139" y="327"/>
                    <a:pt x="197" y="327"/>
                  </a:cubicBezTo>
                  <a:cubicBezTo>
                    <a:pt x="198" y="327"/>
                    <a:pt x="200" y="327"/>
                    <a:pt x="201" y="327"/>
                  </a:cubicBezTo>
                  <a:cubicBezTo>
                    <a:pt x="223" y="327"/>
                    <a:pt x="250" y="314"/>
                    <a:pt x="254" y="290"/>
                  </a:cubicBezTo>
                  <a:cubicBezTo>
                    <a:pt x="272" y="183"/>
                    <a:pt x="145" y="118"/>
                    <a:pt x="107" y="29"/>
                  </a:cubicBezTo>
                  <a:cubicBezTo>
                    <a:pt x="98" y="11"/>
                    <a:pt x="76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5944;p67">
              <a:extLst>
                <a:ext uri="{FF2B5EF4-FFF2-40B4-BE49-F238E27FC236}">
                  <a16:creationId xmlns:a16="http://schemas.microsoft.com/office/drawing/2014/main" id="{F94FDA9E-037A-1EB8-7DDA-CEFA6E04B3CA}"/>
                </a:ext>
              </a:extLst>
            </p:cNvPr>
            <p:cNvSpPr/>
            <p:nvPr/>
          </p:nvSpPr>
          <p:spPr>
            <a:xfrm>
              <a:off x="6428712" y="2394999"/>
              <a:ext cx="33250" cy="54579"/>
            </a:xfrm>
            <a:custGeom>
              <a:avLst/>
              <a:gdLst/>
              <a:ahLst/>
              <a:cxnLst/>
              <a:rect l="l" t="t" r="r" b="b"/>
              <a:pathLst>
                <a:path w="212" h="348" extrusionOk="0">
                  <a:moveTo>
                    <a:pt x="69" y="1"/>
                  </a:moveTo>
                  <a:cubicBezTo>
                    <a:pt x="36" y="1"/>
                    <a:pt x="1" y="32"/>
                    <a:pt x="8" y="70"/>
                  </a:cubicBezTo>
                  <a:cubicBezTo>
                    <a:pt x="26" y="151"/>
                    <a:pt x="46" y="248"/>
                    <a:pt x="91" y="317"/>
                  </a:cubicBezTo>
                  <a:cubicBezTo>
                    <a:pt x="102" y="338"/>
                    <a:pt x="124" y="348"/>
                    <a:pt x="146" y="348"/>
                  </a:cubicBezTo>
                  <a:cubicBezTo>
                    <a:pt x="179" y="348"/>
                    <a:pt x="211" y="326"/>
                    <a:pt x="208" y="286"/>
                  </a:cubicBezTo>
                  <a:cubicBezTo>
                    <a:pt x="204" y="197"/>
                    <a:pt x="153" y="106"/>
                    <a:pt x="113" y="28"/>
                  </a:cubicBezTo>
                  <a:cubicBezTo>
                    <a:pt x="102" y="9"/>
                    <a:pt x="86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5945;p67">
              <a:extLst>
                <a:ext uri="{FF2B5EF4-FFF2-40B4-BE49-F238E27FC236}">
                  <a16:creationId xmlns:a16="http://schemas.microsoft.com/office/drawing/2014/main" id="{52C98EEB-5D0A-C7B6-F918-5335DFC3ED98}"/>
                </a:ext>
              </a:extLst>
            </p:cNvPr>
            <p:cNvSpPr/>
            <p:nvPr/>
          </p:nvSpPr>
          <p:spPr>
            <a:xfrm>
              <a:off x="6486428" y="2305134"/>
              <a:ext cx="28858" cy="51442"/>
            </a:xfrm>
            <a:custGeom>
              <a:avLst/>
              <a:gdLst/>
              <a:ahLst/>
              <a:cxnLst/>
              <a:rect l="l" t="t" r="r" b="b"/>
              <a:pathLst>
                <a:path w="184" h="328" extrusionOk="0">
                  <a:moveTo>
                    <a:pt x="61" y="1"/>
                  </a:moveTo>
                  <a:cubicBezTo>
                    <a:pt x="36" y="1"/>
                    <a:pt x="11" y="19"/>
                    <a:pt x="7" y="52"/>
                  </a:cubicBezTo>
                  <a:cubicBezTo>
                    <a:pt x="1" y="132"/>
                    <a:pt x="7" y="248"/>
                    <a:pt x="72" y="310"/>
                  </a:cubicBezTo>
                  <a:cubicBezTo>
                    <a:pt x="86" y="322"/>
                    <a:pt x="102" y="328"/>
                    <a:pt x="116" y="328"/>
                  </a:cubicBezTo>
                  <a:cubicBezTo>
                    <a:pt x="153" y="328"/>
                    <a:pt x="183" y="293"/>
                    <a:pt x="179" y="252"/>
                  </a:cubicBezTo>
                  <a:cubicBezTo>
                    <a:pt x="172" y="219"/>
                    <a:pt x="159" y="185"/>
                    <a:pt x="147" y="154"/>
                  </a:cubicBezTo>
                  <a:cubicBezTo>
                    <a:pt x="134" y="118"/>
                    <a:pt x="125" y="78"/>
                    <a:pt x="112" y="41"/>
                  </a:cubicBezTo>
                  <a:cubicBezTo>
                    <a:pt x="103" y="13"/>
                    <a:pt x="82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5946;p67">
              <a:extLst>
                <a:ext uri="{FF2B5EF4-FFF2-40B4-BE49-F238E27FC236}">
                  <a16:creationId xmlns:a16="http://schemas.microsoft.com/office/drawing/2014/main" id="{ED127FB1-A221-022A-E33D-4A1A995E87ED}"/>
                </a:ext>
              </a:extLst>
            </p:cNvPr>
            <p:cNvSpPr/>
            <p:nvPr/>
          </p:nvSpPr>
          <p:spPr>
            <a:xfrm>
              <a:off x="6443141" y="2324581"/>
              <a:ext cx="20859" cy="27760"/>
            </a:xfrm>
            <a:custGeom>
              <a:avLst/>
              <a:gdLst/>
              <a:ahLst/>
              <a:cxnLst/>
              <a:rect l="l" t="t" r="r" b="b"/>
              <a:pathLst>
                <a:path w="133" h="177" extrusionOk="0">
                  <a:moveTo>
                    <a:pt x="65" y="0"/>
                  </a:moveTo>
                  <a:cubicBezTo>
                    <a:pt x="35" y="0"/>
                    <a:pt x="5" y="18"/>
                    <a:pt x="5" y="57"/>
                  </a:cubicBezTo>
                  <a:cubicBezTo>
                    <a:pt x="5" y="83"/>
                    <a:pt x="1" y="117"/>
                    <a:pt x="14" y="139"/>
                  </a:cubicBezTo>
                  <a:cubicBezTo>
                    <a:pt x="23" y="155"/>
                    <a:pt x="43" y="177"/>
                    <a:pt x="65" y="177"/>
                  </a:cubicBezTo>
                  <a:cubicBezTo>
                    <a:pt x="83" y="177"/>
                    <a:pt x="92" y="161"/>
                    <a:pt x="105" y="150"/>
                  </a:cubicBezTo>
                  <a:cubicBezTo>
                    <a:pt x="132" y="128"/>
                    <a:pt x="125" y="88"/>
                    <a:pt x="125" y="57"/>
                  </a:cubicBezTo>
                  <a:cubicBezTo>
                    <a:pt x="127" y="20"/>
                    <a:pt x="9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5947;p67">
              <a:extLst>
                <a:ext uri="{FF2B5EF4-FFF2-40B4-BE49-F238E27FC236}">
                  <a16:creationId xmlns:a16="http://schemas.microsoft.com/office/drawing/2014/main" id="{1BEE77E8-C197-86A1-BF2C-B4986019350C}"/>
                </a:ext>
              </a:extLst>
            </p:cNvPr>
            <p:cNvSpPr/>
            <p:nvPr/>
          </p:nvSpPr>
          <p:spPr>
            <a:xfrm>
              <a:off x="6492074" y="2215740"/>
              <a:ext cx="26976" cy="42189"/>
            </a:xfrm>
            <a:custGeom>
              <a:avLst/>
              <a:gdLst/>
              <a:ahLst/>
              <a:cxnLst/>
              <a:rect l="l" t="t" r="r" b="b"/>
              <a:pathLst>
                <a:path w="172" h="269" extrusionOk="0">
                  <a:moveTo>
                    <a:pt x="56" y="0"/>
                  </a:moveTo>
                  <a:cubicBezTo>
                    <a:pt x="39" y="0"/>
                    <a:pt x="20" y="10"/>
                    <a:pt x="16" y="28"/>
                  </a:cubicBezTo>
                  <a:cubicBezTo>
                    <a:pt x="14" y="39"/>
                    <a:pt x="11" y="50"/>
                    <a:pt x="11" y="61"/>
                  </a:cubicBezTo>
                  <a:cubicBezTo>
                    <a:pt x="10" y="72"/>
                    <a:pt x="9" y="75"/>
                    <a:pt x="9" y="75"/>
                  </a:cubicBezTo>
                  <a:cubicBezTo>
                    <a:pt x="8" y="75"/>
                    <a:pt x="9" y="65"/>
                    <a:pt x="9" y="65"/>
                  </a:cubicBezTo>
                  <a:lnTo>
                    <a:pt x="9" y="65"/>
                  </a:lnTo>
                  <a:cubicBezTo>
                    <a:pt x="8" y="65"/>
                    <a:pt x="7" y="69"/>
                    <a:pt x="5" y="81"/>
                  </a:cubicBezTo>
                  <a:cubicBezTo>
                    <a:pt x="0" y="106"/>
                    <a:pt x="2" y="128"/>
                    <a:pt x="5" y="152"/>
                  </a:cubicBezTo>
                  <a:cubicBezTo>
                    <a:pt x="14" y="215"/>
                    <a:pt x="47" y="261"/>
                    <a:pt x="111" y="268"/>
                  </a:cubicBezTo>
                  <a:cubicBezTo>
                    <a:pt x="113" y="268"/>
                    <a:pt x="114" y="268"/>
                    <a:pt x="115" y="268"/>
                  </a:cubicBezTo>
                  <a:cubicBezTo>
                    <a:pt x="146" y="268"/>
                    <a:pt x="167" y="238"/>
                    <a:pt x="169" y="212"/>
                  </a:cubicBezTo>
                  <a:cubicBezTo>
                    <a:pt x="172" y="172"/>
                    <a:pt x="156" y="146"/>
                    <a:pt x="134" y="117"/>
                  </a:cubicBezTo>
                  <a:cubicBezTo>
                    <a:pt x="119" y="98"/>
                    <a:pt x="112" y="78"/>
                    <a:pt x="98" y="61"/>
                  </a:cubicBezTo>
                  <a:lnTo>
                    <a:pt x="98" y="61"/>
                  </a:lnTo>
                  <a:cubicBezTo>
                    <a:pt x="96" y="51"/>
                    <a:pt x="93" y="41"/>
                    <a:pt x="91" y="28"/>
                  </a:cubicBezTo>
                  <a:cubicBezTo>
                    <a:pt x="89" y="9"/>
                    <a:pt x="7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5948;p67">
              <a:extLst>
                <a:ext uri="{FF2B5EF4-FFF2-40B4-BE49-F238E27FC236}">
                  <a16:creationId xmlns:a16="http://schemas.microsoft.com/office/drawing/2014/main" id="{C03A14B7-7958-59FB-6F6D-FE7149CE5780}"/>
                </a:ext>
              </a:extLst>
            </p:cNvPr>
            <p:cNvSpPr/>
            <p:nvPr/>
          </p:nvSpPr>
          <p:spPr>
            <a:xfrm>
              <a:off x="6496936" y="2109250"/>
              <a:ext cx="46581" cy="48462"/>
            </a:xfrm>
            <a:custGeom>
              <a:avLst/>
              <a:gdLst/>
              <a:ahLst/>
              <a:cxnLst/>
              <a:rect l="l" t="t" r="r" b="b"/>
              <a:pathLst>
                <a:path w="297" h="309" extrusionOk="0">
                  <a:moveTo>
                    <a:pt x="51" y="0"/>
                  </a:moveTo>
                  <a:cubicBezTo>
                    <a:pt x="32" y="0"/>
                    <a:pt x="14" y="10"/>
                    <a:pt x="11" y="33"/>
                  </a:cubicBezTo>
                  <a:cubicBezTo>
                    <a:pt x="0" y="91"/>
                    <a:pt x="23" y="144"/>
                    <a:pt x="49" y="195"/>
                  </a:cubicBezTo>
                  <a:cubicBezTo>
                    <a:pt x="76" y="242"/>
                    <a:pt x="127" y="309"/>
                    <a:pt x="189" y="309"/>
                  </a:cubicBezTo>
                  <a:cubicBezTo>
                    <a:pt x="198" y="309"/>
                    <a:pt x="207" y="307"/>
                    <a:pt x="216" y="304"/>
                  </a:cubicBezTo>
                  <a:cubicBezTo>
                    <a:pt x="296" y="273"/>
                    <a:pt x="263" y="182"/>
                    <a:pt x="214" y="137"/>
                  </a:cubicBezTo>
                  <a:cubicBezTo>
                    <a:pt x="169" y="100"/>
                    <a:pt x="134" y="51"/>
                    <a:pt x="87" y="13"/>
                  </a:cubicBezTo>
                  <a:cubicBezTo>
                    <a:pt x="77" y="5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5949;p67">
              <a:extLst>
                <a:ext uri="{FF2B5EF4-FFF2-40B4-BE49-F238E27FC236}">
                  <a16:creationId xmlns:a16="http://schemas.microsoft.com/office/drawing/2014/main" id="{B3B9197B-5022-932D-5555-3D86B3448584}"/>
                </a:ext>
              </a:extLst>
            </p:cNvPr>
            <p:cNvSpPr/>
            <p:nvPr/>
          </p:nvSpPr>
          <p:spPr>
            <a:xfrm>
              <a:off x="6554965" y="2031618"/>
              <a:ext cx="40150" cy="60538"/>
            </a:xfrm>
            <a:custGeom>
              <a:avLst/>
              <a:gdLst/>
              <a:ahLst/>
              <a:cxnLst/>
              <a:rect l="l" t="t" r="r" b="b"/>
              <a:pathLst>
                <a:path w="256" h="386" extrusionOk="0">
                  <a:moveTo>
                    <a:pt x="71" y="1"/>
                  </a:moveTo>
                  <a:cubicBezTo>
                    <a:pt x="34" y="1"/>
                    <a:pt x="0" y="38"/>
                    <a:pt x="24" y="83"/>
                  </a:cubicBezTo>
                  <a:cubicBezTo>
                    <a:pt x="60" y="145"/>
                    <a:pt x="71" y="219"/>
                    <a:pt x="91" y="288"/>
                  </a:cubicBezTo>
                  <a:cubicBezTo>
                    <a:pt x="100" y="321"/>
                    <a:pt x="132" y="386"/>
                    <a:pt x="175" y="386"/>
                  </a:cubicBezTo>
                  <a:cubicBezTo>
                    <a:pt x="183" y="386"/>
                    <a:pt x="191" y="384"/>
                    <a:pt x="200" y="379"/>
                  </a:cubicBezTo>
                  <a:cubicBezTo>
                    <a:pt x="255" y="350"/>
                    <a:pt x="227" y="263"/>
                    <a:pt x="213" y="216"/>
                  </a:cubicBezTo>
                  <a:cubicBezTo>
                    <a:pt x="193" y="150"/>
                    <a:pt x="162" y="85"/>
                    <a:pt x="122" y="30"/>
                  </a:cubicBezTo>
                  <a:cubicBezTo>
                    <a:pt x="108" y="9"/>
                    <a:pt x="89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5950;p67">
              <a:extLst>
                <a:ext uri="{FF2B5EF4-FFF2-40B4-BE49-F238E27FC236}">
                  <a16:creationId xmlns:a16="http://schemas.microsoft.com/office/drawing/2014/main" id="{D301851C-3FB2-3AF8-B557-9039E69F3DDD}"/>
                </a:ext>
              </a:extLst>
            </p:cNvPr>
            <p:cNvSpPr/>
            <p:nvPr/>
          </p:nvSpPr>
          <p:spPr>
            <a:xfrm>
              <a:off x="6600918" y="1967630"/>
              <a:ext cx="23526" cy="44227"/>
            </a:xfrm>
            <a:custGeom>
              <a:avLst/>
              <a:gdLst/>
              <a:ahLst/>
              <a:cxnLst/>
              <a:rect l="l" t="t" r="r" b="b"/>
              <a:pathLst>
                <a:path w="150" h="282" extrusionOk="0">
                  <a:moveTo>
                    <a:pt x="76" y="1"/>
                  </a:moveTo>
                  <a:cubicBezTo>
                    <a:pt x="59" y="1"/>
                    <a:pt x="43" y="10"/>
                    <a:pt x="38" y="28"/>
                  </a:cubicBezTo>
                  <a:cubicBezTo>
                    <a:pt x="18" y="95"/>
                    <a:pt x="0" y="171"/>
                    <a:pt x="18" y="240"/>
                  </a:cubicBezTo>
                  <a:cubicBezTo>
                    <a:pt x="25" y="268"/>
                    <a:pt x="49" y="282"/>
                    <a:pt x="73" y="282"/>
                  </a:cubicBezTo>
                  <a:cubicBezTo>
                    <a:pt x="96" y="282"/>
                    <a:pt x="120" y="268"/>
                    <a:pt x="129" y="242"/>
                  </a:cubicBezTo>
                  <a:cubicBezTo>
                    <a:pt x="149" y="173"/>
                    <a:pt x="134" y="97"/>
                    <a:pt x="116" y="30"/>
                  </a:cubicBezTo>
                  <a:cubicBezTo>
                    <a:pt x="110" y="11"/>
                    <a:pt x="93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5951;p67">
              <a:extLst>
                <a:ext uri="{FF2B5EF4-FFF2-40B4-BE49-F238E27FC236}">
                  <a16:creationId xmlns:a16="http://schemas.microsoft.com/office/drawing/2014/main" id="{3F085FF4-A6B6-53BE-E1FB-62D45C0C3EF0}"/>
                </a:ext>
              </a:extLst>
            </p:cNvPr>
            <p:cNvSpPr/>
            <p:nvPr/>
          </p:nvSpPr>
          <p:spPr>
            <a:xfrm>
              <a:off x="6614563" y="2109878"/>
              <a:ext cx="25878" cy="56931"/>
            </a:xfrm>
            <a:custGeom>
              <a:avLst/>
              <a:gdLst/>
              <a:ahLst/>
              <a:cxnLst/>
              <a:rect l="l" t="t" r="r" b="b"/>
              <a:pathLst>
                <a:path w="165" h="363" extrusionOk="0">
                  <a:moveTo>
                    <a:pt x="61" y="1"/>
                  </a:moveTo>
                  <a:cubicBezTo>
                    <a:pt x="39" y="1"/>
                    <a:pt x="18" y="13"/>
                    <a:pt x="13" y="40"/>
                  </a:cubicBezTo>
                  <a:cubicBezTo>
                    <a:pt x="2" y="102"/>
                    <a:pt x="0" y="165"/>
                    <a:pt x="11" y="229"/>
                  </a:cubicBezTo>
                  <a:cubicBezTo>
                    <a:pt x="20" y="276"/>
                    <a:pt x="40" y="358"/>
                    <a:pt x="98" y="362"/>
                  </a:cubicBezTo>
                  <a:cubicBezTo>
                    <a:pt x="99" y="363"/>
                    <a:pt x="100" y="363"/>
                    <a:pt x="101" y="363"/>
                  </a:cubicBezTo>
                  <a:cubicBezTo>
                    <a:pt x="145" y="363"/>
                    <a:pt x="164" y="310"/>
                    <a:pt x="153" y="269"/>
                  </a:cubicBezTo>
                  <a:cubicBezTo>
                    <a:pt x="136" y="200"/>
                    <a:pt x="113" y="129"/>
                    <a:pt x="113" y="53"/>
                  </a:cubicBezTo>
                  <a:cubicBezTo>
                    <a:pt x="117" y="21"/>
                    <a:pt x="88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5952;p67">
              <a:extLst>
                <a:ext uri="{FF2B5EF4-FFF2-40B4-BE49-F238E27FC236}">
                  <a16:creationId xmlns:a16="http://schemas.microsoft.com/office/drawing/2014/main" id="{B7F36FEF-8FDA-539E-D89C-6CDC6D66EB44}"/>
                </a:ext>
              </a:extLst>
            </p:cNvPr>
            <p:cNvSpPr/>
            <p:nvPr/>
          </p:nvSpPr>
          <p:spPr>
            <a:xfrm>
              <a:off x="6577079" y="2197704"/>
              <a:ext cx="24623" cy="44227"/>
            </a:xfrm>
            <a:custGeom>
              <a:avLst/>
              <a:gdLst/>
              <a:ahLst/>
              <a:cxnLst/>
              <a:rect l="l" t="t" r="r" b="b"/>
              <a:pathLst>
                <a:path w="157" h="282" extrusionOk="0">
                  <a:moveTo>
                    <a:pt x="48" y="0"/>
                  </a:moveTo>
                  <a:cubicBezTo>
                    <a:pt x="24" y="0"/>
                    <a:pt x="1" y="17"/>
                    <a:pt x="1" y="49"/>
                  </a:cubicBezTo>
                  <a:cubicBezTo>
                    <a:pt x="1" y="129"/>
                    <a:pt x="12" y="254"/>
                    <a:pt x="108" y="281"/>
                  </a:cubicBezTo>
                  <a:cubicBezTo>
                    <a:pt x="110" y="281"/>
                    <a:pt x="112" y="281"/>
                    <a:pt x="114" y="281"/>
                  </a:cubicBezTo>
                  <a:cubicBezTo>
                    <a:pt x="127" y="281"/>
                    <a:pt x="139" y="274"/>
                    <a:pt x="141" y="261"/>
                  </a:cubicBezTo>
                  <a:cubicBezTo>
                    <a:pt x="157" y="187"/>
                    <a:pt x="108" y="125"/>
                    <a:pt x="101" y="52"/>
                  </a:cubicBezTo>
                  <a:cubicBezTo>
                    <a:pt x="99" y="18"/>
                    <a:pt x="73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5953;p67">
              <a:extLst>
                <a:ext uri="{FF2B5EF4-FFF2-40B4-BE49-F238E27FC236}">
                  <a16:creationId xmlns:a16="http://schemas.microsoft.com/office/drawing/2014/main" id="{03ABEC8F-9FF5-9071-5133-2D9C15F88E7B}"/>
                </a:ext>
              </a:extLst>
            </p:cNvPr>
            <p:cNvSpPr/>
            <p:nvPr/>
          </p:nvSpPr>
          <p:spPr>
            <a:xfrm>
              <a:off x="6620679" y="2250870"/>
              <a:ext cx="32309" cy="64146"/>
            </a:xfrm>
            <a:custGeom>
              <a:avLst/>
              <a:gdLst/>
              <a:ahLst/>
              <a:cxnLst/>
              <a:rect l="l" t="t" r="r" b="b"/>
              <a:pathLst>
                <a:path w="206" h="409" extrusionOk="0">
                  <a:moveTo>
                    <a:pt x="64" y="1"/>
                  </a:moveTo>
                  <a:cubicBezTo>
                    <a:pt x="33" y="1"/>
                    <a:pt x="1" y="28"/>
                    <a:pt x="12" y="64"/>
                  </a:cubicBezTo>
                  <a:cubicBezTo>
                    <a:pt x="30" y="122"/>
                    <a:pt x="30" y="191"/>
                    <a:pt x="41" y="255"/>
                  </a:cubicBezTo>
                  <a:cubicBezTo>
                    <a:pt x="50" y="313"/>
                    <a:pt x="48" y="367"/>
                    <a:pt x="103" y="402"/>
                  </a:cubicBezTo>
                  <a:cubicBezTo>
                    <a:pt x="109" y="407"/>
                    <a:pt x="116" y="409"/>
                    <a:pt x="123" y="409"/>
                  </a:cubicBezTo>
                  <a:cubicBezTo>
                    <a:pt x="130" y="409"/>
                    <a:pt x="138" y="407"/>
                    <a:pt x="146" y="402"/>
                  </a:cubicBezTo>
                  <a:cubicBezTo>
                    <a:pt x="206" y="369"/>
                    <a:pt x="203" y="300"/>
                    <a:pt x="195" y="238"/>
                  </a:cubicBezTo>
                  <a:cubicBezTo>
                    <a:pt x="183" y="155"/>
                    <a:pt x="139" y="100"/>
                    <a:pt x="106" y="26"/>
                  </a:cubicBezTo>
                  <a:cubicBezTo>
                    <a:pt x="96" y="9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5954;p67">
              <a:extLst>
                <a:ext uri="{FF2B5EF4-FFF2-40B4-BE49-F238E27FC236}">
                  <a16:creationId xmlns:a16="http://schemas.microsoft.com/office/drawing/2014/main" id="{FB13768D-D141-837D-23C1-3EFCB347D950}"/>
                </a:ext>
              </a:extLst>
            </p:cNvPr>
            <p:cNvSpPr/>
            <p:nvPr/>
          </p:nvSpPr>
          <p:spPr>
            <a:xfrm>
              <a:off x="6552142" y="2300743"/>
              <a:ext cx="27603" cy="54735"/>
            </a:xfrm>
            <a:custGeom>
              <a:avLst/>
              <a:gdLst/>
              <a:ahLst/>
              <a:cxnLst/>
              <a:rect l="l" t="t" r="r" b="b"/>
              <a:pathLst>
                <a:path w="176" h="349" extrusionOk="0">
                  <a:moveTo>
                    <a:pt x="69" y="0"/>
                  </a:moveTo>
                  <a:cubicBezTo>
                    <a:pt x="49" y="0"/>
                    <a:pt x="29" y="16"/>
                    <a:pt x="29" y="40"/>
                  </a:cubicBezTo>
                  <a:cubicBezTo>
                    <a:pt x="27" y="95"/>
                    <a:pt x="0" y="349"/>
                    <a:pt x="101" y="349"/>
                  </a:cubicBezTo>
                  <a:cubicBezTo>
                    <a:pt x="106" y="349"/>
                    <a:pt x="112" y="348"/>
                    <a:pt x="118" y="347"/>
                  </a:cubicBezTo>
                  <a:cubicBezTo>
                    <a:pt x="176" y="329"/>
                    <a:pt x="162" y="249"/>
                    <a:pt x="156" y="204"/>
                  </a:cubicBezTo>
                  <a:cubicBezTo>
                    <a:pt x="149" y="140"/>
                    <a:pt x="133" y="75"/>
                    <a:pt x="100" y="20"/>
                  </a:cubicBezTo>
                  <a:cubicBezTo>
                    <a:pt x="93" y="6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5955;p67">
              <a:extLst>
                <a:ext uri="{FF2B5EF4-FFF2-40B4-BE49-F238E27FC236}">
                  <a16:creationId xmlns:a16="http://schemas.microsoft.com/office/drawing/2014/main" id="{5324E2BA-2749-0ECD-267E-4787AD4CADC3}"/>
                </a:ext>
              </a:extLst>
            </p:cNvPr>
            <p:cNvSpPr/>
            <p:nvPr/>
          </p:nvSpPr>
          <p:spPr>
            <a:xfrm>
              <a:off x="6597467" y="2380257"/>
              <a:ext cx="26976" cy="49874"/>
            </a:xfrm>
            <a:custGeom>
              <a:avLst/>
              <a:gdLst/>
              <a:ahLst/>
              <a:cxnLst/>
              <a:rect l="l" t="t" r="r" b="b"/>
              <a:pathLst>
                <a:path w="172" h="318" extrusionOk="0">
                  <a:moveTo>
                    <a:pt x="84" y="0"/>
                  </a:moveTo>
                  <a:cubicBezTo>
                    <a:pt x="58" y="0"/>
                    <a:pt x="31" y="19"/>
                    <a:pt x="31" y="53"/>
                  </a:cubicBezTo>
                  <a:cubicBezTo>
                    <a:pt x="31" y="102"/>
                    <a:pt x="27" y="156"/>
                    <a:pt x="16" y="202"/>
                  </a:cubicBezTo>
                  <a:cubicBezTo>
                    <a:pt x="7" y="235"/>
                    <a:pt x="0" y="318"/>
                    <a:pt x="53" y="318"/>
                  </a:cubicBezTo>
                  <a:cubicBezTo>
                    <a:pt x="54" y="318"/>
                    <a:pt x="55" y="318"/>
                    <a:pt x="56" y="318"/>
                  </a:cubicBezTo>
                  <a:cubicBezTo>
                    <a:pt x="171" y="309"/>
                    <a:pt x="151" y="113"/>
                    <a:pt x="133" y="40"/>
                  </a:cubicBezTo>
                  <a:cubicBezTo>
                    <a:pt x="127" y="13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5956;p67">
              <a:extLst>
                <a:ext uri="{FF2B5EF4-FFF2-40B4-BE49-F238E27FC236}">
                  <a16:creationId xmlns:a16="http://schemas.microsoft.com/office/drawing/2014/main" id="{20E06BA0-E749-AFC3-C0BC-F1C32E195576}"/>
                </a:ext>
              </a:extLst>
            </p:cNvPr>
            <p:cNvSpPr/>
            <p:nvPr/>
          </p:nvSpPr>
          <p:spPr>
            <a:xfrm>
              <a:off x="6524225" y="2425111"/>
              <a:ext cx="22428" cy="47992"/>
            </a:xfrm>
            <a:custGeom>
              <a:avLst/>
              <a:gdLst/>
              <a:ahLst/>
              <a:cxnLst/>
              <a:rect l="l" t="t" r="r" b="b"/>
              <a:pathLst>
                <a:path w="143" h="306" extrusionOk="0">
                  <a:moveTo>
                    <a:pt x="57" y="0"/>
                  </a:moveTo>
                  <a:cubicBezTo>
                    <a:pt x="30" y="0"/>
                    <a:pt x="1" y="18"/>
                    <a:pt x="4" y="50"/>
                  </a:cubicBezTo>
                  <a:cubicBezTo>
                    <a:pt x="9" y="125"/>
                    <a:pt x="7" y="268"/>
                    <a:pt x="87" y="303"/>
                  </a:cubicBezTo>
                  <a:cubicBezTo>
                    <a:pt x="90" y="305"/>
                    <a:pt x="93" y="306"/>
                    <a:pt x="96" y="306"/>
                  </a:cubicBezTo>
                  <a:cubicBezTo>
                    <a:pt x="107" y="306"/>
                    <a:pt x="117" y="298"/>
                    <a:pt x="120" y="290"/>
                  </a:cubicBezTo>
                  <a:cubicBezTo>
                    <a:pt x="142" y="259"/>
                    <a:pt x="138" y="217"/>
                    <a:pt x="129" y="183"/>
                  </a:cubicBezTo>
                  <a:cubicBezTo>
                    <a:pt x="118" y="136"/>
                    <a:pt x="109" y="88"/>
                    <a:pt x="100" y="36"/>
                  </a:cubicBezTo>
                  <a:cubicBezTo>
                    <a:pt x="99" y="12"/>
                    <a:pt x="78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5957;p67">
              <a:extLst>
                <a:ext uri="{FF2B5EF4-FFF2-40B4-BE49-F238E27FC236}">
                  <a16:creationId xmlns:a16="http://schemas.microsoft.com/office/drawing/2014/main" id="{DFDA15C4-C5EA-D21C-126E-5E8DD3E0F7EC}"/>
                </a:ext>
              </a:extLst>
            </p:cNvPr>
            <p:cNvSpPr/>
            <p:nvPr/>
          </p:nvSpPr>
          <p:spPr>
            <a:xfrm>
              <a:off x="6642323" y="2366769"/>
              <a:ext cx="20389" cy="29485"/>
            </a:xfrm>
            <a:custGeom>
              <a:avLst/>
              <a:gdLst/>
              <a:ahLst/>
              <a:cxnLst/>
              <a:rect l="l" t="t" r="r" b="b"/>
              <a:pathLst>
                <a:path w="130" h="188" extrusionOk="0">
                  <a:moveTo>
                    <a:pt x="67" y="0"/>
                  </a:moveTo>
                  <a:cubicBezTo>
                    <a:pt x="42" y="0"/>
                    <a:pt x="18" y="17"/>
                    <a:pt x="12" y="52"/>
                  </a:cubicBezTo>
                  <a:cubicBezTo>
                    <a:pt x="8" y="84"/>
                    <a:pt x="1" y="115"/>
                    <a:pt x="10" y="144"/>
                  </a:cubicBezTo>
                  <a:cubicBezTo>
                    <a:pt x="17" y="173"/>
                    <a:pt x="42" y="188"/>
                    <a:pt x="68" y="188"/>
                  </a:cubicBezTo>
                  <a:cubicBezTo>
                    <a:pt x="91" y="188"/>
                    <a:pt x="114" y="175"/>
                    <a:pt x="121" y="148"/>
                  </a:cubicBezTo>
                  <a:cubicBezTo>
                    <a:pt x="130" y="117"/>
                    <a:pt x="123" y="86"/>
                    <a:pt x="121" y="55"/>
                  </a:cubicBezTo>
                  <a:cubicBezTo>
                    <a:pt x="118" y="19"/>
                    <a:pt x="9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5958;p67">
              <a:extLst>
                <a:ext uri="{FF2B5EF4-FFF2-40B4-BE49-F238E27FC236}">
                  <a16:creationId xmlns:a16="http://schemas.microsoft.com/office/drawing/2014/main" id="{B0218AA7-FBA7-7A19-3051-D70604C33F69}"/>
                </a:ext>
              </a:extLst>
            </p:cNvPr>
            <p:cNvSpPr/>
            <p:nvPr/>
          </p:nvSpPr>
          <p:spPr>
            <a:xfrm>
              <a:off x="6604368" y="2481885"/>
              <a:ext cx="41562" cy="52540"/>
            </a:xfrm>
            <a:custGeom>
              <a:avLst/>
              <a:gdLst/>
              <a:ahLst/>
              <a:cxnLst/>
              <a:rect l="l" t="t" r="r" b="b"/>
              <a:pathLst>
                <a:path w="265" h="335" extrusionOk="0">
                  <a:moveTo>
                    <a:pt x="185" y="0"/>
                  </a:moveTo>
                  <a:cubicBezTo>
                    <a:pt x="172" y="0"/>
                    <a:pt x="159" y="5"/>
                    <a:pt x="150" y="17"/>
                  </a:cubicBezTo>
                  <a:cubicBezTo>
                    <a:pt x="89" y="88"/>
                    <a:pt x="0" y="208"/>
                    <a:pt x="38" y="308"/>
                  </a:cubicBezTo>
                  <a:cubicBezTo>
                    <a:pt x="43" y="325"/>
                    <a:pt x="58" y="335"/>
                    <a:pt x="73" y="335"/>
                  </a:cubicBezTo>
                  <a:cubicBezTo>
                    <a:pt x="81" y="335"/>
                    <a:pt x="89" y="332"/>
                    <a:pt x="96" y="326"/>
                  </a:cubicBezTo>
                  <a:cubicBezTo>
                    <a:pt x="127" y="297"/>
                    <a:pt x="141" y="255"/>
                    <a:pt x="156" y="219"/>
                  </a:cubicBezTo>
                  <a:cubicBezTo>
                    <a:pt x="176" y="168"/>
                    <a:pt x="201" y="124"/>
                    <a:pt x="234" y="84"/>
                  </a:cubicBezTo>
                  <a:cubicBezTo>
                    <a:pt x="264" y="45"/>
                    <a:pt x="224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5959;p67">
              <a:extLst>
                <a:ext uri="{FF2B5EF4-FFF2-40B4-BE49-F238E27FC236}">
                  <a16:creationId xmlns:a16="http://schemas.microsoft.com/office/drawing/2014/main" id="{4F8EC2AC-4EDF-675B-08F2-7F18CBE399DC}"/>
                </a:ext>
              </a:extLst>
            </p:cNvPr>
            <p:cNvSpPr/>
            <p:nvPr/>
          </p:nvSpPr>
          <p:spPr>
            <a:xfrm>
              <a:off x="6463843" y="2505723"/>
              <a:ext cx="36700" cy="60538"/>
            </a:xfrm>
            <a:custGeom>
              <a:avLst/>
              <a:gdLst/>
              <a:ahLst/>
              <a:cxnLst/>
              <a:rect l="l" t="t" r="r" b="b"/>
              <a:pathLst>
                <a:path w="234" h="386" extrusionOk="0">
                  <a:moveTo>
                    <a:pt x="119" y="1"/>
                  </a:moveTo>
                  <a:cubicBezTo>
                    <a:pt x="99" y="1"/>
                    <a:pt x="79" y="12"/>
                    <a:pt x="73" y="34"/>
                  </a:cubicBezTo>
                  <a:cubicBezTo>
                    <a:pt x="51" y="130"/>
                    <a:pt x="0" y="310"/>
                    <a:pt x="91" y="379"/>
                  </a:cubicBezTo>
                  <a:cubicBezTo>
                    <a:pt x="97" y="383"/>
                    <a:pt x="105" y="385"/>
                    <a:pt x="114" y="385"/>
                  </a:cubicBezTo>
                  <a:cubicBezTo>
                    <a:pt x="122" y="385"/>
                    <a:pt x="131" y="383"/>
                    <a:pt x="138" y="379"/>
                  </a:cubicBezTo>
                  <a:cubicBezTo>
                    <a:pt x="234" y="312"/>
                    <a:pt x="185" y="132"/>
                    <a:pt x="167" y="36"/>
                  </a:cubicBezTo>
                  <a:cubicBezTo>
                    <a:pt x="161" y="13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5960;p67">
              <a:extLst>
                <a:ext uri="{FF2B5EF4-FFF2-40B4-BE49-F238E27FC236}">
                  <a16:creationId xmlns:a16="http://schemas.microsoft.com/office/drawing/2014/main" id="{7D21FEB7-7690-0B0C-742D-25FB19BC7116}"/>
                </a:ext>
              </a:extLst>
            </p:cNvPr>
            <p:cNvSpPr/>
            <p:nvPr/>
          </p:nvSpPr>
          <p:spPr>
            <a:xfrm>
              <a:off x="6386366" y="2514819"/>
              <a:ext cx="34661" cy="64930"/>
            </a:xfrm>
            <a:custGeom>
              <a:avLst/>
              <a:gdLst/>
              <a:ahLst/>
              <a:cxnLst/>
              <a:rect l="l" t="t" r="r" b="b"/>
              <a:pathLst>
                <a:path w="221" h="414" extrusionOk="0">
                  <a:moveTo>
                    <a:pt x="74" y="0"/>
                  </a:moveTo>
                  <a:cubicBezTo>
                    <a:pt x="37" y="0"/>
                    <a:pt x="0" y="25"/>
                    <a:pt x="0" y="72"/>
                  </a:cubicBezTo>
                  <a:cubicBezTo>
                    <a:pt x="5" y="172"/>
                    <a:pt x="18" y="294"/>
                    <a:pt x="71" y="379"/>
                  </a:cubicBezTo>
                  <a:cubicBezTo>
                    <a:pt x="85" y="401"/>
                    <a:pt x="112" y="413"/>
                    <a:pt x="139" y="413"/>
                  </a:cubicBezTo>
                  <a:cubicBezTo>
                    <a:pt x="167" y="413"/>
                    <a:pt x="195" y="398"/>
                    <a:pt x="200" y="363"/>
                  </a:cubicBezTo>
                  <a:cubicBezTo>
                    <a:pt x="220" y="256"/>
                    <a:pt x="172" y="154"/>
                    <a:pt x="143" y="52"/>
                  </a:cubicBezTo>
                  <a:cubicBezTo>
                    <a:pt x="134" y="17"/>
                    <a:pt x="10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5961;p67">
              <a:extLst>
                <a:ext uri="{FF2B5EF4-FFF2-40B4-BE49-F238E27FC236}">
                  <a16:creationId xmlns:a16="http://schemas.microsoft.com/office/drawing/2014/main" id="{A80900FC-9857-96BC-13EB-9DF294CA1D64}"/>
                </a:ext>
              </a:extLst>
            </p:cNvPr>
            <p:cNvSpPr/>
            <p:nvPr/>
          </p:nvSpPr>
          <p:spPr>
            <a:xfrm>
              <a:off x="6261839" y="2536619"/>
              <a:ext cx="36857" cy="53324"/>
            </a:xfrm>
            <a:custGeom>
              <a:avLst/>
              <a:gdLst/>
              <a:ahLst/>
              <a:cxnLst/>
              <a:rect l="l" t="t" r="r" b="b"/>
              <a:pathLst>
                <a:path w="235" h="340" extrusionOk="0">
                  <a:moveTo>
                    <a:pt x="53" y="0"/>
                  </a:moveTo>
                  <a:cubicBezTo>
                    <a:pt x="25" y="0"/>
                    <a:pt x="0" y="18"/>
                    <a:pt x="0" y="55"/>
                  </a:cubicBezTo>
                  <a:cubicBezTo>
                    <a:pt x="0" y="115"/>
                    <a:pt x="13" y="177"/>
                    <a:pt x="31" y="235"/>
                  </a:cubicBezTo>
                  <a:cubicBezTo>
                    <a:pt x="42" y="277"/>
                    <a:pt x="69" y="338"/>
                    <a:pt x="122" y="340"/>
                  </a:cubicBezTo>
                  <a:cubicBezTo>
                    <a:pt x="123" y="340"/>
                    <a:pt x="124" y="340"/>
                    <a:pt x="125" y="340"/>
                  </a:cubicBezTo>
                  <a:cubicBezTo>
                    <a:pt x="234" y="340"/>
                    <a:pt x="133" y="88"/>
                    <a:pt x="116" y="44"/>
                  </a:cubicBezTo>
                  <a:cubicBezTo>
                    <a:pt x="105" y="15"/>
                    <a:pt x="78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5962;p67">
              <a:extLst>
                <a:ext uri="{FF2B5EF4-FFF2-40B4-BE49-F238E27FC236}">
                  <a16:creationId xmlns:a16="http://schemas.microsoft.com/office/drawing/2014/main" id="{E0185BB5-3F99-B71C-6E03-B7233B4B8367}"/>
                </a:ext>
              </a:extLst>
            </p:cNvPr>
            <p:cNvSpPr/>
            <p:nvPr/>
          </p:nvSpPr>
          <p:spPr>
            <a:xfrm>
              <a:off x="6147976" y="2523445"/>
              <a:ext cx="28544" cy="51442"/>
            </a:xfrm>
            <a:custGeom>
              <a:avLst/>
              <a:gdLst/>
              <a:ahLst/>
              <a:cxnLst/>
              <a:rect l="l" t="t" r="r" b="b"/>
              <a:pathLst>
                <a:path w="182" h="328" extrusionOk="0">
                  <a:moveTo>
                    <a:pt x="126" y="0"/>
                  </a:moveTo>
                  <a:cubicBezTo>
                    <a:pt x="68" y="0"/>
                    <a:pt x="27" y="56"/>
                    <a:pt x="14" y="110"/>
                  </a:cubicBezTo>
                  <a:cubicBezTo>
                    <a:pt x="1" y="183"/>
                    <a:pt x="12" y="246"/>
                    <a:pt x="59" y="306"/>
                  </a:cubicBezTo>
                  <a:cubicBezTo>
                    <a:pt x="70" y="321"/>
                    <a:pt x="87" y="327"/>
                    <a:pt x="104" y="327"/>
                  </a:cubicBezTo>
                  <a:cubicBezTo>
                    <a:pt x="141" y="327"/>
                    <a:pt x="180" y="298"/>
                    <a:pt x="179" y="257"/>
                  </a:cubicBezTo>
                  <a:cubicBezTo>
                    <a:pt x="174" y="219"/>
                    <a:pt x="168" y="183"/>
                    <a:pt x="168" y="143"/>
                  </a:cubicBezTo>
                  <a:cubicBezTo>
                    <a:pt x="168" y="110"/>
                    <a:pt x="179" y="77"/>
                    <a:pt x="181" y="43"/>
                  </a:cubicBezTo>
                  <a:cubicBezTo>
                    <a:pt x="181" y="19"/>
                    <a:pt x="159" y="6"/>
                    <a:pt x="139" y="1"/>
                  </a:cubicBezTo>
                  <a:cubicBezTo>
                    <a:pt x="135" y="0"/>
                    <a:pt x="130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5963;p67">
              <a:extLst>
                <a:ext uri="{FF2B5EF4-FFF2-40B4-BE49-F238E27FC236}">
                  <a16:creationId xmlns:a16="http://schemas.microsoft.com/office/drawing/2014/main" id="{7DB28AAD-3775-C2B0-B14D-5A03D0727450}"/>
                </a:ext>
              </a:extLst>
            </p:cNvPr>
            <p:cNvSpPr/>
            <p:nvPr/>
          </p:nvSpPr>
          <p:spPr>
            <a:xfrm>
              <a:off x="6237372" y="2636678"/>
              <a:ext cx="35759" cy="48933"/>
            </a:xfrm>
            <a:custGeom>
              <a:avLst/>
              <a:gdLst/>
              <a:ahLst/>
              <a:cxnLst/>
              <a:rect l="l" t="t" r="r" b="b"/>
              <a:pathLst>
                <a:path w="228" h="312" extrusionOk="0">
                  <a:moveTo>
                    <a:pt x="76" y="1"/>
                  </a:moveTo>
                  <a:cubicBezTo>
                    <a:pt x="48" y="1"/>
                    <a:pt x="19" y="18"/>
                    <a:pt x="12" y="47"/>
                  </a:cubicBezTo>
                  <a:cubicBezTo>
                    <a:pt x="0" y="111"/>
                    <a:pt x="3" y="169"/>
                    <a:pt x="34" y="231"/>
                  </a:cubicBezTo>
                  <a:cubicBezTo>
                    <a:pt x="47" y="258"/>
                    <a:pt x="69" y="285"/>
                    <a:pt x="98" y="298"/>
                  </a:cubicBezTo>
                  <a:cubicBezTo>
                    <a:pt x="114" y="307"/>
                    <a:pt x="134" y="311"/>
                    <a:pt x="154" y="311"/>
                  </a:cubicBezTo>
                  <a:cubicBezTo>
                    <a:pt x="161" y="311"/>
                    <a:pt x="168" y="310"/>
                    <a:pt x="174" y="308"/>
                  </a:cubicBezTo>
                  <a:lnTo>
                    <a:pt x="174" y="308"/>
                  </a:lnTo>
                  <a:cubicBezTo>
                    <a:pt x="176" y="308"/>
                    <a:pt x="178" y="307"/>
                    <a:pt x="181" y="307"/>
                  </a:cubicBezTo>
                  <a:cubicBezTo>
                    <a:pt x="203" y="302"/>
                    <a:pt x="227" y="285"/>
                    <a:pt x="221" y="258"/>
                  </a:cubicBezTo>
                  <a:cubicBezTo>
                    <a:pt x="219" y="252"/>
                    <a:pt x="217" y="249"/>
                    <a:pt x="216" y="249"/>
                  </a:cubicBezTo>
                  <a:cubicBezTo>
                    <a:pt x="216" y="249"/>
                    <a:pt x="215" y="250"/>
                    <a:pt x="215" y="250"/>
                  </a:cubicBezTo>
                  <a:lnTo>
                    <a:pt x="215" y="250"/>
                  </a:lnTo>
                  <a:cubicBezTo>
                    <a:pt x="216" y="239"/>
                    <a:pt x="214" y="230"/>
                    <a:pt x="209" y="218"/>
                  </a:cubicBezTo>
                  <a:cubicBezTo>
                    <a:pt x="198" y="191"/>
                    <a:pt x="189" y="176"/>
                    <a:pt x="172" y="153"/>
                  </a:cubicBezTo>
                  <a:cubicBezTo>
                    <a:pt x="154" y="131"/>
                    <a:pt x="138" y="91"/>
                    <a:pt x="136" y="64"/>
                  </a:cubicBezTo>
                  <a:cubicBezTo>
                    <a:pt x="134" y="35"/>
                    <a:pt x="121" y="11"/>
                    <a:pt x="89" y="2"/>
                  </a:cubicBezTo>
                  <a:cubicBezTo>
                    <a:pt x="85" y="1"/>
                    <a:pt x="81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5964;p67">
              <a:extLst>
                <a:ext uri="{FF2B5EF4-FFF2-40B4-BE49-F238E27FC236}">
                  <a16:creationId xmlns:a16="http://schemas.microsoft.com/office/drawing/2014/main" id="{4BE20260-4F59-9AEF-EEA2-3C556B4BB7BA}"/>
                </a:ext>
              </a:extLst>
            </p:cNvPr>
            <p:cNvSpPr/>
            <p:nvPr/>
          </p:nvSpPr>
          <p:spPr>
            <a:xfrm>
              <a:off x="6340257" y="2644206"/>
              <a:ext cx="41405" cy="59127"/>
            </a:xfrm>
            <a:custGeom>
              <a:avLst/>
              <a:gdLst/>
              <a:ahLst/>
              <a:cxnLst/>
              <a:rect l="l" t="t" r="r" b="b"/>
              <a:pathLst>
                <a:path w="264" h="377" extrusionOk="0">
                  <a:moveTo>
                    <a:pt x="82" y="1"/>
                  </a:moveTo>
                  <a:cubicBezTo>
                    <a:pt x="53" y="1"/>
                    <a:pt x="25" y="17"/>
                    <a:pt x="21" y="52"/>
                  </a:cubicBezTo>
                  <a:cubicBezTo>
                    <a:pt x="1" y="168"/>
                    <a:pt x="30" y="341"/>
                    <a:pt x="167" y="374"/>
                  </a:cubicBezTo>
                  <a:cubicBezTo>
                    <a:pt x="173" y="376"/>
                    <a:pt x="178" y="376"/>
                    <a:pt x="183" y="376"/>
                  </a:cubicBezTo>
                  <a:cubicBezTo>
                    <a:pt x="226" y="376"/>
                    <a:pt x="264" y="338"/>
                    <a:pt x="250" y="294"/>
                  </a:cubicBezTo>
                  <a:cubicBezTo>
                    <a:pt x="227" y="212"/>
                    <a:pt x="159" y="161"/>
                    <a:pt x="161" y="74"/>
                  </a:cubicBezTo>
                  <a:cubicBezTo>
                    <a:pt x="163" y="28"/>
                    <a:pt x="12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5965;p67">
              <a:extLst>
                <a:ext uri="{FF2B5EF4-FFF2-40B4-BE49-F238E27FC236}">
                  <a16:creationId xmlns:a16="http://schemas.microsoft.com/office/drawing/2014/main" id="{EC3F8DE2-584A-4EF1-FDFC-F3ED84E08EFE}"/>
                </a:ext>
              </a:extLst>
            </p:cNvPr>
            <p:cNvSpPr/>
            <p:nvPr/>
          </p:nvSpPr>
          <p:spPr>
            <a:xfrm>
              <a:off x="6467607" y="2609076"/>
              <a:ext cx="25251" cy="68851"/>
            </a:xfrm>
            <a:custGeom>
              <a:avLst/>
              <a:gdLst/>
              <a:ahLst/>
              <a:cxnLst/>
              <a:rect l="l" t="t" r="r" b="b"/>
              <a:pathLst>
                <a:path w="161" h="439" extrusionOk="0">
                  <a:moveTo>
                    <a:pt x="84" y="0"/>
                  </a:moveTo>
                  <a:cubicBezTo>
                    <a:pt x="58" y="0"/>
                    <a:pt x="32" y="14"/>
                    <a:pt x="27" y="42"/>
                  </a:cubicBezTo>
                  <a:cubicBezTo>
                    <a:pt x="16" y="118"/>
                    <a:pt x="5" y="189"/>
                    <a:pt x="3" y="265"/>
                  </a:cubicBezTo>
                  <a:cubicBezTo>
                    <a:pt x="1" y="329"/>
                    <a:pt x="3" y="389"/>
                    <a:pt x="58" y="432"/>
                  </a:cubicBezTo>
                  <a:cubicBezTo>
                    <a:pt x="64" y="436"/>
                    <a:pt x="72" y="438"/>
                    <a:pt x="79" y="438"/>
                  </a:cubicBezTo>
                  <a:cubicBezTo>
                    <a:pt x="87" y="438"/>
                    <a:pt x="95" y="436"/>
                    <a:pt x="101" y="432"/>
                  </a:cubicBezTo>
                  <a:cubicBezTo>
                    <a:pt x="156" y="394"/>
                    <a:pt x="161" y="332"/>
                    <a:pt x="161" y="267"/>
                  </a:cubicBezTo>
                  <a:cubicBezTo>
                    <a:pt x="161" y="194"/>
                    <a:pt x="154" y="120"/>
                    <a:pt x="143" y="45"/>
                  </a:cubicBezTo>
                  <a:cubicBezTo>
                    <a:pt x="139" y="15"/>
                    <a:pt x="11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5966;p67">
              <a:extLst>
                <a:ext uri="{FF2B5EF4-FFF2-40B4-BE49-F238E27FC236}">
                  <a16:creationId xmlns:a16="http://schemas.microsoft.com/office/drawing/2014/main" id="{48A6C6CE-EDDB-1188-8D6D-E522B06A0B62}"/>
                </a:ext>
              </a:extLst>
            </p:cNvPr>
            <p:cNvSpPr/>
            <p:nvPr/>
          </p:nvSpPr>
          <p:spPr>
            <a:xfrm>
              <a:off x="6565002" y="2598882"/>
              <a:ext cx="19918" cy="32151"/>
            </a:xfrm>
            <a:custGeom>
              <a:avLst/>
              <a:gdLst/>
              <a:ahLst/>
              <a:cxnLst/>
              <a:rect l="l" t="t" r="r" b="b"/>
              <a:pathLst>
                <a:path w="127" h="205" extrusionOk="0">
                  <a:moveTo>
                    <a:pt x="67" y="1"/>
                  </a:moveTo>
                  <a:cubicBezTo>
                    <a:pt x="55" y="1"/>
                    <a:pt x="43" y="7"/>
                    <a:pt x="36" y="21"/>
                  </a:cubicBezTo>
                  <a:cubicBezTo>
                    <a:pt x="7" y="72"/>
                    <a:pt x="0" y="118"/>
                    <a:pt x="11" y="174"/>
                  </a:cubicBezTo>
                  <a:cubicBezTo>
                    <a:pt x="13" y="185"/>
                    <a:pt x="25" y="199"/>
                    <a:pt x="36" y="203"/>
                  </a:cubicBezTo>
                  <a:cubicBezTo>
                    <a:pt x="40" y="204"/>
                    <a:pt x="44" y="204"/>
                    <a:pt x="47" y="204"/>
                  </a:cubicBezTo>
                  <a:cubicBezTo>
                    <a:pt x="54" y="204"/>
                    <a:pt x="60" y="203"/>
                    <a:pt x="67" y="199"/>
                  </a:cubicBezTo>
                  <a:cubicBezTo>
                    <a:pt x="78" y="194"/>
                    <a:pt x="85" y="181"/>
                    <a:pt x="85" y="165"/>
                  </a:cubicBezTo>
                  <a:cubicBezTo>
                    <a:pt x="85" y="130"/>
                    <a:pt x="94" y="96"/>
                    <a:pt x="111" y="65"/>
                  </a:cubicBezTo>
                  <a:cubicBezTo>
                    <a:pt x="127" y="32"/>
                    <a:pt x="96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5967;p67">
              <a:extLst>
                <a:ext uri="{FF2B5EF4-FFF2-40B4-BE49-F238E27FC236}">
                  <a16:creationId xmlns:a16="http://schemas.microsoft.com/office/drawing/2014/main" id="{40A1B196-A5E9-7706-3114-3FA3B339E327}"/>
                </a:ext>
              </a:extLst>
            </p:cNvPr>
            <p:cNvSpPr/>
            <p:nvPr/>
          </p:nvSpPr>
          <p:spPr>
            <a:xfrm>
              <a:off x="6421184" y="2727171"/>
              <a:ext cx="29485" cy="53167"/>
            </a:xfrm>
            <a:custGeom>
              <a:avLst/>
              <a:gdLst/>
              <a:ahLst/>
              <a:cxnLst/>
              <a:rect l="l" t="t" r="r" b="b"/>
              <a:pathLst>
                <a:path w="188" h="339" extrusionOk="0">
                  <a:moveTo>
                    <a:pt x="75" y="1"/>
                  </a:moveTo>
                  <a:cubicBezTo>
                    <a:pt x="49" y="1"/>
                    <a:pt x="25" y="14"/>
                    <a:pt x="18" y="46"/>
                  </a:cubicBezTo>
                  <a:cubicBezTo>
                    <a:pt x="10" y="92"/>
                    <a:pt x="1" y="144"/>
                    <a:pt x="5" y="190"/>
                  </a:cubicBezTo>
                  <a:cubicBezTo>
                    <a:pt x="7" y="244"/>
                    <a:pt x="10" y="301"/>
                    <a:pt x="63" y="330"/>
                  </a:cubicBezTo>
                  <a:cubicBezTo>
                    <a:pt x="76" y="336"/>
                    <a:pt x="88" y="339"/>
                    <a:pt x="100" y="339"/>
                  </a:cubicBezTo>
                  <a:cubicBezTo>
                    <a:pt x="116" y="339"/>
                    <a:pt x="131" y="333"/>
                    <a:pt x="145" y="321"/>
                  </a:cubicBezTo>
                  <a:cubicBezTo>
                    <a:pt x="188" y="288"/>
                    <a:pt x="179" y="239"/>
                    <a:pt x="174" y="192"/>
                  </a:cubicBezTo>
                  <a:cubicBezTo>
                    <a:pt x="167" y="144"/>
                    <a:pt x="156" y="97"/>
                    <a:pt x="143" y="48"/>
                  </a:cubicBezTo>
                  <a:cubicBezTo>
                    <a:pt x="135" y="18"/>
                    <a:pt x="104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5968;p67">
              <a:extLst>
                <a:ext uri="{FF2B5EF4-FFF2-40B4-BE49-F238E27FC236}">
                  <a16:creationId xmlns:a16="http://schemas.microsoft.com/office/drawing/2014/main" id="{3EE0C1B9-4465-04C7-8906-7D44CF64DEA0}"/>
                </a:ext>
              </a:extLst>
            </p:cNvPr>
            <p:cNvSpPr/>
            <p:nvPr/>
          </p:nvSpPr>
          <p:spPr>
            <a:xfrm>
              <a:off x="6318927" y="2738933"/>
              <a:ext cx="27447" cy="39522"/>
            </a:xfrm>
            <a:custGeom>
              <a:avLst/>
              <a:gdLst/>
              <a:ahLst/>
              <a:cxnLst/>
              <a:rect l="l" t="t" r="r" b="b"/>
              <a:pathLst>
                <a:path w="175" h="252" extrusionOk="0">
                  <a:moveTo>
                    <a:pt x="78" y="0"/>
                  </a:moveTo>
                  <a:cubicBezTo>
                    <a:pt x="48" y="0"/>
                    <a:pt x="19" y="16"/>
                    <a:pt x="14" y="51"/>
                  </a:cubicBezTo>
                  <a:cubicBezTo>
                    <a:pt x="1" y="126"/>
                    <a:pt x="16" y="238"/>
                    <a:pt x="103" y="251"/>
                  </a:cubicBezTo>
                  <a:cubicBezTo>
                    <a:pt x="107" y="252"/>
                    <a:pt x="111" y="252"/>
                    <a:pt x="115" y="252"/>
                  </a:cubicBezTo>
                  <a:cubicBezTo>
                    <a:pt x="145" y="252"/>
                    <a:pt x="167" y="232"/>
                    <a:pt x="170" y="204"/>
                  </a:cubicBezTo>
                  <a:lnTo>
                    <a:pt x="170" y="204"/>
                  </a:lnTo>
                  <a:lnTo>
                    <a:pt x="170" y="209"/>
                  </a:lnTo>
                  <a:cubicBezTo>
                    <a:pt x="174" y="180"/>
                    <a:pt x="166" y="162"/>
                    <a:pt x="159" y="135"/>
                  </a:cubicBezTo>
                  <a:cubicBezTo>
                    <a:pt x="152" y="115"/>
                    <a:pt x="152" y="93"/>
                    <a:pt x="157" y="71"/>
                  </a:cubicBezTo>
                  <a:cubicBezTo>
                    <a:pt x="160" y="27"/>
                    <a:pt x="118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5969;p67">
              <a:extLst>
                <a:ext uri="{FF2B5EF4-FFF2-40B4-BE49-F238E27FC236}">
                  <a16:creationId xmlns:a16="http://schemas.microsoft.com/office/drawing/2014/main" id="{44946AF2-96F7-FB9A-8BF0-F21583B7E04E}"/>
                </a:ext>
              </a:extLst>
            </p:cNvPr>
            <p:cNvSpPr/>
            <p:nvPr/>
          </p:nvSpPr>
          <p:spPr>
            <a:xfrm>
              <a:off x="6498034" y="2718859"/>
              <a:ext cx="27917" cy="34504"/>
            </a:xfrm>
            <a:custGeom>
              <a:avLst/>
              <a:gdLst/>
              <a:ahLst/>
              <a:cxnLst/>
              <a:rect l="l" t="t" r="r" b="b"/>
              <a:pathLst>
                <a:path w="178" h="220" extrusionOk="0">
                  <a:moveTo>
                    <a:pt x="100" y="1"/>
                  </a:moveTo>
                  <a:cubicBezTo>
                    <a:pt x="83" y="1"/>
                    <a:pt x="66" y="9"/>
                    <a:pt x="56" y="30"/>
                  </a:cubicBezTo>
                  <a:cubicBezTo>
                    <a:pt x="29" y="85"/>
                    <a:pt x="0" y="174"/>
                    <a:pt x="65" y="217"/>
                  </a:cubicBezTo>
                  <a:cubicBezTo>
                    <a:pt x="69" y="218"/>
                    <a:pt x="74" y="219"/>
                    <a:pt x="79" y="219"/>
                  </a:cubicBezTo>
                  <a:cubicBezTo>
                    <a:pt x="86" y="219"/>
                    <a:pt x="93" y="217"/>
                    <a:pt x="98" y="212"/>
                  </a:cubicBezTo>
                  <a:cubicBezTo>
                    <a:pt x="131" y="179"/>
                    <a:pt x="129" y="128"/>
                    <a:pt x="151" y="88"/>
                  </a:cubicBezTo>
                  <a:cubicBezTo>
                    <a:pt x="177" y="43"/>
                    <a:pt x="138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5970;p67">
              <a:extLst>
                <a:ext uri="{FF2B5EF4-FFF2-40B4-BE49-F238E27FC236}">
                  <a16:creationId xmlns:a16="http://schemas.microsoft.com/office/drawing/2014/main" id="{B74AF39B-1B59-E991-74F2-D431C7AA14A4}"/>
                </a:ext>
              </a:extLst>
            </p:cNvPr>
            <p:cNvSpPr/>
            <p:nvPr/>
          </p:nvSpPr>
          <p:spPr>
            <a:xfrm>
              <a:off x="5530826" y="3154226"/>
              <a:ext cx="76694" cy="26976"/>
            </a:xfrm>
            <a:custGeom>
              <a:avLst/>
              <a:gdLst/>
              <a:ahLst/>
              <a:cxnLst/>
              <a:rect l="l" t="t" r="r" b="b"/>
              <a:pathLst>
                <a:path w="489" h="172" extrusionOk="0">
                  <a:moveTo>
                    <a:pt x="450" y="1"/>
                  </a:moveTo>
                  <a:cubicBezTo>
                    <a:pt x="386" y="1"/>
                    <a:pt x="332" y="31"/>
                    <a:pt x="272" y="54"/>
                  </a:cubicBezTo>
                  <a:cubicBezTo>
                    <a:pt x="210" y="77"/>
                    <a:pt x="147" y="96"/>
                    <a:pt x="80" y="96"/>
                  </a:cubicBezTo>
                  <a:cubicBezTo>
                    <a:pt x="70" y="96"/>
                    <a:pt x="60" y="95"/>
                    <a:pt x="50" y="94"/>
                  </a:cubicBezTo>
                  <a:cubicBezTo>
                    <a:pt x="12" y="94"/>
                    <a:pt x="1" y="159"/>
                    <a:pt x="43" y="165"/>
                  </a:cubicBezTo>
                  <a:cubicBezTo>
                    <a:pt x="68" y="170"/>
                    <a:pt x="95" y="172"/>
                    <a:pt x="123" y="172"/>
                  </a:cubicBezTo>
                  <a:cubicBezTo>
                    <a:pt x="248" y="172"/>
                    <a:pt x="396" y="130"/>
                    <a:pt x="472" y="43"/>
                  </a:cubicBezTo>
                  <a:cubicBezTo>
                    <a:pt x="488" y="25"/>
                    <a:pt x="479" y="1"/>
                    <a:pt x="457" y="1"/>
                  </a:cubicBezTo>
                  <a:cubicBezTo>
                    <a:pt x="455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5971;p67">
              <a:extLst>
                <a:ext uri="{FF2B5EF4-FFF2-40B4-BE49-F238E27FC236}">
                  <a16:creationId xmlns:a16="http://schemas.microsoft.com/office/drawing/2014/main" id="{D069330A-6069-6408-283F-0DB3D3F21C06}"/>
                </a:ext>
              </a:extLst>
            </p:cNvPr>
            <p:cNvSpPr/>
            <p:nvPr/>
          </p:nvSpPr>
          <p:spPr>
            <a:xfrm>
              <a:off x="5578661" y="3233270"/>
              <a:ext cx="66499" cy="25564"/>
            </a:xfrm>
            <a:custGeom>
              <a:avLst/>
              <a:gdLst/>
              <a:ahLst/>
              <a:cxnLst/>
              <a:rect l="l" t="t" r="r" b="b"/>
              <a:pathLst>
                <a:path w="424" h="163" extrusionOk="0">
                  <a:moveTo>
                    <a:pt x="243" y="1"/>
                  </a:moveTo>
                  <a:cubicBezTo>
                    <a:pt x="236" y="1"/>
                    <a:pt x="228" y="1"/>
                    <a:pt x="221" y="2"/>
                  </a:cubicBezTo>
                  <a:cubicBezTo>
                    <a:pt x="165" y="8"/>
                    <a:pt x="116" y="22"/>
                    <a:pt x="63" y="42"/>
                  </a:cubicBezTo>
                  <a:cubicBezTo>
                    <a:pt x="3" y="66"/>
                    <a:pt x="1" y="162"/>
                    <a:pt x="67" y="162"/>
                  </a:cubicBezTo>
                  <a:cubicBezTo>
                    <a:pt x="69" y="162"/>
                    <a:pt x="72" y="162"/>
                    <a:pt x="74" y="162"/>
                  </a:cubicBezTo>
                  <a:cubicBezTo>
                    <a:pt x="121" y="158"/>
                    <a:pt x="167" y="153"/>
                    <a:pt x="216" y="146"/>
                  </a:cubicBezTo>
                  <a:cubicBezTo>
                    <a:pt x="274" y="138"/>
                    <a:pt x="323" y="120"/>
                    <a:pt x="379" y="100"/>
                  </a:cubicBezTo>
                  <a:cubicBezTo>
                    <a:pt x="417" y="89"/>
                    <a:pt x="423" y="29"/>
                    <a:pt x="379" y="20"/>
                  </a:cubicBezTo>
                  <a:cubicBezTo>
                    <a:pt x="331" y="12"/>
                    <a:pt x="289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5972;p67">
              <a:extLst>
                <a:ext uri="{FF2B5EF4-FFF2-40B4-BE49-F238E27FC236}">
                  <a16:creationId xmlns:a16="http://schemas.microsoft.com/office/drawing/2014/main" id="{D4D195BC-0F85-3EE4-B655-56CD1BAA2958}"/>
                </a:ext>
              </a:extLst>
            </p:cNvPr>
            <p:cNvSpPr/>
            <p:nvPr/>
          </p:nvSpPr>
          <p:spPr>
            <a:xfrm>
              <a:off x="5672136" y="3183711"/>
              <a:ext cx="471" cy="314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1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2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5973;p67">
              <a:extLst>
                <a:ext uri="{FF2B5EF4-FFF2-40B4-BE49-F238E27FC236}">
                  <a16:creationId xmlns:a16="http://schemas.microsoft.com/office/drawing/2014/main" id="{F5EF6156-CBAC-0DE7-C1DB-61724D98EF60}"/>
                </a:ext>
              </a:extLst>
            </p:cNvPr>
            <p:cNvSpPr/>
            <p:nvPr/>
          </p:nvSpPr>
          <p:spPr>
            <a:xfrm>
              <a:off x="5428569" y="3219625"/>
              <a:ext cx="66970" cy="52383"/>
            </a:xfrm>
            <a:custGeom>
              <a:avLst/>
              <a:gdLst/>
              <a:ahLst/>
              <a:cxnLst/>
              <a:rect l="l" t="t" r="r" b="b"/>
              <a:pathLst>
                <a:path w="427" h="334" extrusionOk="0">
                  <a:moveTo>
                    <a:pt x="322" y="0"/>
                  </a:moveTo>
                  <a:cubicBezTo>
                    <a:pt x="317" y="0"/>
                    <a:pt x="311" y="1"/>
                    <a:pt x="306" y="2"/>
                  </a:cubicBezTo>
                  <a:cubicBezTo>
                    <a:pt x="252" y="15"/>
                    <a:pt x="206" y="55"/>
                    <a:pt x="166" y="91"/>
                  </a:cubicBezTo>
                  <a:cubicBezTo>
                    <a:pt x="123" y="131"/>
                    <a:pt x="83" y="176"/>
                    <a:pt x="43" y="218"/>
                  </a:cubicBezTo>
                  <a:cubicBezTo>
                    <a:pt x="0" y="270"/>
                    <a:pt x="41" y="333"/>
                    <a:pt x="93" y="333"/>
                  </a:cubicBezTo>
                  <a:cubicBezTo>
                    <a:pt x="108" y="333"/>
                    <a:pt x="124" y="328"/>
                    <a:pt x="139" y="316"/>
                  </a:cubicBezTo>
                  <a:cubicBezTo>
                    <a:pt x="177" y="282"/>
                    <a:pt x="221" y="251"/>
                    <a:pt x="264" y="222"/>
                  </a:cubicBezTo>
                  <a:cubicBezTo>
                    <a:pt x="310" y="193"/>
                    <a:pt x="361" y="164"/>
                    <a:pt x="390" y="118"/>
                  </a:cubicBezTo>
                  <a:cubicBezTo>
                    <a:pt x="427" y="61"/>
                    <a:pt x="37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5974;p67">
              <a:extLst>
                <a:ext uri="{FF2B5EF4-FFF2-40B4-BE49-F238E27FC236}">
                  <a16:creationId xmlns:a16="http://schemas.microsoft.com/office/drawing/2014/main" id="{219BBF01-C633-5E82-5C7D-C30DC8693230}"/>
                </a:ext>
              </a:extLst>
            </p:cNvPr>
            <p:cNvSpPr/>
            <p:nvPr/>
          </p:nvSpPr>
          <p:spPr>
            <a:xfrm>
              <a:off x="5677468" y="3169282"/>
              <a:ext cx="51443" cy="32935"/>
            </a:xfrm>
            <a:custGeom>
              <a:avLst/>
              <a:gdLst/>
              <a:ahLst/>
              <a:cxnLst/>
              <a:rect l="l" t="t" r="r" b="b"/>
              <a:pathLst>
                <a:path w="328" h="210" extrusionOk="0">
                  <a:moveTo>
                    <a:pt x="100" y="0"/>
                  </a:moveTo>
                  <a:cubicBezTo>
                    <a:pt x="61" y="0"/>
                    <a:pt x="23" y="30"/>
                    <a:pt x="13" y="69"/>
                  </a:cubicBezTo>
                  <a:cubicBezTo>
                    <a:pt x="0" y="114"/>
                    <a:pt x="25" y="172"/>
                    <a:pt x="76" y="183"/>
                  </a:cubicBezTo>
                  <a:cubicBezTo>
                    <a:pt x="119" y="192"/>
                    <a:pt x="173" y="210"/>
                    <a:pt x="224" y="210"/>
                  </a:cubicBezTo>
                  <a:cubicBezTo>
                    <a:pt x="247" y="210"/>
                    <a:pt x="269" y="206"/>
                    <a:pt x="289" y="196"/>
                  </a:cubicBezTo>
                  <a:cubicBezTo>
                    <a:pt x="323" y="181"/>
                    <a:pt x="327" y="138"/>
                    <a:pt x="314" y="110"/>
                  </a:cubicBezTo>
                  <a:cubicBezTo>
                    <a:pt x="283" y="49"/>
                    <a:pt x="189" y="25"/>
                    <a:pt x="127" y="5"/>
                  </a:cubicBezTo>
                  <a:cubicBezTo>
                    <a:pt x="118" y="2"/>
                    <a:pt x="109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5975;p67">
              <a:extLst>
                <a:ext uri="{FF2B5EF4-FFF2-40B4-BE49-F238E27FC236}">
                  <a16:creationId xmlns:a16="http://schemas.microsoft.com/office/drawing/2014/main" id="{162520AE-CD38-7246-F2A5-D37E1B6E0D2A}"/>
                </a:ext>
              </a:extLst>
            </p:cNvPr>
            <p:cNvSpPr/>
            <p:nvPr/>
          </p:nvSpPr>
          <p:spPr>
            <a:xfrm>
              <a:off x="5720127" y="3276555"/>
              <a:ext cx="55050" cy="26819"/>
            </a:xfrm>
            <a:custGeom>
              <a:avLst/>
              <a:gdLst/>
              <a:ahLst/>
              <a:cxnLst/>
              <a:rect l="l" t="t" r="r" b="b"/>
              <a:pathLst>
                <a:path w="351" h="171" extrusionOk="0">
                  <a:moveTo>
                    <a:pt x="171" y="1"/>
                  </a:moveTo>
                  <a:cubicBezTo>
                    <a:pt x="148" y="1"/>
                    <a:pt x="126" y="2"/>
                    <a:pt x="111" y="2"/>
                  </a:cubicBezTo>
                  <a:cubicBezTo>
                    <a:pt x="110" y="2"/>
                    <a:pt x="109" y="2"/>
                    <a:pt x="109" y="2"/>
                  </a:cubicBezTo>
                  <a:cubicBezTo>
                    <a:pt x="5" y="2"/>
                    <a:pt x="0" y="168"/>
                    <a:pt x="106" y="168"/>
                  </a:cubicBezTo>
                  <a:cubicBezTo>
                    <a:pt x="107" y="168"/>
                    <a:pt x="108" y="168"/>
                    <a:pt x="109" y="168"/>
                  </a:cubicBezTo>
                  <a:cubicBezTo>
                    <a:pt x="129" y="168"/>
                    <a:pt x="158" y="171"/>
                    <a:pt x="190" y="171"/>
                  </a:cubicBezTo>
                  <a:cubicBezTo>
                    <a:pt x="263" y="171"/>
                    <a:pt x="346" y="160"/>
                    <a:pt x="349" y="88"/>
                  </a:cubicBezTo>
                  <a:cubicBezTo>
                    <a:pt x="350" y="10"/>
                    <a:pt x="249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5976;p67">
              <a:extLst>
                <a:ext uri="{FF2B5EF4-FFF2-40B4-BE49-F238E27FC236}">
                  <a16:creationId xmlns:a16="http://schemas.microsoft.com/office/drawing/2014/main" id="{6AD2FD62-0EEC-86AE-849B-5C260BA91546}"/>
                </a:ext>
              </a:extLst>
            </p:cNvPr>
            <p:cNvSpPr/>
            <p:nvPr/>
          </p:nvSpPr>
          <p:spPr>
            <a:xfrm>
              <a:off x="5551686" y="3349953"/>
              <a:ext cx="85790" cy="36856"/>
            </a:xfrm>
            <a:custGeom>
              <a:avLst/>
              <a:gdLst/>
              <a:ahLst/>
              <a:cxnLst/>
              <a:rect l="l" t="t" r="r" b="b"/>
              <a:pathLst>
                <a:path w="547" h="235" extrusionOk="0">
                  <a:moveTo>
                    <a:pt x="359" y="0"/>
                  </a:moveTo>
                  <a:cubicBezTo>
                    <a:pt x="266" y="0"/>
                    <a:pt x="162" y="31"/>
                    <a:pt x="101" y="54"/>
                  </a:cubicBezTo>
                  <a:cubicBezTo>
                    <a:pt x="0" y="87"/>
                    <a:pt x="28" y="235"/>
                    <a:pt x="119" y="235"/>
                  </a:cubicBezTo>
                  <a:cubicBezTo>
                    <a:pt x="128" y="235"/>
                    <a:pt x="138" y="233"/>
                    <a:pt x="148" y="230"/>
                  </a:cubicBezTo>
                  <a:cubicBezTo>
                    <a:pt x="215" y="210"/>
                    <a:pt x="282" y="199"/>
                    <a:pt x="351" y="197"/>
                  </a:cubicBezTo>
                  <a:cubicBezTo>
                    <a:pt x="411" y="192"/>
                    <a:pt x="482" y="190"/>
                    <a:pt x="524" y="143"/>
                  </a:cubicBezTo>
                  <a:cubicBezTo>
                    <a:pt x="546" y="119"/>
                    <a:pt x="546" y="90"/>
                    <a:pt x="524" y="63"/>
                  </a:cubicBezTo>
                  <a:cubicBezTo>
                    <a:pt x="489" y="16"/>
                    <a:pt x="427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5977;p67">
              <a:extLst>
                <a:ext uri="{FF2B5EF4-FFF2-40B4-BE49-F238E27FC236}">
                  <a16:creationId xmlns:a16="http://schemas.microsoft.com/office/drawing/2014/main" id="{C9F12F97-0E8F-0CA8-D975-5EF138463C8C}"/>
                </a:ext>
              </a:extLst>
            </p:cNvPr>
            <p:cNvSpPr/>
            <p:nvPr/>
          </p:nvSpPr>
          <p:spPr>
            <a:xfrm>
              <a:off x="5505105" y="3325174"/>
              <a:ext cx="157" cy="627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3"/>
                    <a:pt x="0" y="1"/>
                    <a:pt x="0" y="3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5978;p67">
              <a:extLst>
                <a:ext uri="{FF2B5EF4-FFF2-40B4-BE49-F238E27FC236}">
                  <a16:creationId xmlns:a16="http://schemas.microsoft.com/office/drawing/2014/main" id="{F6037FDE-8743-323B-67E5-929EA2C4BE77}"/>
                </a:ext>
              </a:extLst>
            </p:cNvPr>
            <p:cNvSpPr/>
            <p:nvPr/>
          </p:nvSpPr>
          <p:spPr>
            <a:xfrm>
              <a:off x="5460721" y="3337720"/>
              <a:ext cx="39680" cy="35915"/>
            </a:xfrm>
            <a:custGeom>
              <a:avLst/>
              <a:gdLst/>
              <a:ahLst/>
              <a:cxnLst/>
              <a:rect l="l" t="t" r="r" b="b"/>
              <a:pathLst>
                <a:path w="253" h="229" extrusionOk="0">
                  <a:moveTo>
                    <a:pt x="180" y="1"/>
                  </a:moveTo>
                  <a:cubicBezTo>
                    <a:pt x="111" y="1"/>
                    <a:pt x="56" y="78"/>
                    <a:pt x="25" y="132"/>
                  </a:cubicBezTo>
                  <a:cubicBezTo>
                    <a:pt x="0" y="182"/>
                    <a:pt x="42" y="228"/>
                    <a:pt x="84" y="228"/>
                  </a:cubicBezTo>
                  <a:cubicBezTo>
                    <a:pt x="102" y="228"/>
                    <a:pt x="121" y="220"/>
                    <a:pt x="134" y="199"/>
                  </a:cubicBezTo>
                  <a:cubicBezTo>
                    <a:pt x="145" y="179"/>
                    <a:pt x="159" y="166"/>
                    <a:pt x="174" y="148"/>
                  </a:cubicBezTo>
                  <a:cubicBezTo>
                    <a:pt x="194" y="132"/>
                    <a:pt x="223" y="112"/>
                    <a:pt x="234" y="88"/>
                  </a:cubicBezTo>
                  <a:cubicBezTo>
                    <a:pt x="252" y="48"/>
                    <a:pt x="230" y="3"/>
                    <a:pt x="185" y="1"/>
                  </a:cubicBezTo>
                  <a:cubicBezTo>
                    <a:pt x="183" y="1"/>
                    <a:pt x="182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5979;p67">
              <a:extLst>
                <a:ext uri="{FF2B5EF4-FFF2-40B4-BE49-F238E27FC236}">
                  <a16:creationId xmlns:a16="http://schemas.microsoft.com/office/drawing/2014/main" id="{B575D7E3-8517-C90D-EFA8-C35ED33848EF}"/>
                </a:ext>
              </a:extLst>
            </p:cNvPr>
            <p:cNvSpPr/>
            <p:nvPr/>
          </p:nvSpPr>
          <p:spPr>
            <a:xfrm>
              <a:off x="5650963" y="3401708"/>
              <a:ext cx="70891" cy="39209"/>
            </a:xfrm>
            <a:custGeom>
              <a:avLst/>
              <a:gdLst/>
              <a:ahLst/>
              <a:cxnLst/>
              <a:rect l="l" t="t" r="r" b="b"/>
              <a:pathLst>
                <a:path w="452" h="250" extrusionOk="0">
                  <a:moveTo>
                    <a:pt x="367" y="1"/>
                  </a:moveTo>
                  <a:cubicBezTo>
                    <a:pt x="327" y="1"/>
                    <a:pt x="288" y="11"/>
                    <a:pt x="247" y="27"/>
                  </a:cubicBezTo>
                  <a:cubicBezTo>
                    <a:pt x="182" y="53"/>
                    <a:pt x="114" y="78"/>
                    <a:pt x="56" y="116"/>
                  </a:cubicBezTo>
                  <a:cubicBezTo>
                    <a:pt x="0" y="151"/>
                    <a:pt x="16" y="249"/>
                    <a:pt x="91" y="249"/>
                  </a:cubicBezTo>
                  <a:cubicBezTo>
                    <a:pt x="216" y="249"/>
                    <a:pt x="421" y="205"/>
                    <a:pt x="447" y="60"/>
                  </a:cubicBezTo>
                  <a:cubicBezTo>
                    <a:pt x="452" y="38"/>
                    <a:pt x="441" y="13"/>
                    <a:pt x="418" y="7"/>
                  </a:cubicBezTo>
                  <a:cubicBezTo>
                    <a:pt x="401" y="3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5980;p67">
              <a:extLst>
                <a:ext uri="{FF2B5EF4-FFF2-40B4-BE49-F238E27FC236}">
                  <a16:creationId xmlns:a16="http://schemas.microsoft.com/office/drawing/2014/main" id="{C2DAA7A5-A726-1DE5-3EE7-0FD881902D22}"/>
                </a:ext>
              </a:extLst>
            </p:cNvPr>
            <p:cNvSpPr/>
            <p:nvPr/>
          </p:nvSpPr>
          <p:spPr>
            <a:xfrm>
              <a:off x="5814543" y="3359990"/>
              <a:ext cx="59755" cy="40463"/>
            </a:xfrm>
            <a:custGeom>
              <a:avLst/>
              <a:gdLst/>
              <a:ahLst/>
              <a:cxnLst/>
              <a:rect l="l" t="t" r="r" b="b"/>
              <a:pathLst>
                <a:path w="381" h="258" extrusionOk="0">
                  <a:moveTo>
                    <a:pt x="279" y="0"/>
                  </a:moveTo>
                  <a:cubicBezTo>
                    <a:pt x="271" y="0"/>
                    <a:pt x="262" y="1"/>
                    <a:pt x="254" y="4"/>
                  </a:cubicBezTo>
                  <a:cubicBezTo>
                    <a:pt x="185" y="21"/>
                    <a:pt x="125" y="61"/>
                    <a:pt x="69" y="106"/>
                  </a:cubicBezTo>
                  <a:cubicBezTo>
                    <a:pt x="1" y="156"/>
                    <a:pt x="62" y="258"/>
                    <a:pt x="130" y="258"/>
                  </a:cubicBezTo>
                  <a:cubicBezTo>
                    <a:pt x="144" y="258"/>
                    <a:pt x="158" y="254"/>
                    <a:pt x="172" y="244"/>
                  </a:cubicBezTo>
                  <a:cubicBezTo>
                    <a:pt x="218" y="210"/>
                    <a:pt x="270" y="190"/>
                    <a:pt x="318" y="168"/>
                  </a:cubicBezTo>
                  <a:cubicBezTo>
                    <a:pt x="337" y="161"/>
                    <a:pt x="351" y="142"/>
                    <a:pt x="358" y="123"/>
                  </a:cubicBezTo>
                  <a:lnTo>
                    <a:pt x="358" y="123"/>
                  </a:lnTo>
                  <a:cubicBezTo>
                    <a:pt x="359" y="122"/>
                    <a:pt x="360" y="121"/>
                    <a:pt x="361" y="121"/>
                  </a:cubicBezTo>
                  <a:cubicBezTo>
                    <a:pt x="381" y="96"/>
                    <a:pt x="374" y="64"/>
                    <a:pt x="356" y="42"/>
                  </a:cubicBezTo>
                  <a:lnTo>
                    <a:pt x="356" y="42"/>
                  </a:lnTo>
                  <a:cubicBezTo>
                    <a:pt x="339" y="16"/>
                    <a:pt x="311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5981;p67">
              <a:extLst>
                <a:ext uri="{FF2B5EF4-FFF2-40B4-BE49-F238E27FC236}">
                  <a16:creationId xmlns:a16="http://schemas.microsoft.com/office/drawing/2014/main" id="{2761C67E-C741-6131-C472-4F0FE27C3DEC}"/>
                </a:ext>
              </a:extLst>
            </p:cNvPr>
            <p:cNvSpPr/>
            <p:nvPr/>
          </p:nvSpPr>
          <p:spPr>
            <a:xfrm>
              <a:off x="5873199" y="3247385"/>
              <a:ext cx="40621" cy="18977"/>
            </a:xfrm>
            <a:custGeom>
              <a:avLst/>
              <a:gdLst/>
              <a:ahLst/>
              <a:cxnLst/>
              <a:rect l="l" t="t" r="r" b="b"/>
              <a:pathLst>
                <a:path w="259" h="121" extrusionOk="0">
                  <a:moveTo>
                    <a:pt x="99" y="1"/>
                  </a:moveTo>
                  <a:cubicBezTo>
                    <a:pt x="93" y="1"/>
                    <a:pt x="86" y="1"/>
                    <a:pt x="80" y="1"/>
                  </a:cubicBezTo>
                  <a:cubicBezTo>
                    <a:pt x="79" y="1"/>
                    <a:pt x="79" y="1"/>
                    <a:pt x="78" y="1"/>
                  </a:cubicBezTo>
                  <a:cubicBezTo>
                    <a:pt x="0" y="1"/>
                    <a:pt x="1" y="121"/>
                    <a:pt x="78" y="121"/>
                  </a:cubicBezTo>
                  <a:cubicBezTo>
                    <a:pt x="85" y="121"/>
                    <a:pt x="92" y="121"/>
                    <a:pt x="99" y="121"/>
                  </a:cubicBezTo>
                  <a:cubicBezTo>
                    <a:pt x="143" y="121"/>
                    <a:pt x="197" y="119"/>
                    <a:pt x="234" y="96"/>
                  </a:cubicBezTo>
                  <a:cubicBezTo>
                    <a:pt x="258" y="79"/>
                    <a:pt x="258" y="45"/>
                    <a:pt x="234" y="30"/>
                  </a:cubicBezTo>
                  <a:cubicBezTo>
                    <a:pt x="201" y="2"/>
                    <a:pt x="145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5982;p67">
              <a:extLst>
                <a:ext uri="{FF2B5EF4-FFF2-40B4-BE49-F238E27FC236}">
                  <a16:creationId xmlns:a16="http://schemas.microsoft.com/office/drawing/2014/main" id="{57C0BC82-5EBB-382C-EF56-25DD1043CA5F}"/>
                </a:ext>
              </a:extLst>
            </p:cNvPr>
            <p:cNvSpPr/>
            <p:nvPr/>
          </p:nvSpPr>
          <p:spPr>
            <a:xfrm>
              <a:off x="5502596" y="3506158"/>
              <a:ext cx="32309" cy="52383"/>
            </a:xfrm>
            <a:custGeom>
              <a:avLst/>
              <a:gdLst/>
              <a:ahLst/>
              <a:cxnLst/>
              <a:rect l="l" t="t" r="r" b="b"/>
              <a:pathLst>
                <a:path w="206" h="334" extrusionOk="0">
                  <a:moveTo>
                    <a:pt x="126" y="1"/>
                  </a:moveTo>
                  <a:cubicBezTo>
                    <a:pt x="65" y="1"/>
                    <a:pt x="18" y="73"/>
                    <a:pt x="7" y="126"/>
                  </a:cubicBezTo>
                  <a:cubicBezTo>
                    <a:pt x="1" y="159"/>
                    <a:pt x="1" y="193"/>
                    <a:pt x="5" y="226"/>
                  </a:cubicBezTo>
                  <a:cubicBezTo>
                    <a:pt x="10" y="257"/>
                    <a:pt x="27" y="279"/>
                    <a:pt x="41" y="306"/>
                  </a:cubicBezTo>
                  <a:cubicBezTo>
                    <a:pt x="51" y="325"/>
                    <a:pt x="66" y="333"/>
                    <a:pt x="81" y="333"/>
                  </a:cubicBezTo>
                  <a:cubicBezTo>
                    <a:pt x="106" y="333"/>
                    <a:pt x="132" y="312"/>
                    <a:pt x="136" y="284"/>
                  </a:cubicBezTo>
                  <a:cubicBezTo>
                    <a:pt x="139" y="250"/>
                    <a:pt x="159" y="206"/>
                    <a:pt x="170" y="173"/>
                  </a:cubicBezTo>
                  <a:cubicBezTo>
                    <a:pt x="181" y="135"/>
                    <a:pt x="205" y="84"/>
                    <a:pt x="190" y="46"/>
                  </a:cubicBezTo>
                  <a:cubicBezTo>
                    <a:pt x="179" y="19"/>
                    <a:pt x="161" y="4"/>
                    <a:pt x="134" y="1"/>
                  </a:cubicBezTo>
                  <a:cubicBezTo>
                    <a:pt x="131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5983;p67">
              <a:extLst>
                <a:ext uri="{FF2B5EF4-FFF2-40B4-BE49-F238E27FC236}">
                  <a16:creationId xmlns:a16="http://schemas.microsoft.com/office/drawing/2014/main" id="{B7FBDD44-3411-0C18-9603-F768C825A71D}"/>
                </a:ext>
              </a:extLst>
            </p:cNvPr>
            <p:cNvSpPr/>
            <p:nvPr/>
          </p:nvSpPr>
          <p:spPr>
            <a:xfrm>
              <a:off x="5399084" y="3433074"/>
              <a:ext cx="30113" cy="71360"/>
            </a:xfrm>
            <a:custGeom>
              <a:avLst/>
              <a:gdLst/>
              <a:ahLst/>
              <a:cxnLst/>
              <a:rect l="l" t="t" r="r" b="b"/>
              <a:pathLst>
                <a:path w="192" h="455" extrusionOk="0">
                  <a:moveTo>
                    <a:pt x="126" y="0"/>
                  </a:moveTo>
                  <a:cubicBezTo>
                    <a:pt x="119" y="0"/>
                    <a:pt x="112" y="2"/>
                    <a:pt x="105" y="5"/>
                  </a:cubicBezTo>
                  <a:cubicBezTo>
                    <a:pt x="29" y="36"/>
                    <a:pt x="11" y="129"/>
                    <a:pt x="7" y="203"/>
                  </a:cubicBezTo>
                  <a:cubicBezTo>
                    <a:pt x="0" y="280"/>
                    <a:pt x="31" y="367"/>
                    <a:pt x="76" y="430"/>
                  </a:cubicBezTo>
                  <a:cubicBezTo>
                    <a:pt x="88" y="447"/>
                    <a:pt x="105" y="454"/>
                    <a:pt x="122" y="454"/>
                  </a:cubicBezTo>
                  <a:cubicBezTo>
                    <a:pt x="158" y="454"/>
                    <a:pt x="191" y="419"/>
                    <a:pt x="171" y="378"/>
                  </a:cubicBezTo>
                  <a:cubicBezTo>
                    <a:pt x="140" y="318"/>
                    <a:pt x="142" y="267"/>
                    <a:pt x="145" y="205"/>
                  </a:cubicBezTo>
                  <a:cubicBezTo>
                    <a:pt x="151" y="151"/>
                    <a:pt x="182" y="103"/>
                    <a:pt x="174" y="47"/>
                  </a:cubicBezTo>
                  <a:cubicBezTo>
                    <a:pt x="168" y="19"/>
                    <a:pt x="151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5984;p67">
              <a:extLst>
                <a:ext uri="{FF2B5EF4-FFF2-40B4-BE49-F238E27FC236}">
                  <a16:creationId xmlns:a16="http://schemas.microsoft.com/office/drawing/2014/main" id="{7ED2E423-8379-F0E6-4160-D189E8FD14AF}"/>
                </a:ext>
              </a:extLst>
            </p:cNvPr>
            <p:cNvSpPr/>
            <p:nvPr/>
          </p:nvSpPr>
          <p:spPr>
            <a:xfrm>
              <a:off x="5344192" y="3305883"/>
              <a:ext cx="42032" cy="46580"/>
            </a:xfrm>
            <a:custGeom>
              <a:avLst/>
              <a:gdLst/>
              <a:ahLst/>
              <a:cxnLst/>
              <a:rect l="l" t="t" r="r" b="b"/>
              <a:pathLst>
                <a:path w="268" h="297" extrusionOk="0">
                  <a:moveTo>
                    <a:pt x="173" y="0"/>
                  </a:moveTo>
                  <a:cubicBezTo>
                    <a:pt x="96" y="0"/>
                    <a:pt x="39" y="106"/>
                    <a:pt x="16" y="171"/>
                  </a:cubicBezTo>
                  <a:cubicBezTo>
                    <a:pt x="1" y="222"/>
                    <a:pt x="34" y="277"/>
                    <a:pt x="83" y="291"/>
                  </a:cubicBezTo>
                  <a:cubicBezTo>
                    <a:pt x="93" y="295"/>
                    <a:pt x="104" y="297"/>
                    <a:pt x="114" y="297"/>
                  </a:cubicBezTo>
                  <a:cubicBezTo>
                    <a:pt x="152" y="297"/>
                    <a:pt x="187" y="269"/>
                    <a:pt x="201" y="228"/>
                  </a:cubicBezTo>
                  <a:cubicBezTo>
                    <a:pt x="210" y="202"/>
                    <a:pt x="225" y="173"/>
                    <a:pt x="248" y="144"/>
                  </a:cubicBezTo>
                  <a:cubicBezTo>
                    <a:pt x="268" y="115"/>
                    <a:pt x="261" y="77"/>
                    <a:pt x="250" y="46"/>
                  </a:cubicBezTo>
                  <a:lnTo>
                    <a:pt x="250" y="46"/>
                  </a:lnTo>
                  <a:cubicBezTo>
                    <a:pt x="253" y="53"/>
                    <a:pt x="255" y="56"/>
                    <a:pt x="255" y="56"/>
                  </a:cubicBezTo>
                  <a:cubicBezTo>
                    <a:pt x="255" y="56"/>
                    <a:pt x="253" y="51"/>
                    <a:pt x="248" y="39"/>
                  </a:cubicBezTo>
                  <a:cubicBezTo>
                    <a:pt x="243" y="28"/>
                    <a:pt x="234" y="22"/>
                    <a:pt x="223" y="15"/>
                  </a:cubicBezTo>
                  <a:cubicBezTo>
                    <a:pt x="206" y="5"/>
                    <a:pt x="189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5985;p67">
              <a:extLst>
                <a:ext uri="{FF2B5EF4-FFF2-40B4-BE49-F238E27FC236}">
                  <a16:creationId xmlns:a16="http://schemas.microsoft.com/office/drawing/2014/main" id="{B7222FA5-1897-543D-C5B1-FF5374F1EAA7}"/>
                </a:ext>
              </a:extLst>
            </p:cNvPr>
            <p:cNvSpPr/>
            <p:nvPr/>
          </p:nvSpPr>
          <p:spPr>
            <a:xfrm>
              <a:off x="5570035" y="3608100"/>
              <a:ext cx="28701" cy="73085"/>
            </a:xfrm>
            <a:custGeom>
              <a:avLst/>
              <a:gdLst/>
              <a:ahLst/>
              <a:cxnLst/>
              <a:rect l="l" t="t" r="r" b="b"/>
              <a:pathLst>
                <a:path w="183" h="466" extrusionOk="0">
                  <a:moveTo>
                    <a:pt x="121" y="0"/>
                  </a:moveTo>
                  <a:cubicBezTo>
                    <a:pt x="104" y="0"/>
                    <a:pt x="87" y="9"/>
                    <a:pt x="78" y="30"/>
                  </a:cubicBezTo>
                  <a:cubicBezTo>
                    <a:pt x="29" y="145"/>
                    <a:pt x="0" y="323"/>
                    <a:pt x="53" y="444"/>
                  </a:cubicBezTo>
                  <a:cubicBezTo>
                    <a:pt x="60" y="457"/>
                    <a:pt x="77" y="465"/>
                    <a:pt x="93" y="465"/>
                  </a:cubicBezTo>
                  <a:cubicBezTo>
                    <a:pt x="108" y="465"/>
                    <a:pt x="123" y="458"/>
                    <a:pt x="129" y="444"/>
                  </a:cubicBezTo>
                  <a:cubicBezTo>
                    <a:pt x="182" y="323"/>
                    <a:pt x="129" y="179"/>
                    <a:pt x="160" y="52"/>
                  </a:cubicBezTo>
                  <a:cubicBezTo>
                    <a:pt x="169" y="20"/>
                    <a:pt x="146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5986;p67">
              <a:extLst>
                <a:ext uri="{FF2B5EF4-FFF2-40B4-BE49-F238E27FC236}">
                  <a16:creationId xmlns:a16="http://schemas.microsoft.com/office/drawing/2014/main" id="{1DF90E0A-A0B4-0DA8-6F5F-B8B2AD6337A0}"/>
                </a:ext>
              </a:extLst>
            </p:cNvPr>
            <p:cNvSpPr/>
            <p:nvPr/>
          </p:nvSpPr>
          <p:spPr>
            <a:xfrm>
              <a:off x="5362541" y="3639466"/>
              <a:ext cx="50188" cy="78731"/>
            </a:xfrm>
            <a:custGeom>
              <a:avLst/>
              <a:gdLst/>
              <a:ahLst/>
              <a:cxnLst/>
              <a:rect l="l" t="t" r="r" b="b"/>
              <a:pathLst>
                <a:path w="320" h="502" extrusionOk="0">
                  <a:moveTo>
                    <a:pt x="85" y="1"/>
                  </a:moveTo>
                  <a:cubicBezTo>
                    <a:pt x="40" y="1"/>
                    <a:pt x="0" y="52"/>
                    <a:pt x="22" y="103"/>
                  </a:cubicBezTo>
                  <a:cubicBezTo>
                    <a:pt x="70" y="203"/>
                    <a:pt x="95" y="502"/>
                    <a:pt x="247" y="502"/>
                  </a:cubicBezTo>
                  <a:cubicBezTo>
                    <a:pt x="247" y="502"/>
                    <a:pt x="248" y="502"/>
                    <a:pt x="249" y="502"/>
                  </a:cubicBezTo>
                  <a:cubicBezTo>
                    <a:pt x="271" y="502"/>
                    <a:pt x="289" y="488"/>
                    <a:pt x="298" y="466"/>
                  </a:cubicBezTo>
                  <a:cubicBezTo>
                    <a:pt x="320" y="399"/>
                    <a:pt x="266" y="299"/>
                    <a:pt x="244" y="235"/>
                  </a:cubicBezTo>
                  <a:cubicBezTo>
                    <a:pt x="220" y="159"/>
                    <a:pt x="189" y="79"/>
                    <a:pt x="131" y="21"/>
                  </a:cubicBezTo>
                  <a:cubicBezTo>
                    <a:pt x="116" y="7"/>
                    <a:pt x="100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5987;p67">
              <a:extLst>
                <a:ext uri="{FF2B5EF4-FFF2-40B4-BE49-F238E27FC236}">
                  <a16:creationId xmlns:a16="http://schemas.microsoft.com/office/drawing/2014/main" id="{2F4E1E41-A9E1-3BF5-FD51-6505FD363E2A}"/>
                </a:ext>
              </a:extLst>
            </p:cNvPr>
            <p:cNvSpPr/>
            <p:nvPr/>
          </p:nvSpPr>
          <p:spPr>
            <a:xfrm>
              <a:off x="5431392" y="3625978"/>
              <a:ext cx="36857" cy="71046"/>
            </a:xfrm>
            <a:custGeom>
              <a:avLst/>
              <a:gdLst/>
              <a:ahLst/>
              <a:cxnLst/>
              <a:rect l="l" t="t" r="r" b="b"/>
              <a:pathLst>
                <a:path w="235" h="453" extrusionOk="0">
                  <a:moveTo>
                    <a:pt x="65" y="0"/>
                  </a:moveTo>
                  <a:cubicBezTo>
                    <a:pt x="32" y="0"/>
                    <a:pt x="1" y="34"/>
                    <a:pt x="21" y="74"/>
                  </a:cubicBezTo>
                  <a:cubicBezTo>
                    <a:pt x="68" y="183"/>
                    <a:pt x="59" y="289"/>
                    <a:pt x="81" y="401"/>
                  </a:cubicBezTo>
                  <a:cubicBezTo>
                    <a:pt x="89" y="437"/>
                    <a:pt x="114" y="452"/>
                    <a:pt x="140" y="452"/>
                  </a:cubicBezTo>
                  <a:cubicBezTo>
                    <a:pt x="175" y="452"/>
                    <a:pt x="213" y="426"/>
                    <a:pt x="217" y="385"/>
                  </a:cubicBezTo>
                  <a:cubicBezTo>
                    <a:pt x="234" y="263"/>
                    <a:pt x="172" y="127"/>
                    <a:pt x="105" y="23"/>
                  </a:cubicBezTo>
                  <a:cubicBezTo>
                    <a:pt x="94" y="7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5988;p67">
              <a:extLst>
                <a:ext uri="{FF2B5EF4-FFF2-40B4-BE49-F238E27FC236}">
                  <a16:creationId xmlns:a16="http://schemas.microsoft.com/office/drawing/2014/main" id="{029BF726-7D27-35F5-7519-140D36D810AA}"/>
                </a:ext>
              </a:extLst>
            </p:cNvPr>
            <p:cNvSpPr/>
            <p:nvPr/>
          </p:nvSpPr>
          <p:spPr>
            <a:xfrm>
              <a:off x="5370383" y="3567323"/>
              <a:ext cx="30113" cy="43130"/>
            </a:xfrm>
            <a:custGeom>
              <a:avLst/>
              <a:gdLst/>
              <a:ahLst/>
              <a:cxnLst/>
              <a:rect l="l" t="t" r="r" b="b"/>
              <a:pathLst>
                <a:path w="192" h="275" extrusionOk="0">
                  <a:moveTo>
                    <a:pt x="98" y="0"/>
                  </a:moveTo>
                  <a:cubicBezTo>
                    <a:pt x="56" y="0"/>
                    <a:pt x="14" y="27"/>
                    <a:pt x="14" y="81"/>
                  </a:cubicBezTo>
                  <a:cubicBezTo>
                    <a:pt x="14" y="136"/>
                    <a:pt x="1" y="214"/>
                    <a:pt x="45" y="252"/>
                  </a:cubicBezTo>
                  <a:cubicBezTo>
                    <a:pt x="61" y="267"/>
                    <a:pt x="79" y="274"/>
                    <a:pt x="96" y="274"/>
                  </a:cubicBezTo>
                  <a:cubicBezTo>
                    <a:pt x="113" y="274"/>
                    <a:pt x="129" y="268"/>
                    <a:pt x="145" y="256"/>
                  </a:cubicBezTo>
                  <a:cubicBezTo>
                    <a:pt x="192" y="216"/>
                    <a:pt x="181" y="139"/>
                    <a:pt x="181" y="85"/>
                  </a:cubicBezTo>
                  <a:cubicBezTo>
                    <a:pt x="184" y="29"/>
                    <a:pt x="141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5989;p67">
              <a:extLst>
                <a:ext uri="{FF2B5EF4-FFF2-40B4-BE49-F238E27FC236}">
                  <a16:creationId xmlns:a16="http://schemas.microsoft.com/office/drawing/2014/main" id="{131FB1FE-A05E-F7F1-01E2-AD32C9F88352}"/>
                </a:ext>
              </a:extLst>
            </p:cNvPr>
            <p:cNvSpPr/>
            <p:nvPr/>
          </p:nvSpPr>
          <p:spPr>
            <a:xfrm>
              <a:off x="5511692" y="3616882"/>
              <a:ext cx="28701" cy="42032"/>
            </a:xfrm>
            <a:custGeom>
              <a:avLst/>
              <a:gdLst/>
              <a:ahLst/>
              <a:cxnLst/>
              <a:rect l="l" t="t" r="r" b="b"/>
              <a:pathLst>
                <a:path w="183" h="268" extrusionOk="0">
                  <a:moveTo>
                    <a:pt x="92" y="1"/>
                  </a:moveTo>
                  <a:cubicBezTo>
                    <a:pt x="73" y="1"/>
                    <a:pt x="53" y="12"/>
                    <a:pt x="45" y="34"/>
                  </a:cubicBezTo>
                  <a:cubicBezTo>
                    <a:pt x="21" y="92"/>
                    <a:pt x="1" y="174"/>
                    <a:pt x="43" y="232"/>
                  </a:cubicBezTo>
                  <a:cubicBezTo>
                    <a:pt x="59" y="255"/>
                    <a:pt x="86" y="267"/>
                    <a:pt x="111" y="267"/>
                  </a:cubicBezTo>
                  <a:cubicBezTo>
                    <a:pt x="148" y="267"/>
                    <a:pt x="183" y="243"/>
                    <a:pt x="183" y="194"/>
                  </a:cubicBezTo>
                  <a:cubicBezTo>
                    <a:pt x="183" y="138"/>
                    <a:pt x="154" y="87"/>
                    <a:pt x="136" y="36"/>
                  </a:cubicBezTo>
                  <a:cubicBezTo>
                    <a:pt x="130" y="12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5990;p67">
              <a:extLst>
                <a:ext uri="{FF2B5EF4-FFF2-40B4-BE49-F238E27FC236}">
                  <a16:creationId xmlns:a16="http://schemas.microsoft.com/office/drawing/2014/main" id="{AC075C1C-F80B-4884-C4E8-FAEE9078AB1D}"/>
                </a:ext>
              </a:extLst>
            </p:cNvPr>
            <p:cNvSpPr/>
            <p:nvPr/>
          </p:nvSpPr>
          <p:spPr>
            <a:xfrm>
              <a:off x="5525964" y="3768382"/>
              <a:ext cx="34661" cy="59597"/>
            </a:xfrm>
            <a:custGeom>
              <a:avLst/>
              <a:gdLst/>
              <a:ahLst/>
              <a:cxnLst/>
              <a:rect l="l" t="t" r="r" b="b"/>
              <a:pathLst>
                <a:path w="221" h="380" extrusionOk="0">
                  <a:moveTo>
                    <a:pt x="77" y="1"/>
                  </a:moveTo>
                  <a:cubicBezTo>
                    <a:pt x="39" y="1"/>
                    <a:pt x="1" y="34"/>
                    <a:pt x="7" y="87"/>
                  </a:cubicBezTo>
                  <a:cubicBezTo>
                    <a:pt x="12" y="136"/>
                    <a:pt x="19" y="189"/>
                    <a:pt x="19" y="238"/>
                  </a:cubicBezTo>
                  <a:cubicBezTo>
                    <a:pt x="21" y="289"/>
                    <a:pt x="21" y="334"/>
                    <a:pt x="63" y="367"/>
                  </a:cubicBezTo>
                  <a:cubicBezTo>
                    <a:pt x="73" y="375"/>
                    <a:pt x="84" y="379"/>
                    <a:pt x="95" y="379"/>
                  </a:cubicBezTo>
                  <a:cubicBezTo>
                    <a:pt x="101" y="379"/>
                    <a:pt x="108" y="378"/>
                    <a:pt x="114" y="376"/>
                  </a:cubicBezTo>
                  <a:cubicBezTo>
                    <a:pt x="221" y="320"/>
                    <a:pt x="176" y="142"/>
                    <a:pt x="143" y="53"/>
                  </a:cubicBezTo>
                  <a:cubicBezTo>
                    <a:pt x="130" y="17"/>
                    <a:pt x="103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5991;p67">
              <a:extLst>
                <a:ext uri="{FF2B5EF4-FFF2-40B4-BE49-F238E27FC236}">
                  <a16:creationId xmlns:a16="http://schemas.microsoft.com/office/drawing/2014/main" id="{5B085704-8215-FDB6-35B1-93C814F7B13D}"/>
                </a:ext>
              </a:extLst>
            </p:cNvPr>
            <p:cNvSpPr/>
            <p:nvPr/>
          </p:nvSpPr>
          <p:spPr>
            <a:xfrm>
              <a:off x="5575838" y="3500983"/>
              <a:ext cx="37798" cy="35915"/>
            </a:xfrm>
            <a:custGeom>
              <a:avLst/>
              <a:gdLst/>
              <a:ahLst/>
              <a:cxnLst/>
              <a:rect l="l" t="t" r="r" b="b"/>
              <a:pathLst>
                <a:path w="241" h="229" extrusionOk="0">
                  <a:moveTo>
                    <a:pt x="182" y="0"/>
                  </a:moveTo>
                  <a:cubicBezTo>
                    <a:pt x="179" y="0"/>
                    <a:pt x="177" y="0"/>
                    <a:pt x="174" y="1"/>
                  </a:cubicBezTo>
                  <a:cubicBezTo>
                    <a:pt x="103" y="8"/>
                    <a:pt x="68" y="72"/>
                    <a:pt x="25" y="123"/>
                  </a:cubicBezTo>
                  <a:cubicBezTo>
                    <a:pt x="5" y="146"/>
                    <a:pt x="1" y="172"/>
                    <a:pt x="14" y="197"/>
                  </a:cubicBezTo>
                  <a:cubicBezTo>
                    <a:pt x="25" y="216"/>
                    <a:pt x="47" y="229"/>
                    <a:pt x="70" y="229"/>
                  </a:cubicBezTo>
                  <a:cubicBezTo>
                    <a:pt x="80" y="229"/>
                    <a:pt x="91" y="226"/>
                    <a:pt x="101" y="219"/>
                  </a:cubicBezTo>
                  <a:cubicBezTo>
                    <a:pt x="157" y="183"/>
                    <a:pt x="237" y="137"/>
                    <a:pt x="239" y="63"/>
                  </a:cubicBezTo>
                  <a:cubicBezTo>
                    <a:pt x="241" y="36"/>
                    <a:pt x="213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5992;p67">
              <a:extLst>
                <a:ext uri="{FF2B5EF4-FFF2-40B4-BE49-F238E27FC236}">
                  <a16:creationId xmlns:a16="http://schemas.microsoft.com/office/drawing/2014/main" id="{110A855E-2071-3B55-B76B-F4103EBB966E}"/>
                </a:ext>
              </a:extLst>
            </p:cNvPr>
            <p:cNvSpPr/>
            <p:nvPr/>
          </p:nvSpPr>
          <p:spPr>
            <a:xfrm>
              <a:off x="5407397" y="3797240"/>
              <a:ext cx="34661" cy="72771"/>
            </a:xfrm>
            <a:custGeom>
              <a:avLst/>
              <a:gdLst/>
              <a:ahLst/>
              <a:cxnLst/>
              <a:rect l="l" t="t" r="r" b="b"/>
              <a:pathLst>
                <a:path w="221" h="464" extrusionOk="0">
                  <a:moveTo>
                    <a:pt x="112" y="1"/>
                  </a:moveTo>
                  <a:cubicBezTo>
                    <a:pt x="76" y="1"/>
                    <a:pt x="40" y="25"/>
                    <a:pt x="34" y="74"/>
                  </a:cubicBezTo>
                  <a:cubicBezTo>
                    <a:pt x="20" y="183"/>
                    <a:pt x="0" y="299"/>
                    <a:pt x="14" y="408"/>
                  </a:cubicBezTo>
                  <a:cubicBezTo>
                    <a:pt x="19" y="446"/>
                    <a:pt x="51" y="464"/>
                    <a:pt x="85" y="464"/>
                  </a:cubicBezTo>
                  <a:cubicBezTo>
                    <a:pt x="113" y="464"/>
                    <a:pt x="141" y="452"/>
                    <a:pt x="156" y="428"/>
                  </a:cubicBezTo>
                  <a:cubicBezTo>
                    <a:pt x="221" y="325"/>
                    <a:pt x="198" y="192"/>
                    <a:pt x="187" y="76"/>
                  </a:cubicBezTo>
                  <a:cubicBezTo>
                    <a:pt x="183" y="26"/>
                    <a:pt x="147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5993;p67">
              <a:extLst>
                <a:ext uri="{FF2B5EF4-FFF2-40B4-BE49-F238E27FC236}">
                  <a16:creationId xmlns:a16="http://schemas.microsoft.com/office/drawing/2014/main" id="{F53B1019-07D9-C694-EA35-49F06BC55334}"/>
                </a:ext>
              </a:extLst>
            </p:cNvPr>
            <p:cNvSpPr/>
            <p:nvPr/>
          </p:nvSpPr>
          <p:spPr>
            <a:xfrm>
              <a:off x="5467778" y="3744073"/>
              <a:ext cx="21016" cy="40307"/>
            </a:xfrm>
            <a:custGeom>
              <a:avLst/>
              <a:gdLst/>
              <a:ahLst/>
              <a:cxnLst/>
              <a:rect l="l" t="t" r="r" b="b"/>
              <a:pathLst>
                <a:path w="134" h="257" extrusionOk="0">
                  <a:moveTo>
                    <a:pt x="66" y="1"/>
                  </a:moveTo>
                  <a:cubicBezTo>
                    <a:pt x="35" y="1"/>
                    <a:pt x="4" y="20"/>
                    <a:pt x="5" y="59"/>
                  </a:cubicBezTo>
                  <a:cubicBezTo>
                    <a:pt x="5" y="113"/>
                    <a:pt x="0" y="168"/>
                    <a:pt x="16" y="217"/>
                  </a:cubicBezTo>
                  <a:cubicBezTo>
                    <a:pt x="23" y="243"/>
                    <a:pt x="45" y="256"/>
                    <a:pt x="67" y="256"/>
                  </a:cubicBezTo>
                  <a:cubicBezTo>
                    <a:pt x="87" y="256"/>
                    <a:pt x="108" y="244"/>
                    <a:pt x="116" y="222"/>
                  </a:cubicBezTo>
                  <a:cubicBezTo>
                    <a:pt x="134" y="170"/>
                    <a:pt x="129" y="115"/>
                    <a:pt x="129" y="64"/>
                  </a:cubicBezTo>
                  <a:cubicBezTo>
                    <a:pt x="132" y="22"/>
                    <a:pt x="98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5994;p67">
              <a:extLst>
                <a:ext uri="{FF2B5EF4-FFF2-40B4-BE49-F238E27FC236}">
                  <a16:creationId xmlns:a16="http://schemas.microsoft.com/office/drawing/2014/main" id="{2F00E41A-5331-CD97-85AD-CDB74A669749}"/>
                </a:ext>
              </a:extLst>
            </p:cNvPr>
            <p:cNvSpPr/>
            <p:nvPr/>
          </p:nvSpPr>
          <p:spPr>
            <a:xfrm>
              <a:off x="5380107" y="3899495"/>
              <a:ext cx="28388" cy="50187"/>
            </a:xfrm>
            <a:custGeom>
              <a:avLst/>
              <a:gdLst/>
              <a:ahLst/>
              <a:cxnLst/>
              <a:rect l="l" t="t" r="r" b="b"/>
              <a:pathLst>
                <a:path w="181" h="320" extrusionOk="0">
                  <a:moveTo>
                    <a:pt x="56" y="1"/>
                  </a:moveTo>
                  <a:cubicBezTo>
                    <a:pt x="28" y="1"/>
                    <a:pt x="0" y="25"/>
                    <a:pt x="5" y="63"/>
                  </a:cubicBezTo>
                  <a:cubicBezTo>
                    <a:pt x="16" y="140"/>
                    <a:pt x="25" y="223"/>
                    <a:pt x="63" y="292"/>
                  </a:cubicBezTo>
                  <a:cubicBezTo>
                    <a:pt x="74" y="311"/>
                    <a:pt x="92" y="319"/>
                    <a:pt x="111" y="319"/>
                  </a:cubicBezTo>
                  <a:cubicBezTo>
                    <a:pt x="145" y="319"/>
                    <a:pt x="180" y="291"/>
                    <a:pt x="170" y="252"/>
                  </a:cubicBezTo>
                  <a:cubicBezTo>
                    <a:pt x="150" y="178"/>
                    <a:pt x="121" y="109"/>
                    <a:pt x="103" y="40"/>
                  </a:cubicBezTo>
                  <a:cubicBezTo>
                    <a:pt x="95" y="1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5995;p67">
              <a:extLst>
                <a:ext uri="{FF2B5EF4-FFF2-40B4-BE49-F238E27FC236}">
                  <a16:creationId xmlns:a16="http://schemas.microsoft.com/office/drawing/2014/main" id="{720A31A1-E6CE-445A-1993-097BFD63D366}"/>
                </a:ext>
              </a:extLst>
            </p:cNvPr>
            <p:cNvSpPr/>
            <p:nvPr/>
          </p:nvSpPr>
          <p:spPr>
            <a:xfrm>
              <a:off x="5469817" y="3899181"/>
              <a:ext cx="28388" cy="47835"/>
            </a:xfrm>
            <a:custGeom>
              <a:avLst/>
              <a:gdLst/>
              <a:ahLst/>
              <a:cxnLst/>
              <a:rect l="l" t="t" r="r" b="b"/>
              <a:pathLst>
                <a:path w="181" h="305" extrusionOk="0">
                  <a:moveTo>
                    <a:pt x="79" y="0"/>
                  </a:moveTo>
                  <a:cubicBezTo>
                    <a:pt x="56" y="0"/>
                    <a:pt x="35" y="13"/>
                    <a:pt x="27" y="42"/>
                  </a:cubicBezTo>
                  <a:cubicBezTo>
                    <a:pt x="10" y="116"/>
                    <a:pt x="1" y="234"/>
                    <a:pt x="70" y="287"/>
                  </a:cubicBezTo>
                  <a:cubicBezTo>
                    <a:pt x="84" y="297"/>
                    <a:pt x="100" y="305"/>
                    <a:pt x="116" y="305"/>
                  </a:cubicBezTo>
                  <a:cubicBezTo>
                    <a:pt x="125" y="305"/>
                    <a:pt x="134" y="303"/>
                    <a:pt x="143" y="298"/>
                  </a:cubicBezTo>
                  <a:cubicBezTo>
                    <a:pt x="165" y="287"/>
                    <a:pt x="181" y="256"/>
                    <a:pt x="170" y="231"/>
                  </a:cubicBezTo>
                  <a:cubicBezTo>
                    <a:pt x="161" y="205"/>
                    <a:pt x="147" y="182"/>
                    <a:pt x="139" y="158"/>
                  </a:cubicBezTo>
                  <a:cubicBezTo>
                    <a:pt x="134" y="131"/>
                    <a:pt x="136" y="102"/>
                    <a:pt x="139" y="76"/>
                  </a:cubicBezTo>
                  <a:cubicBezTo>
                    <a:pt x="149" y="31"/>
                    <a:pt x="113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5996;p67">
              <a:extLst>
                <a:ext uri="{FF2B5EF4-FFF2-40B4-BE49-F238E27FC236}">
                  <a16:creationId xmlns:a16="http://schemas.microsoft.com/office/drawing/2014/main" id="{405E3B77-679C-FACF-5C3A-565C756A91BC}"/>
                </a:ext>
              </a:extLst>
            </p:cNvPr>
            <p:cNvSpPr/>
            <p:nvPr/>
          </p:nvSpPr>
          <p:spPr>
            <a:xfrm>
              <a:off x="5522514" y="3845387"/>
              <a:ext cx="157" cy="471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3"/>
                  </a:moveTo>
                  <a:cubicBezTo>
                    <a:pt x="0" y="3"/>
                    <a:pt x="0" y="0"/>
                    <a:pt x="0" y="3"/>
                  </a:cubicBezTo>
                  <a:cubicBezTo>
                    <a:pt x="0" y="0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5997;p67">
              <a:extLst>
                <a:ext uri="{FF2B5EF4-FFF2-40B4-BE49-F238E27FC236}">
                  <a16:creationId xmlns:a16="http://schemas.microsoft.com/office/drawing/2014/main" id="{7C514D1E-336B-51D6-6359-DB0CB5E9FE5F}"/>
                </a:ext>
              </a:extLst>
            </p:cNvPr>
            <p:cNvSpPr/>
            <p:nvPr/>
          </p:nvSpPr>
          <p:spPr>
            <a:xfrm>
              <a:off x="5538511" y="3909375"/>
              <a:ext cx="35759" cy="44541"/>
            </a:xfrm>
            <a:custGeom>
              <a:avLst/>
              <a:gdLst/>
              <a:ahLst/>
              <a:cxnLst/>
              <a:rect l="l" t="t" r="r" b="b"/>
              <a:pathLst>
                <a:path w="228" h="284" extrusionOk="0">
                  <a:moveTo>
                    <a:pt x="117" y="0"/>
                  </a:moveTo>
                  <a:cubicBezTo>
                    <a:pt x="102" y="0"/>
                    <a:pt x="86" y="7"/>
                    <a:pt x="76" y="22"/>
                  </a:cubicBezTo>
                  <a:cubicBezTo>
                    <a:pt x="30" y="95"/>
                    <a:pt x="1" y="213"/>
                    <a:pt x="88" y="271"/>
                  </a:cubicBezTo>
                  <a:cubicBezTo>
                    <a:pt x="100" y="280"/>
                    <a:pt x="113" y="284"/>
                    <a:pt x="127" y="284"/>
                  </a:cubicBezTo>
                  <a:cubicBezTo>
                    <a:pt x="160" y="284"/>
                    <a:pt x="193" y="258"/>
                    <a:pt x="205" y="226"/>
                  </a:cubicBezTo>
                  <a:cubicBezTo>
                    <a:pt x="228" y="162"/>
                    <a:pt x="177" y="93"/>
                    <a:pt x="161" y="33"/>
                  </a:cubicBezTo>
                  <a:cubicBezTo>
                    <a:pt x="156" y="12"/>
                    <a:pt x="137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5998;p67">
              <a:extLst>
                <a:ext uri="{FF2B5EF4-FFF2-40B4-BE49-F238E27FC236}">
                  <a16:creationId xmlns:a16="http://schemas.microsoft.com/office/drawing/2014/main" id="{C1638FB0-8166-62CF-C648-2687E18CEEEB}"/>
                </a:ext>
              </a:extLst>
            </p:cNvPr>
            <p:cNvSpPr/>
            <p:nvPr/>
          </p:nvSpPr>
          <p:spPr>
            <a:xfrm>
              <a:off x="5592620" y="3751601"/>
              <a:ext cx="21016" cy="33249"/>
            </a:xfrm>
            <a:custGeom>
              <a:avLst/>
              <a:gdLst/>
              <a:ahLst/>
              <a:cxnLst/>
              <a:rect l="l" t="t" r="r" b="b"/>
              <a:pathLst>
                <a:path w="134" h="212" extrusionOk="0">
                  <a:moveTo>
                    <a:pt x="73" y="0"/>
                  </a:moveTo>
                  <a:cubicBezTo>
                    <a:pt x="60" y="0"/>
                    <a:pt x="47" y="7"/>
                    <a:pt x="38" y="22"/>
                  </a:cubicBezTo>
                  <a:cubicBezTo>
                    <a:pt x="12" y="74"/>
                    <a:pt x="1" y="122"/>
                    <a:pt x="7" y="178"/>
                  </a:cubicBezTo>
                  <a:cubicBezTo>
                    <a:pt x="11" y="201"/>
                    <a:pt x="29" y="211"/>
                    <a:pt x="47" y="211"/>
                  </a:cubicBezTo>
                  <a:cubicBezTo>
                    <a:pt x="70" y="211"/>
                    <a:pt x="94" y="195"/>
                    <a:pt x="94" y="167"/>
                  </a:cubicBezTo>
                  <a:cubicBezTo>
                    <a:pt x="94" y="131"/>
                    <a:pt x="98" y="100"/>
                    <a:pt x="112" y="67"/>
                  </a:cubicBezTo>
                  <a:cubicBezTo>
                    <a:pt x="133" y="33"/>
                    <a:pt x="10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5999;p67">
              <a:extLst>
                <a:ext uri="{FF2B5EF4-FFF2-40B4-BE49-F238E27FC236}">
                  <a16:creationId xmlns:a16="http://schemas.microsoft.com/office/drawing/2014/main" id="{F0FFF1B9-B75D-DA3B-8288-EFB757776731}"/>
                </a:ext>
              </a:extLst>
            </p:cNvPr>
            <p:cNvSpPr/>
            <p:nvPr/>
          </p:nvSpPr>
          <p:spPr>
            <a:xfrm>
              <a:off x="5456486" y="4022138"/>
              <a:ext cx="33093" cy="57558"/>
            </a:xfrm>
            <a:custGeom>
              <a:avLst/>
              <a:gdLst/>
              <a:ahLst/>
              <a:cxnLst/>
              <a:rect l="l" t="t" r="r" b="b"/>
              <a:pathLst>
                <a:path w="211" h="367" extrusionOk="0">
                  <a:moveTo>
                    <a:pt x="135" y="1"/>
                  </a:moveTo>
                  <a:cubicBezTo>
                    <a:pt x="91" y="1"/>
                    <a:pt x="70" y="57"/>
                    <a:pt x="57" y="92"/>
                  </a:cubicBezTo>
                  <a:cubicBezTo>
                    <a:pt x="32" y="161"/>
                    <a:pt x="12" y="233"/>
                    <a:pt x="6" y="306"/>
                  </a:cubicBezTo>
                  <a:cubicBezTo>
                    <a:pt x="1" y="344"/>
                    <a:pt x="36" y="366"/>
                    <a:pt x="71" y="366"/>
                  </a:cubicBezTo>
                  <a:cubicBezTo>
                    <a:pt x="97" y="366"/>
                    <a:pt x="123" y="353"/>
                    <a:pt x="128" y="322"/>
                  </a:cubicBezTo>
                  <a:cubicBezTo>
                    <a:pt x="141" y="230"/>
                    <a:pt x="210" y="137"/>
                    <a:pt x="190" y="41"/>
                  </a:cubicBezTo>
                  <a:cubicBezTo>
                    <a:pt x="186" y="21"/>
                    <a:pt x="172" y="6"/>
                    <a:pt x="152" y="3"/>
                  </a:cubicBezTo>
                  <a:cubicBezTo>
                    <a:pt x="146" y="1"/>
                    <a:pt x="140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6000;p67">
              <a:extLst>
                <a:ext uri="{FF2B5EF4-FFF2-40B4-BE49-F238E27FC236}">
                  <a16:creationId xmlns:a16="http://schemas.microsoft.com/office/drawing/2014/main" id="{9896E6CE-B0FC-3F02-DD65-AE5C968E8D33}"/>
                </a:ext>
              </a:extLst>
            </p:cNvPr>
            <p:cNvSpPr/>
            <p:nvPr/>
          </p:nvSpPr>
          <p:spPr>
            <a:xfrm>
              <a:off x="5386067" y="3988732"/>
              <a:ext cx="33720" cy="64459"/>
            </a:xfrm>
            <a:custGeom>
              <a:avLst/>
              <a:gdLst/>
              <a:ahLst/>
              <a:cxnLst/>
              <a:rect l="l" t="t" r="r" b="b"/>
              <a:pathLst>
                <a:path w="215" h="411" extrusionOk="0">
                  <a:moveTo>
                    <a:pt x="133" y="1"/>
                  </a:moveTo>
                  <a:cubicBezTo>
                    <a:pt x="113" y="1"/>
                    <a:pt x="94" y="7"/>
                    <a:pt x="81" y="21"/>
                  </a:cubicBezTo>
                  <a:cubicBezTo>
                    <a:pt x="1" y="107"/>
                    <a:pt x="50" y="245"/>
                    <a:pt x="56" y="352"/>
                  </a:cubicBezTo>
                  <a:cubicBezTo>
                    <a:pt x="59" y="391"/>
                    <a:pt x="87" y="410"/>
                    <a:pt x="114" y="410"/>
                  </a:cubicBezTo>
                  <a:cubicBezTo>
                    <a:pt x="141" y="410"/>
                    <a:pt x="168" y="392"/>
                    <a:pt x="170" y="354"/>
                  </a:cubicBezTo>
                  <a:cubicBezTo>
                    <a:pt x="176" y="301"/>
                    <a:pt x="183" y="252"/>
                    <a:pt x="192" y="199"/>
                  </a:cubicBezTo>
                  <a:cubicBezTo>
                    <a:pt x="201" y="150"/>
                    <a:pt x="214" y="107"/>
                    <a:pt x="210" y="56"/>
                  </a:cubicBezTo>
                  <a:cubicBezTo>
                    <a:pt x="204" y="21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6001;p67">
              <a:extLst>
                <a:ext uri="{FF2B5EF4-FFF2-40B4-BE49-F238E27FC236}">
                  <a16:creationId xmlns:a16="http://schemas.microsoft.com/office/drawing/2014/main" id="{CC52F3A8-9F4B-9325-C534-8F2DC2D42E95}"/>
                </a:ext>
              </a:extLst>
            </p:cNvPr>
            <p:cNvSpPr/>
            <p:nvPr/>
          </p:nvSpPr>
          <p:spPr>
            <a:xfrm>
              <a:off x="5531611" y="4022451"/>
              <a:ext cx="37170" cy="44227"/>
            </a:xfrm>
            <a:custGeom>
              <a:avLst/>
              <a:gdLst/>
              <a:ahLst/>
              <a:cxnLst/>
              <a:rect l="l" t="t" r="r" b="b"/>
              <a:pathLst>
                <a:path w="237" h="282" extrusionOk="0">
                  <a:moveTo>
                    <a:pt x="110" y="1"/>
                  </a:moveTo>
                  <a:cubicBezTo>
                    <a:pt x="58" y="1"/>
                    <a:pt x="33" y="49"/>
                    <a:pt x="18" y="93"/>
                  </a:cubicBezTo>
                  <a:cubicBezTo>
                    <a:pt x="0" y="137"/>
                    <a:pt x="9" y="191"/>
                    <a:pt x="23" y="237"/>
                  </a:cubicBezTo>
                  <a:cubicBezTo>
                    <a:pt x="31" y="265"/>
                    <a:pt x="60" y="282"/>
                    <a:pt x="87" y="282"/>
                  </a:cubicBezTo>
                  <a:cubicBezTo>
                    <a:pt x="112" y="282"/>
                    <a:pt x="136" y="268"/>
                    <a:pt x="143" y="237"/>
                  </a:cubicBezTo>
                  <a:cubicBezTo>
                    <a:pt x="154" y="173"/>
                    <a:pt x="236" y="17"/>
                    <a:pt x="123" y="1"/>
                  </a:cubicBezTo>
                  <a:cubicBezTo>
                    <a:pt x="118" y="1"/>
                    <a:pt x="114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6002;p67">
              <a:extLst>
                <a:ext uri="{FF2B5EF4-FFF2-40B4-BE49-F238E27FC236}">
                  <a16:creationId xmlns:a16="http://schemas.microsoft.com/office/drawing/2014/main" id="{B9ACD5A5-4CFC-56F1-4BE5-F8E5E8784A61}"/>
                </a:ext>
              </a:extLst>
            </p:cNvPr>
            <p:cNvSpPr/>
            <p:nvPr/>
          </p:nvSpPr>
          <p:spPr>
            <a:xfrm>
              <a:off x="5313922" y="4094124"/>
              <a:ext cx="50031" cy="38581"/>
            </a:xfrm>
            <a:custGeom>
              <a:avLst/>
              <a:gdLst/>
              <a:ahLst/>
              <a:cxnLst/>
              <a:rect l="l" t="t" r="r" b="b"/>
              <a:pathLst>
                <a:path w="319" h="246" extrusionOk="0">
                  <a:moveTo>
                    <a:pt x="272" y="0"/>
                  </a:moveTo>
                  <a:cubicBezTo>
                    <a:pt x="228" y="0"/>
                    <a:pt x="196" y="33"/>
                    <a:pt x="163" y="58"/>
                  </a:cubicBezTo>
                  <a:cubicBezTo>
                    <a:pt x="125" y="85"/>
                    <a:pt x="87" y="116"/>
                    <a:pt x="49" y="143"/>
                  </a:cubicBezTo>
                  <a:cubicBezTo>
                    <a:pt x="0" y="177"/>
                    <a:pt x="28" y="246"/>
                    <a:pt x="75" y="246"/>
                  </a:cubicBezTo>
                  <a:cubicBezTo>
                    <a:pt x="84" y="246"/>
                    <a:pt x="93" y="244"/>
                    <a:pt x="103" y="239"/>
                  </a:cubicBezTo>
                  <a:cubicBezTo>
                    <a:pt x="149" y="214"/>
                    <a:pt x="194" y="190"/>
                    <a:pt x="236" y="158"/>
                  </a:cubicBezTo>
                  <a:cubicBezTo>
                    <a:pt x="272" y="130"/>
                    <a:pt x="318" y="92"/>
                    <a:pt x="316" y="38"/>
                  </a:cubicBezTo>
                  <a:cubicBezTo>
                    <a:pt x="314" y="16"/>
                    <a:pt x="303" y="3"/>
                    <a:pt x="281" y="0"/>
                  </a:cubicBezTo>
                  <a:cubicBezTo>
                    <a:pt x="278" y="0"/>
                    <a:pt x="275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6003;p67">
              <a:extLst>
                <a:ext uri="{FF2B5EF4-FFF2-40B4-BE49-F238E27FC236}">
                  <a16:creationId xmlns:a16="http://schemas.microsoft.com/office/drawing/2014/main" id="{2E3589F8-9730-FABA-AA61-1D2B29F51BBA}"/>
                </a:ext>
              </a:extLst>
            </p:cNvPr>
            <p:cNvSpPr/>
            <p:nvPr/>
          </p:nvSpPr>
          <p:spPr>
            <a:xfrm>
              <a:off x="5294945" y="4215669"/>
              <a:ext cx="58187" cy="52383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310" y="0"/>
                  </a:moveTo>
                  <a:cubicBezTo>
                    <a:pt x="300" y="0"/>
                    <a:pt x="289" y="3"/>
                    <a:pt x="281" y="8"/>
                  </a:cubicBezTo>
                  <a:cubicBezTo>
                    <a:pt x="184" y="66"/>
                    <a:pt x="126" y="184"/>
                    <a:pt x="37" y="255"/>
                  </a:cubicBezTo>
                  <a:cubicBezTo>
                    <a:pt x="1" y="284"/>
                    <a:pt x="36" y="333"/>
                    <a:pt x="75" y="333"/>
                  </a:cubicBezTo>
                  <a:cubicBezTo>
                    <a:pt x="81" y="333"/>
                    <a:pt x="88" y="332"/>
                    <a:pt x="95" y="329"/>
                  </a:cubicBezTo>
                  <a:cubicBezTo>
                    <a:pt x="197" y="278"/>
                    <a:pt x="313" y="193"/>
                    <a:pt x="359" y="86"/>
                  </a:cubicBezTo>
                  <a:cubicBezTo>
                    <a:pt x="370" y="62"/>
                    <a:pt x="368" y="40"/>
                    <a:pt x="350" y="17"/>
                  </a:cubicBezTo>
                  <a:cubicBezTo>
                    <a:pt x="348" y="15"/>
                    <a:pt x="341" y="11"/>
                    <a:pt x="339" y="8"/>
                  </a:cubicBezTo>
                  <a:cubicBezTo>
                    <a:pt x="331" y="3"/>
                    <a:pt x="32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6004;p67">
              <a:extLst>
                <a:ext uri="{FF2B5EF4-FFF2-40B4-BE49-F238E27FC236}">
                  <a16:creationId xmlns:a16="http://schemas.microsoft.com/office/drawing/2014/main" id="{4C26E362-18A4-DD09-827A-D191D827AC4B}"/>
                </a:ext>
              </a:extLst>
            </p:cNvPr>
            <p:cNvSpPr/>
            <p:nvPr/>
          </p:nvSpPr>
          <p:spPr>
            <a:xfrm>
              <a:off x="5227663" y="4124863"/>
              <a:ext cx="65088" cy="29014"/>
            </a:xfrm>
            <a:custGeom>
              <a:avLst/>
              <a:gdLst/>
              <a:ahLst/>
              <a:cxnLst/>
              <a:rect l="l" t="t" r="r" b="b"/>
              <a:pathLst>
                <a:path w="415" h="185" extrusionOk="0">
                  <a:moveTo>
                    <a:pt x="289" y="1"/>
                  </a:moveTo>
                  <a:cubicBezTo>
                    <a:pt x="261" y="1"/>
                    <a:pt x="234" y="5"/>
                    <a:pt x="212" y="9"/>
                  </a:cubicBezTo>
                  <a:cubicBezTo>
                    <a:pt x="179" y="14"/>
                    <a:pt x="148" y="22"/>
                    <a:pt x="114" y="31"/>
                  </a:cubicBezTo>
                  <a:cubicBezTo>
                    <a:pt x="79" y="43"/>
                    <a:pt x="56" y="60"/>
                    <a:pt x="30" y="85"/>
                  </a:cubicBezTo>
                  <a:cubicBezTo>
                    <a:pt x="1" y="109"/>
                    <a:pt x="14" y="160"/>
                    <a:pt x="48" y="167"/>
                  </a:cubicBezTo>
                  <a:cubicBezTo>
                    <a:pt x="92" y="180"/>
                    <a:pt x="134" y="185"/>
                    <a:pt x="178" y="185"/>
                  </a:cubicBezTo>
                  <a:cubicBezTo>
                    <a:pt x="196" y="185"/>
                    <a:pt x="213" y="184"/>
                    <a:pt x="232" y="183"/>
                  </a:cubicBezTo>
                  <a:cubicBezTo>
                    <a:pt x="297" y="176"/>
                    <a:pt x="415" y="154"/>
                    <a:pt x="392" y="63"/>
                  </a:cubicBezTo>
                  <a:cubicBezTo>
                    <a:pt x="381" y="13"/>
                    <a:pt x="335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6005;p67">
              <a:extLst>
                <a:ext uri="{FF2B5EF4-FFF2-40B4-BE49-F238E27FC236}">
                  <a16:creationId xmlns:a16="http://schemas.microsoft.com/office/drawing/2014/main" id="{398139E3-7320-0ADF-71D4-8A41513167CF}"/>
                </a:ext>
              </a:extLst>
            </p:cNvPr>
            <p:cNvSpPr/>
            <p:nvPr/>
          </p:nvSpPr>
          <p:spPr>
            <a:xfrm>
              <a:off x="5292593" y="4178500"/>
              <a:ext cx="36386" cy="25250"/>
            </a:xfrm>
            <a:custGeom>
              <a:avLst/>
              <a:gdLst/>
              <a:ahLst/>
              <a:cxnLst/>
              <a:rect l="l" t="t" r="r" b="b"/>
              <a:pathLst>
                <a:path w="232" h="161" extrusionOk="0">
                  <a:moveTo>
                    <a:pt x="147" y="1"/>
                  </a:moveTo>
                  <a:cubicBezTo>
                    <a:pt x="102" y="1"/>
                    <a:pt x="57" y="26"/>
                    <a:pt x="27" y="56"/>
                  </a:cubicBezTo>
                  <a:cubicBezTo>
                    <a:pt x="1" y="79"/>
                    <a:pt x="1" y="121"/>
                    <a:pt x="27" y="143"/>
                  </a:cubicBezTo>
                  <a:cubicBezTo>
                    <a:pt x="39" y="155"/>
                    <a:pt x="54" y="161"/>
                    <a:pt x="68" y="161"/>
                  </a:cubicBezTo>
                  <a:cubicBezTo>
                    <a:pt x="84" y="161"/>
                    <a:pt x="99" y="155"/>
                    <a:pt x="112" y="143"/>
                  </a:cubicBezTo>
                  <a:cubicBezTo>
                    <a:pt x="141" y="121"/>
                    <a:pt x="179" y="114"/>
                    <a:pt x="207" y="92"/>
                  </a:cubicBezTo>
                  <a:cubicBezTo>
                    <a:pt x="232" y="74"/>
                    <a:pt x="223" y="30"/>
                    <a:pt x="199" y="14"/>
                  </a:cubicBezTo>
                  <a:cubicBezTo>
                    <a:pt x="182" y="5"/>
                    <a:pt x="164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6006;p67">
              <a:extLst>
                <a:ext uri="{FF2B5EF4-FFF2-40B4-BE49-F238E27FC236}">
                  <a16:creationId xmlns:a16="http://schemas.microsoft.com/office/drawing/2014/main" id="{97173AE4-DAB0-FBFE-54C8-E22BC804850F}"/>
                </a:ext>
              </a:extLst>
            </p:cNvPr>
            <p:cNvSpPr/>
            <p:nvPr/>
          </p:nvSpPr>
          <p:spPr>
            <a:xfrm>
              <a:off x="5389360" y="4131136"/>
              <a:ext cx="47522" cy="46737"/>
            </a:xfrm>
            <a:custGeom>
              <a:avLst/>
              <a:gdLst/>
              <a:ahLst/>
              <a:cxnLst/>
              <a:rect l="l" t="t" r="r" b="b"/>
              <a:pathLst>
                <a:path w="303" h="298" extrusionOk="0">
                  <a:moveTo>
                    <a:pt x="226" y="1"/>
                  </a:moveTo>
                  <a:cubicBezTo>
                    <a:pt x="206" y="1"/>
                    <a:pt x="188" y="12"/>
                    <a:pt x="173" y="23"/>
                  </a:cubicBezTo>
                  <a:cubicBezTo>
                    <a:pt x="147" y="45"/>
                    <a:pt x="124" y="76"/>
                    <a:pt x="100" y="100"/>
                  </a:cubicBezTo>
                  <a:cubicBezTo>
                    <a:pt x="71" y="132"/>
                    <a:pt x="44" y="160"/>
                    <a:pt x="22" y="198"/>
                  </a:cubicBezTo>
                  <a:cubicBezTo>
                    <a:pt x="0" y="244"/>
                    <a:pt x="43" y="298"/>
                    <a:pt x="86" y="298"/>
                  </a:cubicBezTo>
                  <a:cubicBezTo>
                    <a:pt x="100" y="298"/>
                    <a:pt x="115" y="292"/>
                    <a:pt x="127" y="278"/>
                  </a:cubicBezTo>
                  <a:lnTo>
                    <a:pt x="202" y="203"/>
                  </a:lnTo>
                  <a:cubicBezTo>
                    <a:pt x="233" y="176"/>
                    <a:pt x="267" y="147"/>
                    <a:pt x="284" y="112"/>
                  </a:cubicBezTo>
                  <a:cubicBezTo>
                    <a:pt x="302" y="80"/>
                    <a:pt x="296" y="49"/>
                    <a:pt x="273" y="25"/>
                  </a:cubicBezTo>
                  <a:cubicBezTo>
                    <a:pt x="267" y="14"/>
                    <a:pt x="256" y="11"/>
                    <a:pt x="244" y="5"/>
                  </a:cubicBezTo>
                  <a:cubicBezTo>
                    <a:pt x="238" y="2"/>
                    <a:pt x="232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6007;p67">
              <a:extLst>
                <a:ext uri="{FF2B5EF4-FFF2-40B4-BE49-F238E27FC236}">
                  <a16:creationId xmlns:a16="http://schemas.microsoft.com/office/drawing/2014/main" id="{AB5B8A33-81D9-ACE0-1529-8B03BA250B53}"/>
                </a:ext>
              </a:extLst>
            </p:cNvPr>
            <p:cNvSpPr/>
            <p:nvPr/>
          </p:nvSpPr>
          <p:spPr>
            <a:xfrm>
              <a:off x="5452722" y="4186498"/>
              <a:ext cx="53482" cy="38111"/>
            </a:xfrm>
            <a:custGeom>
              <a:avLst/>
              <a:gdLst/>
              <a:ahLst/>
              <a:cxnLst/>
              <a:rect l="l" t="t" r="r" b="b"/>
              <a:pathLst>
                <a:path w="341" h="243" extrusionOk="0">
                  <a:moveTo>
                    <a:pt x="241" y="1"/>
                  </a:moveTo>
                  <a:cubicBezTo>
                    <a:pt x="143" y="1"/>
                    <a:pt x="44" y="99"/>
                    <a:pt x="12" y="186"/>
                  </a:cubicBezTo>
                  <a:cubicBezTo>
                    <a:pt x="1" y="215"/>
                    <a:pt x="30" y="237"/>
                    <a:pt x="54" y="241"/>
                  </a:cubicBezTo>
                  <a:cubicBezTo>
                    <a:pt x="60" y="242"/>
                    <a:pt x="66" y="242"/>
                    <a:pt x="72" y="242"/>
                  </a:cubicBezTo>
                  <a:cubicBezTo>
                    <a:pt x="113" y="242"/>
                    <a:pt x="151" y="223"/>
                    <a:pt x="190" y="208"/>
                  </a:cubicBezTo>
                  <a:cubicBezTo>
                    <a:pt x="236" y="190"/>
                    <a:pt x="281" y="157"/>
                    <a:pt x="310" y="112"/>
                  </a:cubicBezTo>
                  <a:cubicBezTo>
                    <a:pt x="341" y="63"/>
                    <a:pt x="303" y="1"/>
                    <a:pt x="248" y="1"/>
                  </a:cubicBezTo>
                  <a:cubicBezTo>
                    <a:pt x="245" y="1"/>
                    <a:pt x="243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6008;p67">
              <a:extLst>
                <a:ext uri="{FF2B5EF4-FFF2-40B4-BE49-F238E27FC236}">
                  <a16:creationId xmlns:a16="http://schemas.microsoft.com/office/drawing/2014/main" id="{D28DB6DA-A18D-79F0-554E-41493BE72DD8}"/>
                </a:ext>
              </a:extLst>
            </p:cNvPr>
            <p:cNvSpPr/>
            <p:nvPr/>
          </p:nvSpPr>
          <p:spPr>
            <a:xfrm>
              <a:off x="5514829" y="4106200"/>
              <a:ext cx="47992" cy="44071"/>
            </a:xfrm>
            <a:custGeom>
              <a:avLst/>
              <a:gdLst/>
              <a:ahLst/>
              <a:cxnLst/>
              <a:rect l="l" t="t" r="r" b="b"/>
              <a:pathLst>
                <a:path w="306" h="281" extrusionOk="0">
                  <a:moveTo>
                    <a:pt x="215" y="1"/>
                  </a:moveTo>
                  <a:cubicBezTo>
                    <a:pt x="193" y="1"/>
                    <a:pt x="171" y="9"/>
                    <a:pt x="152" y="24"/>
                  </a:cubicBezTo>
                  <a:cubicBezTo>
                    <a:pt x="112" y="57"/>
                    <a:pt x="74" y="101"/>
                    <a:pt x="34" y="139"/>
                  </a:cubicBezTo>
                  <a:cubicBezTo>
                    <a:pt x="1" y="170"/>
                    <a:pt x="1" y="224"/>
                    <a:pt x="29" y="257"/>
                  </a:cubicBezTo>
                  <a:cubicBezTo>
                    <a:pt x="48" y="274"/>
                    <a:pt x="69" y="281"/>
                    <a:pt x="89" y="281"/>
                  </a:cubicBezTo>
                  <a:cubicBezTo>
                    <a:pt x="110" y="281"/>
                    <a:pt x="131" y="273"/>
                    <a:pt x="150" y="259"/>
                  </a:cubicBezTo>
                  <a:cubicBezTo>
                    <a:pt x="201" y="219"/>
                    <a:pt x="247" y="179"/>
                    <a:pt x="283" y="128"/>
                  </a:cubicBezTo>
                  <a:cubicBezTo>
                    <a:pt x="305" y="97"/>
                    <a:pt x="296" y="50"/>
                    <a:pt x="272" y="26"/>
                  </a:cubicBezTo>
                  <a:cubicBezTo>
                    <a:pt x="256" y="8"/>
                    <a:pt x="235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6009;p67">
              <a:extLst>
                <a:ext uri="{FF2B5EF4-FFF2-40B4-BE49-F238E27FC236}">
                  <a16:creationId xmlns:a16="http://schemas.microsoft.com/office/drawing/2014/main" id="{D932D21C-1DA7-0ACF-D111-1CAB70405B3F}"/>
                </a:ext>
              </a:extLst>
            </p:cNvPr>
            <p:cNvSpPr/>
            <p:nvPr/>
          </p:nvSpPr>
          <p:spPr>
            <a:xfrm>
              <a:off x="5341055" y="4267110"/>
              <a:ext cx="63990" cy="52853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326" y="0"/>
                  </a:moveTo>
                  <a:cubicBezTo>
                    <a:pt x="321" y="0"/>
                    <a:pt x="315" y="1"/>
                    <a:pt x="310" y="3"/>
                  </a:cubicBezTo>
                  <a:cubicBezTo>
                    <a:pt x="192" y="45"/>
                    <a:pt x="103" y="143"/>
                    <a:pt x="34" y="245"/>
                  </a:cubicBezTo>
                  <a:cubicBezTo>
                    <a:pt x="0" y="295"/>
                    <a:pt x="44" y="336"/>
                    <a:pt x="90" y="336"/>
                  </a:cubicBezTo>
                  <a:cubicBezTo>
                    <a:pt x="105" y="336"/>
                    <a:pt x="119" y="332"/>
                    <a:pt x="132" y="323"/>
                  </a:cubicBezTo>
                  <a:cubicBezTo>
                    <a:pt x="230" y="250"/>
                    <a:pt x="337" y="205"/>
                    <a:pt x="390" y="88"/>
                  </a:cubicBezTo>
                  <a:cubicBezTo>
                    <a:pt x="408" y="48"/>
                    <a:pt x="366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6010;p67">
              <a:extLst>
                <a:ext uri="{FF2B5EF4-FFF2-40B4-BE49-F238E27FC236}">
                  <a16:creationId xmlns:a16="http://schemas.microsoft.com/office/drawing/2014/main" id="{B4F2012A-CD20-B6A4-B04E-255FC033EA23}"/>
                </a:ext>
              </a:extLst>
            </p:cNvPr>
            <p:cNvSpPr/>
            <p:nvPr/>
          </p:nvSpPr>
          <p:spPr>
            <a:xfrm>
              <a:off x="6970423" y="3353090"/>
              <a:ext cx="79987" cy="28858"/>
            </a:xfrm>
            <a:custGeom>
              <a:avLst/>
              <a:gdLst/>
              <a:ahLst/>
              <a:cxnLst/>
              <a:rect l="l" t="t" r="r" b="b"/>
              <a:pathLst>
                <a:path w="510" h="184" extrusionOk="0">
                  <a:moveTo>
                    <a:pt x="304" y="0"/>
                  </a:moveTo>
                  <a:cubicBezTo>
                    <a:pt x="250" y="0"/>
                    <a:pt x="197" y="6"/>
                    <a:pt x="145" y="6"/>
                  </a:cubicBezTo>
                  <a:cubicBezTo>
                    <a:pt x="125" y="6"/>
                    <a:pt x="106" y="5"/>
                    <a:pt x="87" y="3"/>
                  </a:cubicBezTo>
                  <a:cubicBezTo>
                    <a:pt x="84" y="3"/>
                    <a:pt x="82" y="3"/>
                    <a:pt x="79" y="3"/>
                  </a:cubicBezTo>
                  <a:cubicBezTo>
                    <a:pt x="16" y="3"/>
                    <a:pt x="0" y="113"/>
                    <a:pt x="67" y="125"/>
                  </a:cubicBezTo>
                  <a:cubicBezTo>
                    <a:pt x="147" y="143"/>
                    <a:pt x="231" y="157"/>
                    <a:pt x="311" y="172"/>
                  </a:cubicBezTo>
                  <a:cubicBezTo>
                    <a:pt x="334" y="177"/>
                    <a:pt x="365" y="183"/>
                    <a:pt x="395" y="183"/>
                  </a:cubicBezTo>
                  <a:cubicBezTo>
                    <a:pt x="437" y="183"/>
                    <a:pt x="476" y="171"/>
                    <a:pt x="489" y="128"/>
                  </a:cubicBezTo>
                  <a:cubicBezTo>
                    <a:pt x="509" y="54"/>
                    <a:pt x="423" y="10"/>
                    <a:pt x="363" y="3"/>
                  </a:cubicBezTo>
                  <a:cubicBezTo>
                    <a:pt x="343" y="1"/>
                    <a:pt x="323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6011;p67">
              <a:extLst>
                <a:ext uri="{FF2B5EF4-FFF2-40B4-BE49-F238E27FC236}">
                  <a16:creationId xmlns:a16="http://schemas.microsoft.com/office/drawing/2014/main" id="{7EF489AD-B1BF-FF19-51FB-B12487D9CFE2}"/>
                </a:ext>
              </a:extLst>
            </p:cNvPr>
            <p:cNvSpPr/>
            <p:nvPr/>
          </p:nvSpPr>
          <p:spPr>
            <a:xfrm>
              <a:off x="6952858" y="3277810"/>
              <a:ext cx="63362" cy="31053"/>
            </a:xfrm>
            <a:custGeom>
              <a:avLst/>
              <a:gdLst/>
              <a:ahLst/>
              <a:cxnLst/>
              <a:rect l="l" t="t" r="r" b="b"/>
              <a:pathLst>
                <a:path w="404" h="198" extrusionOk="0">
                  <a:moveTo>
                    <a:pt x="219" y="0"/>
                  </a:moveTo>
                  <a:cubicBezTo>
                    <a:pt x="169" y="0"/>
                    <a:pt x="118" y="10"/>
                    <a:pt x="76" y="27"/>
                  </a:cubicBezTo>
                  <a:cubicBezTo>
                    <a:pt x="3" y="51"/>
                    <a:pt x="1" y="136"/>
                    <a:pt x="70" y="167"/>
                  </a:cubicBezTo>
                  <a:cubicBezTo>
                    <a:pt x="114" y="186"/>
                    <a:pt x="168" y="197"/>
                    <a:pt x="223" y="197"/>
                  </a:cubicBezTo>
                  <a:cubicBezTo>
                    <a:pt x="278" y="197"/>
                    <a:pt x="333" y="185"/>
                    <a:pt x="374" y="156"/>
                  </a:cubicBezTo>
                  <a:cubicBezTo>
                    <a:pt x="403" y="132"/>
                    <a:pt x="403" y="69"/>
                    <a:pt x="377" y="47"/>
                  </a:cubicBezTo>
                  <a:cubicBezTo>
                    <a:pt x="335" y="14"/>
                    <a:pt x="27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6012;p67">
              <a:extLst>
                <a:ext uri="{FF2B5EF4-FFF2-40B4-BE49-F238E27FC236}">
                  <a16:creationId xmlns:a16="http://schemas.microsoft.com/office/drawing/2014/main" id="{D1D1E38A-A58A-7CC3-E5D3-3EA5FA06BEE6}"/>
                </a:ext>
              </a:extLst>
            </p:cNvPr>
            <p:cNvSpPr/>
            <p:nvPr/>
          </p:nvSpPr>
          <p:spPr>
            <a:xfrm>
              <a:off x="6921804" y="3401551"/>
              <a:ext cx="28074" cy="20545"/>
            </a:xfrm>
            <a:custGeom>
              <a:avLst/>
              <a:gdLst/>
              <a:ahLst/>
              <a:cxnLst/>
              <a:rect l="l" t="t" r="r" b="b"/>
              <a:pathLst>
                <a:path w="179" h="131" extrusionOk="0">
                  <a:moveTo>
                    <a:pt x="95" y="1"/>
                  </a:moveTo>
                  <a:cubicBezTo>
                    <a:pt x="83" y="1"/>
                    <a:pt x="71" y="2"/>
                    <a:pt x="61" y="5"/>
                  </a:cubicBezTo>
                  <a:cubicBezTo>
                    <a:pt x="1" y="23"/>
                    <a:pt x="1" y="106"/>
                    <a:pt x="61" y="126"/>
                  </a:cubicBezTo>
                  <a:cubicBezTo>
                    <a:pt x="72" y="129"/>
                    <a:pt x="84" y="131"/>
                    <a:pt x="97" y="131"/>
                  </a:cubicBezTo>
                  <a:cubicBezTo>
                    <a:pt x="137" y="131"/>
                    <a:pt x="179" y="113"/>
                    <a:pt x="179" y="68"/>
                  </a:cubicBezTo>
                  <a:cubicBezTo>
                    <a:pt x="179" y="20"/>
                    <a:pt x="135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6013;p67">
              <a:extLst>
                <a:ext uri="{FF2B5EF4-FFF2-40B4-BE49-F238E27FC236}">
                  <a16:creationId xmlns:a16="http://schemas.microsoft.com/office/drawing/2014/main" id="{8A932540-1603-7192-37D9-879674812C9E}"/>
                </a:ext>
              </a:extLst>
            </p:cNvPr>
            <p:cNvSpPr/>
            <p:nvPr/>
          </p:nvSpPr>
          <p:spPr>
            <a:xfrm>
              <a:off x="7019199" y="3188415"/>
              <a:ext cx="66342" cy="28701"/>
            </a:xfrm>
            <a:custGeom>
              <a:avLst/>
              <a:gdLst/>
              <a:ahLst/>
              <a:cxnLst/>
              <a:rect l="l" t="t" r="r" b="b"/>
              <a:pathLst>
                <a:path w="423" h="183" extrusionOk="0">
                  <a:moveTo>
                    <a:pt x="238" y="0"/>
                  </a:moveTo>
                  <a:cubicBezTo>
                    <a:pt x="176" y="0"/>
                    <a:pt x="111" y="14"/>
                    <a:pt x="63" y="28"/>
                  </a:cubicBezTo>
                  <a:cubicBezTo>
                    <a:pt x="3" y="43"/>
                    <a:pt x="0" y="132"/>
                    <a:pt x="63" y="150"/>
                  </a:cubicBezTo>
                  <a:cubicBezTo>
                    <a:pt x="115" y="166"/>
                    <a:pt x="185" y="183"/>
                    <a:pt x="251" y="183"/>
                  </a:cubicBezTo>
                  <a:cubicBezTo>
                    <a:pt x="314" y="183"/>
                    <a:pt x="375" y="167"/>
                    <a:pt x="412" y="119"/>
                  </a:cubicBezTo>
                  <a:cubicBezTo>
                    <a:pt x="421" y="105"/>
                    <a:pt x="423" y="83"/>
                    <a:pt x="412" y="70"/>
                  </a:cubicBezTo>
                  <a:cubicBezTo>
                    <a:pt x="374" y="17"/>
                    <a:pt x="308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6014;p67">
              <a:extLst>
                <a:ext uri="{FF2B5EF4-FFF2-40B4-BE49-F238E27FC236}">
                  <a16:creationId xmlns:a16="http://schemas.microsoft.com/office/drawing/2014/main" id="{3DE3F391-A75B-D231-D8C0-10D329ED177F}"/>
                </a:ext>
              </a:extLst>
            </p:cNvPr>
            <p:cNvSpPr/>
            <p:nvPr/>
          </p:nvSpPr>
          <p:spPr>
            <a:xfrm>
              <a:off x="7109223" y="3141052"/>
              <a:ext cx="63990" cy="27446"/>
            </a:xfrm>
            <a:custGeom>
              <a:avLst/>
              <a:gdLst/>
              <a:ahLst/>
              <a:cxnLst/>
              <a:rect l="l" t="t" r="r" b="b"/>
              <a:pathLst>
                <a:path w="408" h="175" extrusionOk="0">
                  <a:moveTo>
                    <a:pt x="221" y="1"/>
                  </a:moveTo>
                  <a:cubicBezTo>
                    <a:pt x="173" y="1"/>
                    <a:pt x="125" y="11"/>
                    <a:pt x="78" y="20"/>
                  </a:cubicBezTo>
                  <a:cubicBezTo>
                    <a:pt x="0" y="38"/>
                    <a:pt x="18" y="149"/>
                    <a:pt x="91" y="152"/>
                  </a:cubicBezTo>
                  <a:cubicBezTo>
                    <a:pt x="124" y="153"/>
                    <a:pt x="217" y="175"/>
                    <a:pt x="294" y="175"/>
                  </a:cubicBezTo>
                  <a:cubicBezTo>
                    <a:pt x="356" y="175"/>
                    <a:pt x="406" y="161"/>
                    <a:pt x="407" y="112"/>
                  </a:cubicBezTo>
                  <a:cubicBezTo>
                    <a:pt x="407" y="52"/>
                    <a:pt x="334" y="18"/>
                    <a:pt x="283" y="7"/>
                  </a:cubicBezTo>
                  <a:cubicBezTo>
                    <a:pt x="262" y="2"/>
                    <a:pt x="242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6015;p67">
              <a:extLst>
                <a:ext uri="{FF2B5EF4-FFF2-40B4-BE49-F238E27FC236}">
                  <a16:creationId xmlns:a16="http://schemas.microsoft.com/office/drawing/2014/main" id="{88D3020B-7235-BA83-F566-0D397B588945}"/>
                </a:ext>
              </a:extLst>
            </p:cNvPr>
            <p:cNvSpPr/>
            <p:nvPr/>
          </p:nvSpPr>
          <p:spPr>
            <a:xfrm>
              <a:off x="7087737" y="3267930"/>
              <a:ext cx="72929" cy="29328"/>
            </a:xfrm>
            <a:custGeom>
              <a:avLst/>
              <a:gdLst/>
              <a:ahLst/>
              <a:cxnLst/>
              <a:rect l="l" t="t" r="r" b="b"/>
              <a:pathLst>
                <a:path w="465" h="187" extrusionOk="0">
                  <a:moveTo>
                    <a:pt x="92" y="1"/>
                  </a:moveTo>
                  <a:cubicBezTo>
                    <a:pt x="47" y="1"/>
                    <a:pt x="1" y="58"/>
                    <a:pt x="44" y="97"/>
                  </a:cubicBezTo>
                  <a:cubicBezTo>
                    <a:pt x="97" y="146"/>
                    <a:pt x="162" y="168"/>
                    <a:pt x="233" y="179"/>
                  </a:cubicBezTo>
                  <a:cubicBezTo>
                    <a:pt x="255" y="183"/>
                    <a:pt x="283" y="187"/>
                    <a:pt x="311" y="187"/>
                  </a:cubicBezTo>
                  <a:cubicBezTo>
                    <a:pt x="363" y="187"/>
                    <a:pt x="416" y="175"/>
                    <a:pt x="438" y="130"/>
                  </a:cubicBezTo>
                  <a:cubicBezTo>
                    <a:pt x="464" y="68"/>
                    <a:pt x="386" y="37"/>
                    <a:pt x="337" y="32"/>
                  </a:cubicBezTo>
                  <a:cubicBezTo>
                    <a:pt x="255" y="26"/>
                    <a:pt x="177" y="19"/>
                    <a:pt x="97" y="1"/>
                  </a:cubicBezTo>
                  <a:cubicBezTo>
                    <a:pt x="96" y="1"/>
                    <a:pt x="94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6016;p67">
              <a:extLst>
                <a:ext uri="{FF2B5EF4-FFF2-40B4-BE49-F238E27FC236}">
                  <a16:creationId xmlns:a16="http://schemas.microsoft.com/office/drawing/2014/main" id="{336673EA-79A1-BEBA-CAF6-EF73F249710F}"/>
                </a:ext>
              </a:extLst>
            </p:cNvPr>
            <p:cNvSpPr/>
            <p:nvPr/>
          </p:nvSpPr>
          <p:spPr>
            <a:xfrm>
              <a:off x="7108125" y="3358893"/>
              <a:ext cx="73243" cy="27603"/>
            </a:xfrm>
            <a:custGeom>
              <a:avLst/>
              <a:gdLst/>
              <a:ahLst/>
              <a:cxnLst/>
              <a:rect l="l" t="t" r="r" b="b"/>
              <a:pathLst>
                <a:path w="467" h="176" extrusionOk="0">
                  <a:moveTo>
                    <a:pt x="316" y="0"/>
                  </a:moveTo>
                  <a:cubicBezTo>
                    <a:pt x="219" y="0"/>
                    <a:pt x="103" y="30"/>
                    <a:pt x="63" y="46"/>
                  </a:cubicBezTo>
                  <a:cubicBezTo>
                    <a:pt x="3" y="68"/>
                    <a:pt x="1" y="173"/>
                    <a:pt x="76" y="173"/>
                  </a:cubicBezTo>
                  <a:cubicBezTo>
                    <a:pt x="77" y="173"/>
                    <a:pt x="78" y="173"/>
                    <a:pt x="78" y="173"/>
                  </a:cubicBezTo>
                  <a:cubicBezTo>
                    <a:pt x="98" y="172"/>
                    <a:pt x="118" y="171"/>
                    <a:pt x="137" y="171"/>
                  </a:cubicBezTo>
                  <a:cubicBezTo>
                    <a:pt x="196" y="171"/>
                    <a:pt x="256" y="175"/>
                    <a:pt x="314" y="175"/>
                  </a:cubicBezTo>
                  <a:cubicBezTo>
                    <a:pt x="368" y="175"/>
                    <a:pt x="466" y="164"/>
                    <a:pt x="466" y="91"/>
                  </a:cubicBezTo>
                  <a:cubicBezTo>
                    <a:pt x="467" y="22"/>
                    <a:pt x="398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6017;p67">
              <a:extLst>
                <a:ext uri="{FF2B5EF4-FFF2-40B4-BE49-F238E27FC236}">
                  <a16:creationId xmlns:a16="http://schemas.microsoft.com/office/drawing/2014/main" id="{574D16EC-A278-1739-7A1E-CE1056BF4088}"/>
                </a:ext>
              </a:extLst>
            </p:cNvPr>
            <p:cNvSpPr/>
            <p:nvPr/>
          </p:nvSpPr>
          <p:spPr>
            <a:xfrm>
              <a:off x="7074719" y="3420371"/>
              <a:ext cx="50659" cy="23682"/>
            </a:xfrm>
            <a:custGeom>
              <a:avLst/>
              <a:gdLst/>
              <a:ahLst/>
              <a:cxnLst/>
              <a:rect l="l" t="t" r="r" b="b"/>
              <a:pathLst>
                <a:path w="323" h="151" extrusionOk="0">
                  <a:moveTo>
                    <a:pt x="151" y="0"/>
                  </a:moveTo>
                  <a:cubicBezTo>
                    <a:pt x="113" y="0"/>
                    <a:pt x="74" y="5"/>
                    <a:pt x="33" y="10"/>
                  </a:cubicBezTo>
                  <a:cubicBezTo>
                    <a:pt x="2" y="17"/>
                    <a:pt x="0" y="54"/>
                    <a:pt x="16" y="75"/>
                  </a:cubicBezTo>
                  <a:cubicBezTo>
                    <a:pt x="54" y="124"/>
                    <a:pt x="114" y="150"/>
                    <a:pt x="174" y="150"/>
                  </a:cubicBezTo>
                  <a:cubicBezTo>
                    <a:pt x="219" y="150"/>
                    <a:pt x="264" y="136"/>
                    <a:pt x="300" y="108"/>
                  </a:cubicBezTo>
                  <a:cubicBezTo>
                    <a:pt x="323" y="88"/>
                    <a:pt x="316" y="48"/>
                    <a:pt x="291" y="32"/>
                  </a:cubicBezTo>
                  <a:cubicBezTo>
                    <a:pt x="243" y="8"/>
                    <a:pt x="198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6018;p67">
              <a:extLst>
                <a:ext uri="{FF2B5EF4-FFF2-40B4-BE49-F238E27FC236}">
                  <a16:creationId xmlns:a16="http://schemas.microsoft.com/office/drawing/2014/main" id="{A7B37E61-3F34-7724-B08C-1A2CE6CECB75}"/>
                </a:ext>
              </a:extLst>
            </p:cNvPr>
            <p:cNvSpPr/>
            <p:nvPr/>
          </p:nvSpPr>
          <p:spPr>
            <a:xfrm>
              <a:off x="7224654" y="3405315"/>
              <a:ext cx="75596" cy="27603"/>
            </a:xfrm>
            <a:custGeom>
              <a:avLst/>
              <a:gdLst/>
              <a:ahLst/>
              <a:cxnLst/>
              <a:rect l="l" t="t" r="r" b="b"/>
              <a:pathLst>
                <a:path w="482" h="176" extrusionOk="0">
                  <a:moveTo>
                    <a:pt x="254" y="0"/>
                  </a:moveTo>
                  <a:cubicBezTo>
                    <a:pt x="193" y="0"/>
                    <a:pt x="131" y="8"/>
                    <a:pt x="76" y="13"/>
                  </a:cubicBezTo>
                  <a:cubicBezTo>
                    <a:pt x="3" y="17"/>
                    <a:pt x="1" y="115"/>
                    <a:pt x="72" y="124"/>
                  </a:cubicBezTo>
                  <a:cubicBezTo>
                    <a:pt x="165" y="135"/>
                    <a:pt x="254" y="146"/>
                    <a:pt x="343" y="168"/>
                  </a:cubicBezTo>
                  <a:cubicBezTo>
                    <a:pt x="361" y="172"/>
                    <a:pt x="381" y="176"/>
                    <a:pt x="399" y="176"/>
                  </a:cubicBezTo>
                  <a:cubicBezTo>
                    <a:pt x="438" y="176"/>
                    <a:pt x="473" y="161"/>
                    <a:pt x="479" y="110"/>
                  </a:cubicBezTo>
                  <a:cubicBezTo>
                    <a:pt x="481" y="84"/>
                    <a:pt x="465" y="62"/>
                    <a:pt x="445" y="48"/>
                  </a:cubicBezTo>
                  <a:cubicBezTo>
                    <a:pt x="391" y="11"/>
                    <a:pt x="323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6019;p67">
              <a:extLst>
                <a:ext uri="{FF2B5EF4-FFF2-40B4-BE49-F238E27FC236}">
                  <a16:creationId xmlns:a16="http://schemas.microsoft.com/office/drawing/2014/main" id="{29E595EB-F816-606A-6067-A333C2CB1EE4}"/>
                </a:ext>
              </a:extLst>
            </p:cNvPr>
            <p:cNvSpPr/>
            <p:nvPr/>
          </p:nvSpPr>
          <p:spPr>
            <a:xfrm>
              <a:off x="7206932" y="3290984"/>
              <a:ext cx="67126" cy="32465"/>
            </a:xfrm>
            <a:custGeom>
              <a:avLst/>
              <a:gdLst/>
              <a:ahLst/>
              <a:cxnLst/>
              <a:rect l="l" t="t" r="r" b="b"/>
              <a:pathLst>
                <a:path w="428" h="207" extrusionOk="0">
                  <a:moveTo>
                    <a:pt x="105" y="1"/>
                  </a:moveTo>
                  <a:cubicBezTo>
                    <a:pt x="87" y="1"/>
                    <a:pt x="69" y="3"/>
                    <a:pt x="51" y="8"/>
                  </a:cubicBezTo>
                  <a:cubicBezTo>
                    <a:pt x="7" y="16"/>
                    <a:pt x="0" y="63"/>
                    <a:pt x="25" y="94"/>
                  </a:cubicBezTo>
                  <a:cubicBezTo>
                    <a:pt x="69" y="145"/>
                    <a:pt x="145" y="172"/>
                    <a:pt x="207" y="194"/>
                  </a:cubicBezTo>
                  <a:cubicBezTo>
                    <a:pt x="230" y="201"/>
                    <a:pt x="261" y="207"/>
                    <a:pt x="292" y="207"/>
                  </a:cubicBezTo>
                  <a:cubicBezTo>
                    <a:pt x="342" y="207"/>
                    <a:pt x="391" y="192"/>
                    <a:pt x="405" y="143"/>
                  </a:cubicBezTo>
                  <a:cubicBezTo>
                    <a:pt x="427" y="72"/>
                    <a:pt x="327" y="43"/>
                    <a:pt x="278" y="32"/>
                  </a:cubicBezTo>
                  <a:cubicBezTo>
                    <a:pt x="223" y="20"/>
                    <a:pt x="163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6020;p67">
              <a:extLst>
                <a:ext uri="{FF2B5EF4-FFF2-40B4-BE49-F238E27FC236}">
                  <a16:creationId xmlns:a16="http://schemas.microsoft.com/office/drawing/2014/main" id="{22915A55-B9F6-3CB1-4E3C-CEA681C823BF}"/>
                </a:ext>
              </a:extLst>
            </p:cNvPr>
            <p:cNvSpPr/>
            <p:nvPr/>
          </p:nvSpPr>
          <p:spPr>
            <a:xfrm>
              <a:off x="7230300" y="3202530"/>
              <a:ext cx="60853" cy="27289"/>
            </a:xfrm>
            <a:custGeom>
              <a:avLst/>
              <a:gdLst/>
              <a:ahLst/>
              <a:cxnLst/>
              <a:rect l="l" t="t" r="r" b="b"/>
              <a:pathLst>
                <a:path w="388" h="174" extrusionOk="0">
                  <a:moveTo>
                    <a:pt x="229" y="1"/>
                  </a:moveTo>
                  <a:cubicBezTo>
                    <a:pt x="206" y="1"/>
                    <a:pt x="183" y="3"/>
                    <a:pt x="158" y="7"/>
                  </a:cubicBezTo>
                  <a:cubicBezTo>
                    <a:pt x="100" y="15"/>
                    <a:pt x="69" y="44"/>
                    <a:pt x="29" y="78"/>
                  </a:cubicBezTo>
                  <a:cubicBezTo>
                    <a:pt x="0" y="98"/>
                    <a:pt x="22" y="147"/>
                    <a:pt x="54" y="147"/>
                  </a:cubicBezTo>
                  <a:cubicBezTo>
                    <a:pt x="74" y="147"/>
                    <a:pt x="89" y="153"/>
                    <a:pt x="109" y="160"/>
                  </a:cubicBezTo>
                  <a:cubicBezTo>
                    <a:pt x="131" y="169"/>
                    <a:pt x="156" y="169"/>
                    <a:pt x="178" y="171"/>
                  </a:cubicBezTo>
                  <a:cubicBezTo>
                    <a:pt x="195" y="172"/>
                    <a:pt x="211" y="173"/>
                    <a:pt x="227" y="173"/>
                  </a:cubicBezTo>
                  <a:cubicBezTo>
                    <a:pt x="265" y="173"/>
                    <a:pt x="301" y="168"/>
                    <a:pt x="340" y="149"/>
                  </a:cubicBezTo>
                  <a:cubicBezTo>
                    <a:pt x="387" y="127"/>
                    <a:pt x="385" y="53"/>
                    <a:pt x="343" y="29"/>
                  </a:cubicBezTo>
                  <a:cubicBezTo>
                    <a:pt x="303" y="8"/>
                    <a:pt x="267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6021;p67">
              <a:extLst>
                <a:ext uri="{FF2B5EF4-FFF2-40B4-BE49-F238E27FC236}">
                  <a16:creationId xmlns:a16="http://schemas.microsoft.com/office/drawing/2014/main" id="{C3215974-9539-EF1D-3C63-C4E486F538B7}"/>
                </a:ext>
              </a:extLst>
            </p:cNvPr>
            <p:cNvSpPr/>
            <p:nvPr/>
          </p:nvSpPr>
          <p:spPr>
            <a:xfrm>
              <a:off x="7277665" y="3116272"/>
              <a:ext cx="59441" cy="31053"/>
            </a:xfrm>
            <a:custGeom>
              <a:avLst/>
              <a:gdLst/>
              <a:ahLst/>
              <a:cxnLst/>
              <a:rect l="l" t="t" r="r" b="b"/>
              <a:pathLst>
                <a:path w="379" h="198" extrusionOk="0">
                  <a:moveTo>
                    <a:pt x="141" y="1"/>
                  </a:moveTo>
                  <a:cubicBezTo>
                    <a:pt x="109" y="1"/>
                    <a:pt x="76" y="7"/>
                    <a:pt x="41" y="20"/>
                  </a:cubicBezTo>
                  <a:cubicBezTo>
                    <a:pt x="7" y="29"/>
                    <a:pt x="1" y="85"/>
                    <a:pt x="41" y="92"/>
                  </a:cubicBezTo>
                  <a:cubicBezTo>
                    <a:pt x="94" y="107"/>
                    <a:pt x="150" y="132"/>
                    <a:pt x="199" y="158"/>
                  </a:cubicBezTo>
                  <a:cubicBezTo>
                    <a:pt x="232" y="177"/>
                    <a:pt x="272" y="197"/>
                    <a:pt x="312" y="197"/>
                  </a:cubicBezTo>
                  <a:cubicBezTo>
                    <a:pt x="329" y="197"/>
                    <a:pt x="345" y="194"/>
                    <a:pt x="361" y="185"/>
                  </a:cubicBezTo>
                  <a:cubicBezTo>
                    <a:pt x="372" y="178"/>
                    <a:pt x="379" y="165"/>
                    <a:pt x="379" y="152"/>
                  </a:cubicBezTo>
                  <a:cubicBezTo>
                    <a:pt x="377" y="85"/>
                    <a:pt x="312" y="47"/>
                    <a:pt x="256" y="25"/>
                  </a:cubicBezTo>
                  <a:cubicBezTo>
                    <a:pt x="217" y="9"/>
                    <a:pt x="179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6022;p67">
              <a:extLst>
                <a:ext uri="{FF2B5EF4-FFF2-40B4-BE49-F238E27FC236}">
                  <a16:creationId xmlns:a16="http://schemas.microsoft.com/office/drawing/2014/main" id="{9008E2C0-2B8C-0737-A688-03C428065981}"/>
                </a:ext>
              </a:extLst>
            </p:cNvPr>
            <p:cNvSpPr/>
            <p:nvPr/>
          </p:nvSpPr>
          <p:spPr>
            <a:xfrm>
              <a:off x="7147491" y="3080201"/>
              <a:ext cx="31211" cy="16468"/>
            </a:xfrm>
            <a:custGeom>
              <a:avLst/>
              <a:gdLst/>
              <a:ahLst/>
              <a:cxnLst/>
              <a:rect l="l" t="t" r="r" b="b"/>
              <a:pathLst>
                <a:path w="199" h="105" extrusionOk="0">
                  <a:moveTo>
                    <a:pt x="100" y="1"/>
                  </a:moveTo>
                  <a:cubicBezTo>
                    <a:pt x="72" y="1"/>
                    <a:pt x="42" y="13"/>
                    <a:pt x="19" y="26"/>
                  </a:cubicBezTo>
                  <a:cubicBezTo>
                    <a:pt x="1" y="37"/>
                    <a:pt x="3" y="72"/>
                    <a:pt x="25" y="75"/>
                  </a:cubicBezTo>
                  <a:cubicBezTo>
                    <a:pt x="63" y="82"/>
                    <a:pt x="104" y="104"/>
                    <a:pt x="144" y="104"/>
                  </a:cubicBezTo>
                  <a:cubicBezTo>
                    <a:pt x="154" y="104"/>
                    <a:pt x="164" y="103"/>
                    <a:pt x="174" y="99"/>
                  </a:cubicBezTo>
                  <a:cubicBezTo>
                    <a:pt x="192" y="95"/>
                    <a:pt x="199" y="81"/>
                    <a:pt x="194" y="64"/>
                  </a:cubicBezTo>
                  <a:cubicBezTo>
                    <a:pt x="186" y="28"/>
                    <a:pt x="152" y="10"/>
                    <a:pt x="121" y="4"/>
                  </a:cubicBezTo>
                  <a:cubicBezTo>
                    <a:pt x="114" y="2"/>
                    <a:pt x="107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6023;p67">
              <a:extLst>
                <a:ext uri="{FF2B5EF4-FFF2-40B4-BE49-F238E27FC236}">
                  <a16:creationId xmlns:a16="http://schemas.microsoft.com/office/drawing/2014/main" id="{EAF94476-DD48-6905-CAA2-7B04F51A0BFD}"/>
                </a:ext>
              </a:extLst>
            </p:cNvPr>
            <p:cNvSpPr/>
            <p:nvPr/>
          </p:nvSpPr>
          <p:spPr>
            <a:xfrm>
              <a:off x="7224654" y="3131642"/>
              <a:ext cx="16311" cy="21800"/>
            </a:xfrm>
            <a:custGeom>
              <a:avLst/>
              <a:gdLst/>
              <a:ahLst/>
              <a:cxnLst/>
              <a:rect l="l" t="t" r="r" b="b"/>
              <a:pathLst>
                <a:path w="104" h="139" extrusionOk="0">
                  <a:moveTo>
                    <a:pt x="50" y="1"/>
                  </a:moveTo>
                  <a:cubicBezTo>
                    <a:pt x="33" y="1"/>
                    <a:pt x="17" y="10"/>
                    <a:pt x="12" y="31"/>
                  </a:cubicBezTo>
                  <a:cubicBezTo>
                    <a:pt x="1" y="76"/>
                    <a:pt x="7" y="136"/>
                    <a:pt x="67" y="138"/>
                  </a:cubicBezTo>
                  <a:cubicBezTo>
                    <a:pt x="87" y="138"/>
                    <a:pt x="101" y="123"/>
                    <a:pt x="98" y="103"/>
                  </a:cubicBezTo>
                  <a:cubicBezTo>
                    <a:pt x="98" y="94"/>
                    <a:pt x="90" y="89"/>
                    <a:pt x="87" y="83"/>
                  </a:cubicBezTo>
                  <a:cubicBezTo>
                    <a:pt x="83" y="76"/>
                    <a:pt x="90" y="60"/>
                    <a:pt x="92" y="56"/>
                  </a:cubicBezTo>
                  <a:cubicBezTo>
                    <a:pt x="104" y="23"/>
                    <a:pt x="76" y="1"/>
                    <a:pt x="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6024;p67">
              <a:extLst>
                <a:ext uri="{FF2B5EF4-FFF2-40B4-BE49-F238E27FC236}">
                  <a16:creationId xmlns:a16="http://schemas.microsoft.com/office/drawing/2014/main" id="{18481DE8-8B10-5109-FFF1-95F3867F77FB}"/>
                </a:ext>
              </a:extLst>
            </p:cNvPr>
            <p:cNvSpPr/>
            <p:nvPr/>
          </p:nvSpPr>
          <p:spPr>
            <a:xfrm>
              <a:off x="7144668" y="3215234"/>
              <a:ext cx="40307" cy="22741"/>
            </a:xfrm>
            <a:custGeom>
              <a:avLst/>
              <a:gdLst/>
              <a:ahLst/>
              <a:cxnLst/>
              <a:rect l="l" t="t" r="r" b="b"/>
              <a:pathLst>
                <a:path w="257" h="145" extrusionOk="0">
                  <a:moveTo>
                    <a:pt x="80" y="1"/>
                  </a:moveTo>
                  <a:cubicBezTo>
                    <a:pt x="24" y="1"/>
                    <a:pt x="1" y="91"/>
                    <a:pt x="55" y="115"/>
                  </a:cubicBezTo>
                  <a:cubicBezTo>
                    <a:pt x="88" y="131"/>
                    <a:pt x="126" y="145"/>
                    <a:pt x="162" y="145"/>
                  </a:cubicBezTo>
                  <a:cubicBezTo>
                    <a:pt x="191" y="145"/>
                    <a:pt x="219" y="136"/>
                    <a:pt x="244" y="112"/>
                  </a:cubicBezTo>
                  <a:cubicBezTo>
                    <a:pt x="257" y="99"/>
                    <a:pt x="255" y="79"/>
                    <a:pt x="244" y="61"/>
                  </a:cubicBezTo>
                  <a:cubicBezTo>
                    <a:pt x="204" y="12"/>
                    <a:pt x="144" y="10"/>
                    <a:pt x="86" y="1"/>
                  </a:cubicBezTo>
                  <a:cubicBezTo>
                    <a:pt x="84" y="1"/>
                    <a:pt x="82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6025;p67">
              <a:extLst>
                <a:ext uri="{FF2B5EF4-FFF2-40B4-BE49-F238E27FC236}">
                  <a16:creationId xmlns:a16="http://schemas.microsoft.com/office/drawing/2014/main" id="{174D4483-6FE3-55AE-1E8F-9B79B6D4F2DD}"/>
                </a:ext>
              </a:extLst>
            </p:cNvPr>
            <p:cNvSpPr/>
            <p:nvPr/>
          </p:nvSpPr>
          <p:spPr>
            <a:xfrm>
              <a:off x="7314051" y="3267616"/>
              <a:ext cx="64931" cy="31838"/>
            </a:xfrm>
            <a:custGeom>
              <a:avLst/>
              <a:gdLst/>
              <a:ahLst/>
              <a:cxnLst/>
              <a:rect l="l" t="t" r="r" b="b"/>
              <a:pathLst>
                <a:path w="414" h="203" extrusionOk="0">
                  <a:moveTo>
                    <a:pt x="95" y="0"/>
                  </a:moveTo>
                  <a:cubicBezTo>
                    <a:pt x="89" y="0"/>
                    <a:pt x="84" y="1"/>
                    <a:pt x="78" y="1"/>
                  </a:cubicBezTo>
                  <a:cubicBezTo>
                    <a:pt x="36" y="1"/>
                    <a:pt x="0" y="48"/>
                    <a:pt x="24" y="88"/>
                  </a:cubicBezTo>
                  <a:cubicBezTo>
                    <a:pt x="71" y="156"/>
                    <a:pt x="164" y="202"/>
                    <a:pt x="251" y="202"/>
                  </a:cubicBezTo>
                  <a:cubicBezTo>
                    <a:pt x="276" y="202"/>
                    <a:pt x="302" y="198"/>
                    <a:pt x="325" y="190"/>
                  </a:cubicBezTo>
                  <a:cubicBezTo>
                    <a:pt x="398" y="161"/>
                    <a:pt x="414" y="54"/>
                    <a:pt x="329" y="28"/>
                  </a:cubicBezTo>
                  <a:cubicBezTo>
                    <a:pt x="287" y="16"/>
                    <a:pt x="247" y="16"/>
                    <a:pt x="207" y="12"/>
                  </a:cubicBezTo>
                  <a:cubicBezTo>
                    <a:pt x="170" y="6"/>
                    <a:pt x="132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6026;p67">
              <a:extLst>
                <a:ext uri="{FF2B5EF4-FFF2-40B4-BE49-F238E27FC236}">
                  <a16:creationId xmlns:a16="http://schemas.microsoft.com/office/drawing/2014/main" id="{2DFCC62E-D523-C15C-28D0-E68CBBD55361}"/>
                </a:ext>
              </a:extLst>
            </p:cNvPr>
            <p:cNvSpPr/>
            <p:nvPr/>
          </p:nvSpPr>
          <p:spPr>
            <a:xfrm>
              <a:off x="7367375" y="3200805"/>
              <a:ext cx="75439" cy="46266"/>
            </a:xfrm>
            <a:custGeom>
              <a:avLst/>
              <a:gdLst/>
              <a:ahLst/>
              <a:cxnLst/>
              <a:rect l="l" t="t" r="r" b="b"/>
              <a:pathLst>
                <a:path w="481" h="295" extrusionOk="0">
                  <a:moveTo>
                    <a:pt x="119" y="0"/>
                  </a:moveTo>
                  <a:cubicBezTo>
                    <a:pt x="47" y="0"/>
                    <a:pt x="1" y="108"/>
                    <a:pt x="78" y="160"/>
                  </a:cubicBezTo>
                  <a:cubicBezTo>
                    <a:pt x="131" y="194"/>
                    <a:pt x="270" y="294"/>
                    <a:pt x="368" y="294"/>
                  </a:cubicBezTo>
                  <a:cubicBezTo>
                    <a:pt x="402" y="294"/>
                    <a:pt x="432" y="282"/>
                    <a:pt x="450" y="249"/>
                  </a:cubicBezTo>
                  <a:cubicBezTo>
                    <a:pt x="481" y="193"/>
                    <a:pt x="416" y="147"/>
                    <a:pt x="376" y="122"/>
                  </a:cubicBezTo>
                  <a:cubicBezTo>
                    <a:pt x="307" y="84"/>
                    <a:pt x="236" y="55"/>
                    <a:pt x="165" y="15"/>
                  </a:cubicBezTo>
                  <a:cubicBezTo>
                    <a:pt x="149" y="5"/>
                    <a:pt x="133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6027;p67">
              <a:extLst>
                <a:ext uri="{FF2B5EF4-FFF2-40B4-BE49-F238E27FC236}">
                  <a16:creationId xmlns:a16="http://schemas.microsoft.com/office/drawing/2014/main" id="{C8E787E2-554F-478E-38E1-7C1D34E87461}"/>
                </a:ext>
              </a:extLst>
            </p:cNvPr>
            <p:cNvSpPr/>
            <p:nvPr/>
          </p:nvSpPr>
          <p:spPr>
            <a:xfrm>
              <a:off x="5764355" y="3217743"/>
              <a:ext cx="40150" cy="26035"/>
            </a:xfrm>
            <a:custGeom>
              <a:avLst/>
              <a:gdLst/>
              <a:ahLst/>
              <a:cxnLst/>
              <a:rect l="l" t="t" r="r" b="b"/>
              <a:pathLst>
                <a:path w="256" h="166" extrusionOk="0">
                  <a:moveTo>
                    <a:pt x="156" y="1"/>
                  </a:moveTo>
                  <a:cubicBezTo>
                    <a:pt x="154" y="1"/>
                    <a:pt x="153" y="1"/>
                    <a:pt x="151" y="1"/>
                  </a:cubicBezTo>
                  <a:cubicBezTo>
                    <a:pt x="129" y="1"/>
                    <a:pt x="102" y="1"/>
                    <a:pt x="80" y="7"/>
                  </a:cubicBezTo>
                  <a:cubicBezTo>
                    <a:pt x="56" y="12"/>
                    <a:pt x="40" y="30"/>
                    <a:pt x="25" y="45"/>
                  </a:cubicBezTo>
                  <a:cubicBezTo>
                    <a:pt x="2" y="65"/>
                    <a:pt x="0" y="99"/>
                    <a:pt x="22" y="121"/>
                  </a:cubicBezTo>
                  <a:cubicBezTo>
                    <a:pt x="31" y="132"/>
                    <a:pt x="45" y="143"/>
                    <a:pt x="58" y="152"/>
                  </a:cubicBezTo>
                  <a:cubicBezTo>
                    <a:pt x="80" y="165"/>
                    <a:pt x="111" y="165"/>
                    <a:pt x="136" y="165"/>
                  </a:cubicBezTo>
                  <a:cubicBezTo>
                    <a:pt x="138" y="165"/>
                    <a:pt x="140" y="165"/>
                    <a:pt x="142" y="165"/>
                  </a:cubicBezTo>
                  <a:cubicBezTo>
                    <a:pt x="191" y="165"/>
                    <a:pt x="252" y="143"/>
                    <a:pt x="256" y="85"/>
                  </a:cubicBezTo>
                  <a:cubicBezTo>
                    <a:pt x="256" y="34"/>
                    <a:pt x="204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6028;p67">
              <a:extLst>
                <a:ext uri="{FF2B5EF4-FFF2-40B4-BE49-F238E27FC236}">
                  <a16:creationId xmlns:a16="http://schemas.microsoft.com/office/drawing/2014/main" id="{2AE0380A-D550-3B55-0259-3A5249A6204B}"/>
                </a:ext>
              </a:extLst>
            </p:cNvPr>
            <p:cNvSpPr/>
            <p:nvPr/>
          </p:nvSpPr>
          <p:spPr>
            <a:xfrm>
              <a:off x="5621478" y="3290827"/>
              <a:ext cx="44228" cy="26191"/>
            </a:xfrm>
            <a:custGeom>
              <a:avLst/>
              <a:gdLst/>
              <a:ahLst/>
              <a:cxnLst/>
              <a:rect l="l" t="t" r="r" b="b"/>
              <a:pathLst>
                <a:path w="282" h="167" extrusionOk="0">
                  <a:moveTo>
                    <a:pt x="210" y="1"/>
                  </a:moveTo>
                  <a:cubicBezTo>
                    <a:pt x="143" y="1"/>
                    <a:pt x="82" y="35"/>
                    <a:pt x="35" y="86"/>
                  </a:cubicBezTo>
                  <a:cubicBezTo>
                    <a:pt x="1" y="119"/>
                    <a:pt x="31" y="167"/>
                    <a:pt x="69" y="167"/>
                  </a:cubicBezTo>
                  <a:cubicBezTo>
                    <a:pt x="76" y="167"/>
                    <a:pt x="83" y="165"/>
                    <a:pt x="90" y="162"/>
                  </a:cubicBezTo>
                  <a:cubicBezTo>
                    <a:pt x="121" y="146"/>
                    <a:pt x="155" y="133"/>
                    <a:pt x="184" y="120"/>
                  </a:cubicBezTo>
                  <a:cubicBezTo>
                    <a:pt x="221" y="102"/>
                    <a:pt x="244" y="80"/>
                    <a:pt x="268" y="55"/>
                  </a:cubicBezTo>
                  <a:cubicBezTo>
                    <a:pt x="282" y="42"/>
                    <a:pt x="279" y="11"/>
                    <a:pt x="257" y="6"/>
                  </a:cubicBezTo>
                  <a:cubicBezTo>
                    <a:pt x="241" y="3"/>
                    <a:pt x="226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6029;p67">
              <a:extLst>
                <a:ext uri="{FF2B5EF4-FFF2-40B4-BE49-F238E27FC236}">
                  <a16:creationId xmlns:a16="http://schemas.microsoft.com/office/drawing/2014/main" id="{A3DBDB3B-C112-CDCC-2B40-9E745E55E5DF}"/>
                </a:ext>
              </a:extLst>
            </p:cNvPr>
            <p:cNvSpPr/>
            <p:nvPr/>
          </p:nvSpPr>
          <p:spPr>
            <a:xfrm>
              <a:off x="5510281" y="3417705"/>
              <a:ext cx="22428" cy="35131"/>
            </a:xfrm>
            <a:custGeom>
              <a:avLst/>
              <a:gdLst/>
              <a:ahLst/>
              <a:cxnLst/>
              <a:rect l="l" t="t" r="r" b="b"/>
              <a:pathLst>
                <a:path w="143" h="224" extrusionOk="0">
                  <a:moveTo>
                    <a:pt x="96" y="0"/>
                  </a:moveTo>
                  <a:cubicBezTo>
                    <a:pt x="56" y="0"/>
                    <a:pt x="32" y="34"/>
                    <a:pt x="18" y="65"/>
                  </a:cubicBezTo>
                  <a:cubicBezTo>
                    <a:pt x="1" y="105"/>
                    <a:pt x="7" y="147"/>
                    <a:pt x="21" y="189"/>
                  </a:cubicBezTo>
                  <a:cubicBezTo>
                    <a:pt x="30" y="212"/>
                    <a:pt x="52" y="224"/>
                    <a:pt x="73" y="224"/>
                  </a:cubicBezTo>
                  <a:cubicBezTo>
                    <a:pt x="97" y="224"/>
                    <a:pt x="120" y="208"/>
                    <a:pt x="121" y="176"/>
                  </a:cubicBezTo>
                  <a:cubicBezTo>
                    <a:pt x="121" y="154"/>
                    <a:pt x="123" y="127"/>
                    <a:pt x="130" y="105"/>
                  </a:cubicBezTo>
                  <a:cubicBezTo>
                    <a:pt x="132" y="80"/>
                    <a:pt x="143" y="56"/>
                    <a:pt x="136" y="31"/>
                  </a:cubicBezTo>
                  <a:cubicBezTo>
                    <a:pt x="132" y="11"/>
                    <a:pt x="114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6030;p67">
              <a:extLst>
                <a:ext uri="{FF2B5EF4-FFF2-40B4-BE49-F238E27FC236}">
                  <a16:creationId xmlns:a16="http://schemas.microsoft.com/office/drawing/2014/main" id="{9FFAFD69-9C79-4FCB-20B7-552CD1865000}"/>
                </a:ext>
              </a:extLst>
            </p:cNvPr>
            <p:cNvSpPr/>
            <p:nvPr/>
          </p:nvSpPr>
          <p:spPr>
            <a:xfrm>
              <a:off x="5421825" y="3167243"/>
              <a:ext cx="35602" cy="35915"/>
            </a:xfrm>
            <a:custGeom>
              <a:avLst/>
              <a:gdLst/>
              <a:ahLst/>
              <a:cxnLst/>
              <a:rect l="l" t="t" r="r" b="b"/>
              <a:pathLst>
                <a:path w="227" h="229" extrusionOk="0">
                  <a:moveTo>
                    <a:pt x="186" y="0"/>
                  </a:moveTo>
                  <a:cubicBezTo>
                    <a:pt x="111" y="7"/>
                    <a:pt x="60" y="82"/>
                    <a:pt x="26" y="140"/>
                  </a:cubicBezTo>
                  <a:cubicBezTo>
                    <a:pt x="0" y="187"/>
                    <a:pt x="38" y="228"/>
                    <a:pt x="76" y="228"/>
                  </a:cubicBezTo>
                  <a:cubicBezTo>
                    <a:pt x="92" y="228"/>
                    <a:pt x="109" y="220"/>
                    <a:pt x="120" y="200"/>
                  </a:cubicBezTo>
                  <a:cubicBezTo>
                    <a:pt x="133" y="176"/>
                    <a:pt x="153" y="154"/>
                    <a:pt x="171" y="129"/>
                  </a:cubicBezTo>
                  <a:cubicBezTo>
                    <a:pt x="186" y="105"/>
                    <a:pt x="211" y="78"/>
                    <a:pt x="220" y="49"/>
                  </a:cubicBezTo>
                  <a:cubicBezTo>
                    <a:pt x="227" y="27"/>
                    <a:pt x="209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6031;p67">
              <a:extLst>
                <a:ext uri="{FF2B5EF4-FFF2-40B4-BE49-F238E27FC236}">
                  <a16:creationId xmlns:a16="http://schemas.microsoft.com/office/drawing/2014/main" id="{E9F00899-CCD0-7639-E7CD-94F502188697}"/>
                </a:ext>
              </a:extLst>
            </p:cNvPr>
            <p:cNvSpPr/>
            <p:nvPr/>
          </p:nvSpPr>
          <p:spPr>
            <a:xfrm>
              <a:off x="7358122" y="3347757"/>
              <a:ext cx="70734" cy="26035"/>
            </a:xfrm>
            <a:custGeom>
              <a:avLst/>
              <a:gdLst/>
              <a:ahLst/>
              <a:cxnLst/>
              <a:rect l="l" t="t" r="r" b="b"/>
              <a:pathLst>
                <a:path w="451" h="166" extrusionOk="0">
                  <a:moveTo>
                    <a:pt x="56" y="1"/>
                  </a:moveTo>
                  <a:cubicBezTo>
                    <a:pt x="24" y="1"/>
                    <a:pt x="0" y="39"/>
                    <a:pt x="26" y="73"/>
                  </a:cubicBezTo>
                  <a:cubicBezTo>
                    <a:pt x="66" y="128"/>
                    <a:pt x="139" y="150"/>
                    <a:pt x="206" y="157"/>
                  </a:cubicBezTo>
                  <a:cubicBezTo>
                    <a:pt x="236" y="161"/>
                    <a:pt x="273" y="166"/>
                    <a:pt x="309" y="166"/>
                  </a:cubicBezTo>
                  <a:cubicBezTo>
                    <a:pt x="355" y="166"/>
                    <a:pt x="399" y="159"/>
                    <a:pt x="429" y="133"/>
                  </a:cubicBezTo>
                  <a:cubicBezTo>
                    <a:pt x="449" y="113"/>
                    <a:pt x="451" y="73"/>
                    <a:pt x="429" y="55"/>
                  </a:cubicBezTo>
                  <a:cubicBezTo>
                    <a:pt x="402" y="30"/>
                    <a:pt x="370" y="22"/>
                    <a:pt x="336" y="22"/>
                  </a:cubicBezTo>
                  <a:cubicBezTo>
                    <a:pt x="284" y="22"/>
                    <a:pt x="226" y="40"/>
                    <a:pt x="173" y="40"/>
                  </a:cubicBezTo>
                  <a:cubicBezTo>
                    <a:pt x="142" y="40"/>
                    <a:pt x="112" y="33"/>
                    <a:pt x="86" y="13"/>
                  </a:cubicBezTo>
                  <a:cubicBezTo>
                    <a:pt x="76" y="4"/>
                    <a:pt x="66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6032;p67">
              <a:extLst>
                <a:ext uri="{FF2B5EF4-FFF2-40B4-BE49-F238E27FC236}">
                  <a16:creationId xmlns:a16="http://schemas.microsoft.com/office/drawing/2014/main" id="{12534B9E-5B72-561C-82EF-F43E1C347DFC}"/>
                </a:ext>
              </a:extLst>
            </p:cNvPr>
            <p:cNvSpPr/>
            <p:nvPr/>
          </p:nvSpPr>
          <p:spPr>
            <a:xfrm>
              <a:off x="7378510" y="3436525"/>
              <a:ext cx="57716" cy="46266"/>
            </a:xfrm>
            <a:custGeom>
              <a:avLst/>
              <a:gdLst/>
              <a:ahLst/>
              <a:cxnLst/>
              <a:rect l="l" t="t" r="r" b="b"/>
              <a:pathLst>
                <a:path w="368" h="295" extrusionOk="0">
                  <a:moveTo>
                    <a:pt x="119" y="1"/>
                  </a:moveTo>
                  <a:cubicBezTo>
                    <a:pt x="82" y="1"/>
                    <a:pt x="46" y="19"/>
                    <a:pt x="25" y="52"/>
                  </a:cubicBezTo>
                  <a:cubicBezTo>
                    <a:pt x="1" y="96"/>
                    <a:pt x="12" y="172"/>
                    <a:pt x="65" y="201"/>
                  </a:cubicBezTo>
                  <a:cubicBezTo>
                    <a:pt x="117" y="226"/>
                    <a:pt x="200" y="294"/>
                    <a:pt x="267" y="294"/>
                  </a:cubicBezTo>
                  <a:cubicBezTo>
                    <a:pt x="292" y="294"/>
                    <a:pt x="316" y="284"/>
                    <a:pt x="334" y="258"/>
                  </a:cubicBezTo>
                  <a:cubicBezTo>
                    <a:pt x="368" y="212"/>
                    <a:pt x="332" y="141"/>
                    <a:pt x="296" y="105"/>
                  </a:cubicBezTo>
                  <a:cubicBezTo>
                    <a:pt x="259" y="69"/>
                    <a:pt x="219" y="40"/>
                    <a:pt x="174" y="16"/>
                  </a:cubicBezTo>
                  <a:cubicBezTo>
                    <a:pt x="157" y="5"/>
                    <a:pt x="13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6033;p67">
              <a:extLst>
                <a:ext uri="{FF2B5EF4-FFF2-40B4-BE49-F238E27FC236}">
                  <a16:creationId xmlns:a16="http://schemas.microsoft.com/office/drawing/2014/main" id="{3574AD54-36F5-B53C-C478-00DD9AC7418D}"/>
                </a:ext>
              </a:extLst>
            </p:cNvPr>
            <p:cNvSpPr/>
            <p:nvPr/>
          </p:nvSpPr>
          <p:spPr>
            <a:xfrm>
              <a:off x="7469162" y="3368146"/>
              <a:ext cx="66185" cy="42345"/>
            </a:xfrm>
            <a:custGeom>
              <a:avLst/>
              <a:gdLst/>
              <a:ahLst/>
              <a:cxnLst/>
              <a:rect l="l" t="t" r="r" b="b"/>
              <a:pathLst>
                <a:path w="422" h="270" extrusionOk="0">
                  <a:moveTo>
                    <a:pt x="112" y="0"/>
                  </a:moveTo>
                  <a:cubicBezTo>
                    <a:pt x="51" y="0"/>
                    <a:pt x="0" y="78"/>
                    <a:pt x="52" y="136"/>
                  </a:cubicBezTo>
                  <a:cubicBezTo>
                    <a:pt x="97" y="185"/>
                    <a:pt x="148" y="223"/>
                    <a:pt x="210" y="250"/>
                  </a:cubicBezTo>
                  <a:cubicBezTo>
                    <a:pt x="234" y="259"/>
                    <a:pt x="273" y="269"/>
                    <a:pt x="309" y="269"/>
                  </a:cubicBezTo>
                  <a:cubicBezTo>
                    <a:pt x="345" y="269"/>
                    <a:pt x="378" y="259"/>
                    <a:pt x="392" y="227"/>
                  </a:cubicBezTo>
                  <a:cubicBezTo>
                    <a:pt x="421" y="167"/>
                    <a:pt x="370" y="125"/>
                    <a:pt x="315" y="107"/>
                  </a:cubicBezTo>
                  <a:cubicBezTo>
                    <a:pt x="257" y="89"/>
                    <a:pt x="210" y="65"/>
                    <a:pt x="166" y="23"/>
                  </a:cubicBezTo>
                  <a:cubicBezTo>
                    <a:pt x="148" y="7"/>
                    <a:pt x="130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6034;p67">
              <a:extLst>
                <a:ext uri="{FF2B5EF4-FFF2-40B4-BE49-F238E27FC236}">
                  <a16:creationId xmlns:a16="http://schemas.microsoft.com/office/drawing/2014/main" id="{04A8E34A-1104-776B-38EF-2F4EDB509F49}"/>
                </a:ext>
              </a:extLst>
            </p:cNvPr>
            <p:cNvSpPr/>
            <p:nvPr/>
          </p:nvSpPr>
          <p:spPr>
            <a:xfrm>
              <a:off x="7484531" y="3277967"/>
              <a:ext cx="53168" cy="40150"/>
            </a:xfrm>
            <a:custGeom>
              <a:avLst/>
              <a:gdLst/>
              <a:ahLst/>
              <a:cxnLst/>
              <a:rect l="l" t="t" r="r" b="b"/>
              <a:pathLst>
                <a:path w="339" h="256" extrusionOk="0">
                  <a:moveTo>
                    <a:pt x="108" y="0"/>
                  </a:moveTo>
                  <a:cubicBezTo>
                    <a:pt x="76" y="0"/>
                    <a:pt x="44" y="15"/>
                    <a:pt x="25" y="46"/>
                  </a:cubicBezTo>
                  <a:cubicBezTo>
                    <a:pt x="1" y="91"/>
                    <a:pt x="12" y="155"/>
                    <a:pt x="59" y="177"/>
                  </a:cubicBezTo>
                  <a:cubicBezTo>
                    <a:pt x="115" y="206"/>
                    <a:pt x="178" y="255"/>
                    <a:pt x="250" y="255"/>
                  </a:cubicBezTo>
                  <a:cubicBezTo>
                    <a:pt x="251" y="255"/>
                    <a:pt x="253" y="255"/>
                    <a:pt x="254" y="255"/>
                  </a:cubicBezTo>
                  <a:cubicBezTo>
                    <a:pt x="314" y="251"/>
                    <a:pt x="339" y="195"/>
                    <a:pt x="317" y="144"/>
                  </a:cubicBezTo>
                  <a:cubicBezTo>
                    <a:pt x="290" y="79"/>
                    <a:pt x="214" y="46"/>
                    <a:pt x="156" y="13"/>
                  </a:cubicBezTo>
                  <a:cubicBezTo>
                    <a:pt x="141" y="4"/>
                    <a:pt x="124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6035;p67">
              <a:extLst>
                <a:ext uri="{FF2B5EF4-FFF2-40B4-BE49-F238E27FC236}">
                  <a16:creationId xmlns:a16="http://schemas.microsoft.com/office/drawing/2014/main" id="{246B0890-BD75-B4F7-7D41-A67A249D30F5}"/>
                </a:ext>
              </a:extLst>
            </p:cNvPr>
            <p:cNvSpPr/>
            <p:nvPr/>
          </p:nvSpPr>
          <p:spPr>
            <a:xfrm>
              <a:off x="7415524" y="3147639"/>
              <a:ext cx="64617" cy="38895"/>
            </a:xfrm>
            <a:custGeom>
              <a:avLst/>
              <a:gdLst/>
              <a:ahLst/>
              <a:cxnLst/>
              <a:rect l="l" t="t" r="r" b="b"/>
              <a:pathLst>
                <a:path w="412" h="248" extrusionOk="0">
                  <a:moveTo>
                    <a:pt x="63" y="1"/>
                  </a:moveTo>
                  <a:cubicBezTo>
                    <a:pt x="18" y="1"/>
                    <a:pt x="0" y="60"/>
                    <a:pt x="40" y="90"/>
                  </a:cubicBezTo>
                  <a:cubicBezTo>
                    <a:pt x="94" y="130"/>
                    <a:pt x="140" y="174"/>
                    <a:pt x="196" y="210"/>
                  </a:cubicBezTo>
                  <a:cubicBezTo>
                    <a:pt x="224" y="228"/>
                    <a:pt x="268" y="248"/>
                    <a:pt x="307" y="248"/>
                  </a:cubicBezTo>
                  <a:cubicBezTo>
                    <a:pt x="335" y="248"/>
                    <a:pt x="359" y="238"/>
                    <a:pt x="374" y="212"/>
                  </a:cubicBezTo>
                  <a:cubicBezTo>
                    <a:pt x="412" y="147"/>
                    <a:pt x="316" y="101"/>
                    <a:pt x="274" y="81"/>
                  </a:cubicBezTo>
                  <a:cubicBezTo>
                    <a:pt x="209" y="47"/>
                    <a:pt x="149" y="21"/>
                    <a:pt x="78" y="3"/>
                  </a:cubicBezTo>
                  <a:cubicBezTo>
                    <a:pt x="73" y="1"/>
                    <a:pt x="67" y="1"/>
                    <a:pt x="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6036;p67">
              <a:extLst>
                <a:ext uri="{FF2B5EF4-FFF2-40B4-BE49-F238E27FC236}">
                  <a16:creationId xmlns:a16="http://schemas.microsoft.com/office/drawing/2014/main" id="{BFAC0E9D-BA20-A5C2-96DC-33032B58C457}"/>
                </a:ext>
              </a:extLst>
            </p:cNvPr>
            <p:cNvSpPr/>
            <p:nvPr/>
          </p:nvSpPr>
          <p:spPr>
            <a:xfrm>
              <a:off x="7529857" y="3208020"/>
              <a:ext cx="54266" cy="418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73" y="0"/>
                  </a:moveTo>
                  <a:cubicBezTo>
                    <a:pt x="34" y="0"/>
                    <a:pt x="1" y="43"/>
                    <a:pt x="25" y="81"/>
                  </a:cubicBezTo>
                  <a:cubicBezTo>
                    <a:pt x="43" y="105"/>
                    <a:pt x="50" y="134"/>
                    <a:pt x="70" y="156"/>
                  </a:cubicBezTo>
                  <a:cubicBezTo>
                    <a:pt x="88" y="178"/>
                    <a:pt x="110" y="194"/>
                    <a:pt x="132" y="214"/>
                  </a:cubicBezTo>
                  <a:cubicBezTo>
                    <a:pt x="159" y="237"/>
                    <a:pt x="209" y="266"/>
                    <a:pt x="253" y="266"/>
                  </a:cubicBezTo>
                  <a:cubicBezTo>
                    <a:pt x="272" y="266"/>
                    <a:pt x="289" y="261"/>
                    <a:pt x="303" y="247"/>
                  </a:cubicBezTo>
                  <a:cubicBezTo>
                    <a:pt x="346" y="205"/>
                    <a:pt x="295" y="136"/>
                    <a:pt x="266" y="105"/>
                  </a:cubicBezTo>
                  <a:cubicBezTo>
                    <a:pt x="243" y="85"/>
                    <a:pt x="214" y="72"/>
                    <a:pt x="190" y="54"/>
                  </a:cubicBezTo>
                  <a:cubicBezTo>
                    <a:pt x="161" y="38"/>
                    <a:pt x="128" y="27"/>
                    <a:pt x="103" y="9"/>
                  </a:cubicBezTo>
                  <a:cubicBezTo>
                    <a:pt x="93" y="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6037;p67">
              <a:extLst>
                <a:ext uri="{FF2B5EF4-FFF2-40B4-BE49-F238E27FC236}">
                  <a16:creationId xmlns:a16="http://schemas.microsoft.com/office/drawing/2014/main" id="{04D155F5-98F2-2B34-DF07-4B4C5C611A23}"/>
                </a:ext>
              </a:extLst>
            </p:cNvPr>
            <p:cNvSpPr/>
            <p:nvPr/>
          </p:nvSpPr>
          <p:spPr>
            <a:xfrm>
              <a:off x="7492373" y="3221350"/>
              <a:ext cx="23369" cy="21800"/>
            </a:xfrm>
            <a:custGeom>
              <a:avLst/>
              <a:gdLst/>
              <a:ahLst/>
              <a:cxnLst/>
              <a:rect l="l" t="t" r="r" b="b"/>
              <a:pathLst>
                <a:path w="149" h="139" extrusionOk="0">
                  <a:moveTo>
                    <a:pt x="39" y="0"/>
                  </a:moveTo>
                  <a:cubicBezTo>
                    <a:pt x="26" y="0"/>
                    <a:pt x="12" y="8"/>
                    <a:pt x="9" y="22"/>
                  </a:cubicBezTo>
                  <a:cubicBezTo>
                    <a:pt x="0" y="76"/>
                    <a:pt x="29" y="138"/>
                    <a:pt x="89" y="138"/>
                  </a:cubicBezTo>
                  <a:cubicBezTo>
                    <a:pt x="91" y="138"/>
                    <a:pt x="93" y="138"/>
                    <a:pt x="95" y="138"/>
                  </a:cubicBezTo>
                  <a:cubicBezTo>
                    <a:pt x="133" y="133"/>
                    <a:pt x="149" y="89"/>
                    <a:pt x="115" y="64"/>
                  </a:cubicBezTo>
                  <a:cubicBezTo>
                    <a:pt x="93" y="51"/>
                    <a:pt x="75" y="40"/>
                    <a:pt x="64" y="16"/>
                  </a:cubicBezTo>
                  <a:cubicBezTo>
                    <a:pt x="60" y="5"/>
                    <a:pt x="50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6038;p67">
              <a:extLst>
                <a:ext uri="{FF2B5EF4-FFF2-40B4-BE49-F238E27FC236}">
                  <a16:creationId xmlns:a16="http://schemas.microsoft.com/office/drawing/2014/main" id="{90E14858-1AE3-FE64-3203-48A8D7F88602}"/>
                </a:ext>
              </a:extLst>
            </p:cNvPr>
            <p:cNvSpPr/>
            <p:nvPr/>
          </p:nvSpPr>
          <p:spPr>
            <a:xfrm>
              <a:off x="7587886" y="3296473"/>
              <a:ext cx="46581" cy="62577"/>
            </a:xfrm>
            <a:custGeom>
              <a:avLst/>
              <a:gdLst/>
              <a:ahLst/>
              <a:cxnLst/>
              <a:rect l="l" t="t" r="r" b="b"/>
              <a:pathLst>
                <a:path w="297" h="399" extrusionOk="0">
                  <a:moveTo>
                    <a:pt x="74" y="1"/>
                  </a:moveTo>
                  <a:cubicBezTo>
                    <a:pt x="53" y="1"/>
                    <a:pt x="33" y="14"/>
                    <a:pt x="22" y="39"/>
                  </a:cubicBezTo>
                  <a:cubicBezTo>
                    <a:pt x="0" y="93"/>
                    <a:pt x="20" y="150"/>
                    <a:pt x="42" y="204"/>
                  </a:cubicBezTo>
                  <a:cubicBezTo>
                    <a:pt x="67" y="266"/>
                    <a:pt x="100" y="322"/>
                    <a:pt x="147" y="373"/>
                  </a:cubicBezTo>
                  <a:cubicBezTo>
                    <a:pt x="162" y="388"/>
                    <a:pt x="185" y="398"/>
                    <a:pt x="208" y="398"/>
                  </a:cubicBezTo>
                  <a:cubicBezTo>
                    <a:pt x="215" y="398"/>
                    <a:pt x="222" y="397"/>
                    <a:pt x="229" y="395"/>
                  </a:cubicBezTo>
                  <a:cubicBezTo>
                    <a:pt x="243" y="388"/>
                    <a:pt x="254" y="384"/>
                    <a:pt x="265" y="375"/>
                  </a:cubicBezTo>
                  <a:cubicBezTo>
                    <a:pt x="285" y="355"/>
                    <a:pt x="296" y="322"/>
                    <a:pt x="287" y="295"/>
                  </a:cubicBezTo>
                  <a:cubicBezTo>
                    <a:pt x="269" y="242"/>
                    <a:pt x="243" y="197"/>
                    <a:pt x="209" y="153"/>
                  </a:cubicBezTo>
                  <a:cubicBezTo>
                    <a:pt x="176" y="108"/>
                    <a:pt x="154" y="53"/>
                    <a:pt x="111" y="17"/>
                  </a:cubicBezTo>
                  <a:cubicBezTo>
                    <a:pt x="100" y="6"/>
                    <a:pt x="86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6039;p67">
              <a:extLst>
                <a:ext uri="{FF2B5EF4-FFF2-40B4-BE49-F238E27FC236}">
                  <a16:creationId xmlns:a16="http://schemas.microsoft.com/office/drawing/2014/main" id="{281C8D5A-21C3-C178-63DA-C3ABFC46E83D}"/>
                </a:ext>
              </a:extLst>
            </p:cNvPr>
            <p:cNvSpPr/>
            <p:nvPr/>
          </p:nvSpPr>
          <p:spPr>
            <a:xfrm>
              <a:off x="7669127" y="3371753"/>
              <a:ext cx="31524" cy="62420"/>
            </a:xfrm>
            <a:custGeom>
              <a:avLst/>
              <a:gdLst/>
              <a:ahLst/>
              <a:cxnLst/>
              <a:rect l="l" t="t" r="r" b="b"/>
              <a:pathLst>
                <a:path w="201" h="398" extrusionOk="0">
                  <a:moveTo>
                    <a:pt x="108" y="1"/>
                  </a:moveTo>
                  <a:cubicBezTo>
                    <a:pt x="91" y="1"/>
                    <a:pt x="74" y="9"/>
                    <a:pt x="63" y="26"/>
                  </a:cubicBezTo>
                  <a:cubicBezTo>
                    <a:pt x="3" y="120"/>
                    <a:pt x="1" y="287"/>
                    <a:pt x="69" y="376"/>
                  </a:cubicBezTo>
                  <a:cubicBezTo>
                    <a:pt x="82" y="391"/>
                    <a:pt x="100" y="398"/>
                    <a:pt x="119" y="398"/>
                  </a:cubicBezTo>
                  <a:cubicBezTo>
                    <a:pt x="151" y="398"/>
                    <a:pt x="184" y="378"/>
                    <a:pt x="190" y="347"/>
                  </a:cubicBezTo>
                  <a:cubicBezTo>
                    <a:pt x="201" y="291"/>
                    <a:pt x="192" y="240"/>
                    <a:pt x="190" y="184"/>
                  </a:cubicBezTo>
                  <a:cubicBezTo>
                    <a:pt x="185" y="131"/>
                    <a:pt x="181" y="75"/>
                    <a:pt x="152" y="29"/>
                  </a:cubicBezTo>
                  <a:cubicBezTo>
                    <a:pt x="144" y="10"/>
                    <a:pt x="126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6040;p67">
              <a:extLst>
                <a:ext uri="{FF2B5EF4-FFF2-40B4-BE49-F238E27FC236}">
                  <a16:creationId xmlns:a16="http://schemas.microsoft.com/office/drawing/2014/main" id="{021EF822-EDE1-22DF-6EE1-5A2B66BC0D47}"/>
                </a:ext>
              </a:extLst>
            </p:cNvPr>
            <p:cNvSpPr/>
            <p:nvPr/>
          </p:nvSpPr>
          <p:spPr>
            <a:xfrm>
              <a:off x="7583965" y="3408295"/>
              <a:ext cx="45483" cy="55990"/>
            </a:xfrm>
            <a:custGeom>
              <a:avLst/>
              <a:gdLst/>
              <a:ahLst/>
              <a:cxnLst/>
              <a:rect l="l" t="t" r="r" b="b"/>
              <a:pathLst>
                <a:path w="290" h="357" extrusionOk="0">
                  <a:moveTo>
                    <a:pt x="69" y="1"/>
                  </a:moveTo>
                  <a:cubicBezTo>
                    <a:pt x="33" y="1"/>
                    <a:pt x="1" y="43"/>
                    <a:pt x="21" y="85"/>
                  </a:cubicBezTo>
                  <a:cubicBezTo>
                    <a:pt x="59" y="169"/>
                    <a:pt x="103" y="249"/>
                    <a:pt x="156" y="325"/>
                  </a:cubicBezTo>
                  <a:cubicBezTo>
                    <a:pt x="172" y="347"/>
                    <a:pt x="194" y="357"/>
                    <a:pt x="215" y="357"/>
                  </a:cubicBezTo>
                  <a:cubicBezTo>
                    <a:pt x="254" y="357"/>
                    <a:pt x="290" y="324"/>
                    <a:pt x="281" y="274"/>
                  </a:cubicBezTo>
                  <a:cubicBezTo>
                    <a:pt x="261" y="163"/>
                    <a:pt x="179" y="96"/>
                    <a:pt x="105" y="18"/>
                  </a:cubicBezTo>
                  <a:cubicBezTo>
                    <a:pt x="94" y="6"/>
                    <a:pt x="81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6041;p67">
              <a:extLst>
                <a:ext uri="{FF2B5EF4-FFF2-40B4-BE49-F238E27FC236}">
                  <a16:creationId xmlns:a16="http://schemas.microsoft.com/office/drawing/2014/main" id="{EFD9CEE8-B57B-DFF2-019E-6BBDBB8CB7EB}"/>
                </a:ext>
              </a:extLst>
            </p:cNvPr>
            <p:cNvSpPr/>
            <p:nvPr/>
          </p:nvSpPr>
          <p:spPr>
            <a:xfrm>
              <a:off x="7530798" y="3463814"/>
              <a:ext cx="47835" cy="55206"/>
            </a:xfrm>
            <a:custGeom>
              <a:avLst/>
              <a:gdLst/>
              <a:ahLst/>
              <a:cxnLst/>
              <a:rect l="l" t="t" r="r" b="b"/>
              <a:pathLst>
                <a:path w="305" h="352" extrusionOk="0">
                  <a:moveTo>
                    <a:pt x="70" y="0"/>
                  </a:moveTo>
                  <a:cubicBezTo>
                    <a:pt x="35" y="0"/>
                    <a:pt x="0" y="30"/>
                    <a:pt x="11" y="71"/>
                  </a:cubicBezTo>
                  <a:cubicBezTo>
                    <a:pt x="28" y="140"/>
                    <a:pt x="53" y="207"/>
                    <a:pt x="97" y="265"/>
                  </a:cubicBezTo>
                  <a:cubicBezTo>
                    <a:pt x="130" y="306"/>
                    <a:pt x="180" y="351"/>
                    <a:pt x="235" y="351"/>
                  </a:cubicBezTo>
                  <a:cubicBezTo>
                    <a:pt x="251" y="351"/>
                    <a:pt x="267" y="347"/>
                    <a:pt x="284" y="338"/>
                  </a:cubicBezTo>
                  <a:cubicBezTo>
                    <a:pt x="295" y="331"/>
                    <a:pt x="304" y="318"/>
                    <a:pt x="304" y="307"/>
                  </a:cubicBezTo>
                  <a:cubicBezTo>
                    <a:pt x="300" y="249"/>
                    <a:pt x="260" y="209"/>
                    <a:pt x="220" y="171"/>
                  </a:cubicBezTo>
                  <a:cubicBezTo>
                    <a:pt x="182" y="129"/>
                    <a:pt x="144" y="82"/>
                    <a:pt x="120" y="29"/>
                  </a:cubicBezTo>
                  <a:cubicBezTo>
                    <a:pt x="107" y="9"/>
                    <a:pt x="88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6042;p67">
              <a:extLst>
                <a:ext uri="{FF2B5EF4-FFF2-40B4-BE49-F238E27FC236}">
                  <a16:creationId xmlns:a16="http://schemas.microsoft.com/office/drawing/2014/main" id="{F5067D17-491C-C172-CA64-A48F862469BD}"/>
                </a:ext>
              </a:extLst>
            </p:cNvPr>
            <p:cNvSpPr/>
            <p:nvPr/>
          </p:nvSpPr>
          <p:spPr>
            <a:xfrm>
              <a:off x="7447048" y="3533290"/>
              <a:ext cx="53795" cy="58029"/>
            </a:xfrm>
            <a:custGeom>
              <a:avLst/>
              <a:gdLst/>
              <a:ahLst/>
              <a:cxnLst/>
              <a:rect l="l" t="t" r="r" b="b"/>
              <a:pathLst>
                <a:path w="343" h="370" extrusionOk="0">
                  <a:moveTo>
                    <a:pt x="64" y="1"/>
                  </a:moveTo>
                  <a:cubicBezTo>
                    <a:pt x="33" y="1"/>
                    <a:pt x="0" y="34"/>
                    <a:pt x="6" y="66"/>
                  </a:cubicBezTo>
                  <a:cubicBezTo>
                    <a:pt x="20" y="183"/>
                    <a:pt x="114" y="370"/>
                    <a:pt x="249" y="370"/>
                  </a:cubicBezTo>
                  <a:cubicBezTo>
                    <a:pt x="268" y="370"/>
                    <a:pt x="288" y="366"/>
                    <a:pt x="309" y="358"/>
                  </a:cubicBezTo>
                  <a:cubicBezTo>
                    <a:pt x="329" y="351"/>
                    <a:pt x="342" y="329"/>
                    <a:pt x="331" y="309"/>
                  </a:cubicBezTo>
                  <a:cubicBezTo>
                    <a:pt x="271" y="202"/>
                    <a:pt x="153" y="144"/>
                    <a:pt x="104" y="29"/>
                  </a:cubicBezTo>
                  <a:cubicBezTo>
                    <a:pt x="95" y="9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6043;p67">
              <a:extLst>
                <a:ext uri="{FF2B5EF4-FFF2-40B4-BE49-F238E27FC236}">
                  <a16:creationId xmlns:a16="http://schemas.microsoft.com/office/drawing/2014/main" id="{0AA2F54F-FCA0-357A-782C-404520BA9CDE}"/>
                </a:ext>
              </a:extLst>
            </p:cNvPr>
            <p:cNvSpPr/>
            <p:nvPr/>
          </p:nvSpPr>
          <p:spPr>
            <a:xfrm>
              <a:off x="7477317" y="3458481"/>
              <a:ext cx="15056" cy="25564"/>
            </a:xfrm>
            <a:custGeom>
              <a:avLst/>
              <a:gdLst/>
              <a:ahLst/>
              <a:cxnLst/>
              <a:rect l="l" t="t" r="r" b="b"/>
              <a:pathLst>
                <a:path w="96" h="163" extrusionOk="0">
                  <a:moveTo>
                    <a:pt x="48" y="1"/>
                  </a:moveTo>
                  <a:cubicBezTo>
                    <a:pt x="29" y="1"/>
                    <a:pt x="10" y="14"/>
                    <a:pt x="7" y="41"/>
                  </a:cubicBezTo>
                  <a:cubicBezTo>
                    <a:pt x="5" y="65"/>
                    <a:pt x="0" y="90"/>
                    <a:pt x="2" y="118"/>
                  </a:cubicBezTo>
                  <a:cubicBezTo>
                    <a:pt x="5" y="148"/>
                    <a:pt x="27" y="163"/>
                    <a:pt x="49" y="163"/>
                  </a:cubicBezTo>
                  <a:cubicBezTo>
                    <a:pt x="70" y="163"/>
                    <a:pt x="91" y="149"/>
                    <a:pt x="93" y="121"/>
                  </a:cubicBezTo>
                  <a:cubicBezTo>
                    <a:pt x="96" y="96"/>
                    <a:pt x="93" y="72"/>
                    <a:pt x="91" y="43"/>
                  </a:cubicBezTo>
                  <a:cubicBezTo>
                    <a:pt x="87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6044;p67">
              <a:extLst>
                <a:ext uri="{FF2B5EF4-FFF2-40B4-BE49-F238E27FC236}">
                  <a16:creationId xmlns:a16="http://schemas.microsoft.com/office/drawing/2014/main" id="{F7C08554-DE04-5D06-F3E8-093A7BA69EBC}"/>
                </a:ext>
              </a:extLst>
            </p:cNvPr>
            <p:cNvSpPr/>
            <p:nvPr/>
          </p:nvSpPr>
          <p:spPr>
            <a:xfrm>
              <a:off x="7467123" y="3636016"/>
              <a:ext cx="42032" cy="46423"/>
            </a:xfrm>
            <a:custGeom>
              <a:avLst/>
              <a:gdLst/>
              <a:ahLst/>
              <a:cxnLst/>
              <a:rect l="l" t="t" r="r" b="b"/>
              <a:pathLst>
                <a:path w="268" h="296" extrusionOk="0">
                  <a:moveTo>
                    <a:pt x="59" y="1"/>
                  </a:moveTo>
                  <a:cubicBezTo>
                    <a:pt x="30" y="1"/>
                    <a:pt x="0" y="32"/>
                    <a:pt x="5" y="63"/>
                  </a:cubicBezTo>
                  <a:cubicBezTo>
                    <a:pt x="21" y="121"/>
                    <a:pt x="38" y="170"/>
                    <a:pt x="78" y="219"/>
                  </a:cubicBezTo>
                  <a:cubicBezTo>
                    <a:pt x="108" y="256"/>
                    <a:pt x="157" y="296"/>
                    <a:pt x="207" y="296"/>
                  </a:cubicBezTo>
                  <a:cubicBezTo>
                    <a:pt x="218" y="296"/>
                    <a:pt x="228" y="294"/>
                    <a:pt x="239" y="290"/>
                  </a:cubicBezTo>
                  <a:cubicBezTo>
                    <a:pt x="256" y="286"/>
                    <a:pt x="267" y="274"/>
                    <a:pt x="267" y="254"/>
                  </a:cubicBezTo>
                  <a:cubicBezTo>
                    <a:pt x="267" y="203"/>
                    <a:pt x="227" y="157"/>
                    <a:pt x="192" y="123"/>
                  </a:cubicBezTo>
                  <a:cubicBezTo>
                    <a:pt x="156" y="90"/>
                    <a:pt x="121" y="54"/>
                    <a:pt x="87" y="14"/>
                  </a:cubicBezTo>
                  <a:cubicBezTo>
                    <a:pt x="79" y="5"/>
                    <a:pt x="69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6045;p67">
              <a:extLst>
                <a:ext uri="{FF2B5EF4-FFF2-40B4-BE49-F238E27FC236}">
                  <a16:creationId xmlns:a16="http://schemas.microsoft.com/office/drawing/2014/main" id="{ED3B071D-B8BA-EB7F-3763-826CD52724EB}"/>
                </a:ext>
              </a:extLst>
            </p:cNvPr>
            <p:cNvSpPr/>
            <p:nvPr/>
          </p:nvSpPr>
          <p:spPr>
            <a:xfrm>
              <a:off x="7546168" y="3597278"/>
              <a:ext cx="54423" cy="58813"/>
            </a:xfrm>
            <a:custGeom>
              <a:avLst/>
              <a:gdLst/>
              <a:ahLst/>
              <a:cxnLst/>
              <a:rect l="l" t="t" r="r" b="b"/>
              <a:pathLst>
                <a:path w="347" h="375" extrusionOk="0">
                  <a:moveTo>
                    <a:pt x="75" y="0"/>
                  </a:moveTo>
                  <a:cubicBezTo>
                    <a:pt x="39" y="0"/>
                    <a:pt x="0" y="32"/>
                    <a:pt x="10" y="72"/>
                  </a:cubicBezTo>
                  <a:cubicBezTo>
                    <a:pt x="33" y="150"/>
                    <a:pt x="64" y="217"/>
                    <a:pt x="117" y="281"/>
                  </a:cubicBezTo>
                  <a:cubicBezTo>
                    <a:pt x="154" y="325"/>
                    <a:pt x="216" y="375"/>
                    <a:pt x="277" y="375"/>
                  </a:cubicBezTo>
                  <a:cubicBezTo>
                    <a:pt x="294" y="375"/>
                    <a:pt x="312" y="371"/>
                    <a:pt x="328" y="361"/>
                  </a:cubicBezTo>
                  <a:cubicBezTo>
                    <a:pt x="340" y="357"/>
                    <a:pt x="346" y="343"/>
                    <a:pt x="346" y="332"/>
                  </a:cubicBezTo>
                  <a:cubicBezTo>
                    <a:pt x="342" y="261"/>
                    <a:pt x="284" y="228"/>
                    <a:pt x="240" y="183"/>
                  </a:cubicBezTo>
                  <a:cubicBezTo>
                    <a:pt x="191" y="139"/>
                    <a:pt x="146" y="90"/>
                    <a:pt x="119" y="28"/>
                  </a:cubicBezTo>
                  <a:cubicBezTo>
                    <a:pt x="110" y="8"/>
                    <a:pt x="9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6046;p67">
              <a:extLst>
                <a:ext uri="{FF2B5EF4-FFF2-40B4-BE49-F238E27FC236}">
                  <a16:creationId xmlns:a16="http://schemas.microsoft.com/office/drawing/2014/main" id="{D2163C21-97DD-8F8D-A14F-A4012151ECEF}"/>
                </a:ext>
              </a:extLst>
            </p:cNvPr>
            <p:cNvSpPr/>
            <p:nvPr/>
          </p:nvSpPr>
          <p:spPr>
            <a:xfrm>
              <a:off x="7641211" y="3506002"/>
              <a:ext cx="24937" cy="27289"/>
            </a:xfrm>
            <a:custGeom>
              <a:avLst/>
              <a:gdLst/>
              <a:ahLst/>
              <a:cxnLst/>
              <a:rect l="l" t="t" r="r" b="b"/>
              <a:pathLst>
                <a:path w="159" h="174" extrusionOk="0">
                  <a:moveTo>
                    <a:pt x="49" y="0"/>
                  </a:moveTo>
                  <a:cubicBezTo>
                    <a:pt x="30" y="0"/>
                    <a:pt x="12" y="10"/>
                    <a:pt x="7" y="31"/>
                  </a:cubicBezTo>
                  <a:cubicBezTo>
                    <a:pt x="5" y="38"/>
                    <a:pt x="1" y="60"/>
                    <a:pt x="3" y="74"/>
                  </a:cubicBezTo>
                  <a:cubicBezTo>
                    <a:pt x="5" y="91"/>
                    <a:pt x="12" y="105"/>
                    <a:pt x="18" y="118"/>
                  </a:cubicBezTo>
                  <a:cubicBezTo>
                    <a:pt x="38" y="150"/>
                    <a:pt x="75" y="174"/>
                    <a:pt x="111" y="174"/>
                  </a:cubicBezTo>
                  <a:cubicBezTo>
                    <a:pt x="113" y="174"/>
                    <a:pt x="115" y="174"/>
                    <a:pt x="116" y="174"/>
                  </a:cubicBezTo>
                  <a:cubicBezTo>
                    <a:pt x="141" y="171"/>
                    <a:pt x="158" y="151"/>
                    <a:pt x="152" y="127"/>
                  </a:cubicBezTo>
                  <a:cubicBezTo>
                    <a:pt x="146" y="91"/>
                    <a:pt x="119" y="62"/>
                    <a:pt x="96" y="34"/>
                  </a:cubicBezTo>
                  <a:lnTo>
                    <a:pt x="96" y="34"/>
                  </a:lnTo>
                  <a:cubicBezTo>
                    <a:pt x="91" y="12"/>
                    <a:pt x="70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6047;p67">
              <a:extLst>
                <a:ext uri="{FF2B5EF4-FFF2-40B4-BE49-F238E27FC236}">
                  <a16:creationId xmlns:a16="http://schemas.microsoft.com/office/drawing/2014/main" id="{86E56EE2-91BD-2415-1F18-941170B0659D}"/>
                </a:ext>
              </a:extLst>
            </p:cNvPr>
            <p:cNvSpPr/>
            <p:nvPr/>
          </p:nvSpPr>
          <p:spPr>
            <a:xfrm>
              <a:off x="7628193" y="3576419"/>
              <a:ext cx="57559" cy="48148"/>
            </a:xfrm>
            <a:custGeom>
              <a:avLst/>
              <a:gdLst/>
              <a:ahLst/>
              <a:cxnLst/>
              <a:rect l="l" t="t" r="r" b="b"/>
              <a:pathLst>
                <a:path w="367" h="307" extrusionOk="0">
                  <a:moveTo>
                    <a:pt x="84" y="0"/>
                  </a:moveTo>
                  <a:cubicBezTo>
                    <a:pt x="41" y="0"/>
                    <a:pt x="1" y="53"/>
                    <a:pt x="28" y="98"/>
                  </a:cubicBezTo>
                  <a:cubicBezTo>
                    <a:pt x="61" y="149"/>
                    <a:pt x="99" y="194"/>
                    <a:pt x="146" y="236"/>
                  </a:cubicBezTo>
                  <a:cubicBezTo>
                    <a:pt x="180" y="267"/>
                    <a:pt x="242" y="307"/>
                    <a:pt x="294" y="307"/>
                  </a:cubicBezTo>
                  <a:cubicBezTo>
                    <a:pt x="303" y="307"/>
                    <a:pt x="311" y="306"/>
                    <a:pt x="319" y="303"/>
                  </a:cubicBezTo>
                  <a:cubicBezTo>
                    <a:pt x="344" y="294"/>
                    <a:pt x="362" y="276"/>
                    <a:pt x="362" y="247"/>
                  </a:cubicBezTo>
                  <a:cubicBezTo>
                    <a:pt x="366" y="194"/>
                    <a:pt x="310" y="145"/>
                    <a:pt x="273" y="112"/>
                  </a:cubicBezTo>
                  <a:cubicBezTo>
                    <a:pt x="224" y="69"/>
                    <a:pt x="166" y="45"/>
                    <a:pt x="112" y="9"/>
                  </a:cubicBezTo>
                  <a:cubicBezTo>
                    <a:pt x="103" y="3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6048;p67">
              <a:extLst>
                <a:ext uri="{FF2B5EF4-FFF2-40B4-BE49-F238E27FC236}">
                  <a16:creationId xmlns:a16="http://schemas.microsoft.com/office/drawing/2014/main" id="{03AA450A-8423-3B38-4653-BECA88E6D66F}"/>
                </a:ext>
              </a:extLst>
            </p:cNvPr>
            <p:cNvSpPr/>
            <p:nvPr/>
          </p:nvSpPr>
          <p:spPr>
            <a:xfrm>
              <a:off x="7739547" y="3573596"/>
              <a:ext cx="627" cy="15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1"/>
                  </a:moveTo>
                  <a:cubicBezTo>
                    <a:pt x="3" y="1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6049;p67">
              <a:extLst>
                <a:ext uri="{FF2B5EF4-FFF2-40B4-BE49-F238E27FC236}">
                  <a16:creationId xmlns:a16="http://schemas.microsoft.com/office/drawing/2014/main" id="{95AFC3D0-4535-FA0B-39AE-501F2611F9E0}"/>
                </a:ext>
              </a:extLst>
            </p:cNvPr>
            <p:cNvSpPr/>
            <p:nvPr/>
          </p:nvSpPr>
          <p:spPr>
            <a:xfrm>
              <a:off x="7726686" y="3528585"/>
              <a:ext cx="28388" cy="56304"/>
            </a:xfrm>
            <a:custGeom>
              <a:avLst/>
              <a:gdLst/>
              <a:ahLst/>
              <a:cxnLst/>
              <a:rect l="l" t="t" r="r" b="b"/>
              <a:pathLst>
                <a:path w="181" h="359" extrusionOk="0">
                  <a:moveTo>
                    <a:pt x="69" y="1"/>
                  </a:moveTo>
                  <a:cubicBezTo>
                    <a:pt x="55" y="1"/>
                    <a:pt x="37" y="10"/>
                    <a:pt x="29" y="21"/>
                  </a:cubicBezTo>
                  <a:cubicBezTo>
                    <a:pt x="1" y="70"/>
                    <a:pt x="7" y="132"/>
                    <a:pt x="7" y="185"/>
                  </a:cubicBezTo>
                  <a:cubicBezTo>
                    <a:pt x="12" y="250"/>
                    <a:pt x="18" y="319"/>
                    <a:pt x="81" y="352"/>
                  </a:cubicBezTo>
                  <a:cubicBezTo>
                    <a:pt x="89" y="357"/>
                    <a:pt x="98" y="359"/>
                    <a:pt x="107" y="359"/>
                  </a:cubicBezTo>
                  <a:cubicBezTo>
                    <a:pt x="123" y="359"/>
                    <a:pt x="139" y="351"/>
                    <a:pt x="147" y="337"/>
                  </a:cubicBezTo>
                  <a:cubicBezTo>
                    <a:pt x="181" y="285"/>
                    <a:pt x="167" y="221"/>
                    <a:pt x="156" y="165"/>
                  </a:cubicBezTo>
                  <a:cubicBezTo>
                    <a:pt x="141" y="105"/>
                    <a:pt x="134" y="47"/>
                    <a:pt x="83" y="5"/>
                  </a:cubicBezTo>
                  <a:cubicBezTo>
                    <a:pt x="79" y="2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6050;p67">
              <a:extLst>
                <a:ext uri="{FF2B5EF4-FFF2-40B4-BE49-F238E27FC236}">
                  <a16:creationId xmlns:a16="http://schemas.microsoft.com/office/drawing/2014/main" id="{9B1E0B1C-6FFE-2EE2-0904-DE3562FFB054}"/>
                </a:ext>
              </a:extLst>
            </p:cNvPr>
            <p:cNvSpPr/>
            <p:nvPr/>
          </p:nvSpPr>
          <p:spPr>
            <a:xfrm>
              <a:off x="7655326" y="3661893"/>
              <a:ext cx="42032" cy="51128"/>
            </a:xfrm>
            <a:custGeom>
              <a:avLst/>
              <a:gdLst/>
              <a:ahLst/>
              <a:cxnLst/>
              <a:rect l="l" t="t" r="r" b="b"/>
              <a:pathLst>
                <a:path w="268" h="326" extrusionOk="0">
                  <a:moveTo>
                    <a:pt x="62" y="1"/>
                  </a:moveTo>
                  <a:cubicBezTo>
                    <a:pt x="31" y="1"/>
                    <a:pt x="0" y="21"/>
                    <a:pt x="2" y="58"/>
                  </a:cubicBezTo>
                  <a:cubicBezTo>
                    <a:pt x="4" y="165"/>
                    <a:pt x="66" y="278"/>
                    <a:pt x="166" y="321"/>
                  </a:cubicBezTo>
                  <a:cubicBezTo>
                    <a:pt x="174" y="324"/>
                    <a:pt x="181" y="325"/>
                    <a:pt x="188" y="325"/>
                  </a:cubicBezTo>
                  <a:cubicBezTo>
                    <a:pt x="235" y="325"/>
                    <a:pt x="267" y="261"/>
                    <a:pt x="244" y="221"/>
                  </a:cubicBezTo>
                  <a:cubicBezTo>
                    <a:pt x="224" y="183"/>
                    <a:pt x="200" y="156"/>
                    <a:pt x="173" y="125"/>
                  </a:cubicBezTo>
                  <a:cubicBezTo>
                    <a:pt x="149" y="94"/>
                    <a:pt x="133" y="60"/>
                    <a:pt x="113" y="27"/>
                  </a:cubicBezTo>
                  <a:cubicBezTo>
                    <a:pt x="101" y="9"/>
                    <a:pt x="81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6051;p67">
              <a:extLst>
                <a:ext uri="{FF2B5EF4-FFF2-40B4-BE49-F238E27FC236}">
                  <a16:creationId xmlns:a16="http://schemas.microsoft.com/office/drawing/2014/main" id="{B23FE10B-64CD-3F98-1ADE-8B2CA3A4FCC7}"/>
                </a:ext>
              </a:extLst>
            </p:cNvPr>
            <p:cNvSpPr/>
            <p:nvPr/>
          </p:nvSpPr>
          <p:spPr>
            <a:xfrm>
              <a:off x="7570948" y="3705649"/>
              <a:ext cx="62421" cy="61009"/>
            </a:xfrm>
            <a:custGeom>
              <a:avLst/>
              <a:gdLst/>
              <a:ahLst/>
              <a:cxnLst/>
              <a:rect l="l" t="t" r="r" b="b"/>
              <a:pathLst>
                <a:path w="398" h="389" extrusionOk="0">
                  <a:moveTo>
                    <a:pt x="75" y="1"/>
                  </a:moveTo>
                  <a:cubicBezTo>
                    <a:pt x="30" y="1"/>
                    <a:pt x="0" y="65"/>
                    <a:pt x="33" y="108"/>
                  </a:cubicBezTo>
                  <a:lnTo>
                    <a:pt x="166" y="282"/>
                  </a:lnTo>
                  <a:cubicBezTo>
                    <a:pt x="205" y="332"/>
                    <a:pt x="270" y="389"/>
                    <a:pt x="338" y="389"/>
                  </a:cubicBezTo>
                  <a:cubicBezTo>
                    <a:pt x="339" y="389"/>
                    <a:pt x="340" y="389"/>
                    <a:pt x="342" y="389"/>
                  </a:cubicBezTo>
                  <a:cubicBezTo>
                    <a:pt x="371" y="387"/>
                    <a:pt x="388" y="369"/>
                    <a:pt x="393" y="338"/>
                  </a:cubicBezTo>
                  <a:cubicBezTo>
                    <a:pt x="397" y="269"/>
                    <a:pt x="342" y="202"/>
                    <a:pt x="295" y="157"/>
                  </a:cubicBezTo>
                  <a:cubicBezTo>
                    <a:pt x="237" y="102"/>
                    <a:pt x="175" y="55"/>
                    <a:pt x="108" y="13"/>
                  </a:cubicBezTo>
                  <a:cubicBezTo>
                    <a:pt x="97" y="4"/>
                    <a:pt x="85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6052;p67">
              <a:extLst>
                <a:ext uri="{FF2B5EF4-FFF2-40B4-BE49-F238E27FC236}">
                  <a16:creationId xmlns:a16="http://schemas.microsoft.com/office/drawing/2014/main" id="{B2B57BF0-F493-D699-B0B0-A6CD22DDB6DA}"/>
                </a:ext>
              </a:extLst>
            </p:cNvPr>
            <p:cNvSpPr/>
            <p:nvPr/>
          </p:nvSpPr>
          <p:spPr>
            <a:xfrm>
              <a:off x="7522643" y="3734350"/>
              <a:ext cx="32622" cy="51599"/>
            </a:xfrm>
            <a:custGeom>
              <a:avLst/>
              <a:gdLst/>
              <a:ahLst/>
              <a:cxnLst/>
              <a:rect l="l" t="t" r="r" b="b"/>
              <a:pathLst>
                <a:path w="208" h="329" extrusionOk="0">
                  <a:moveTo>
                    <a:pt x="132" y="1"/>
                  </a:moveTo>
                  <a:cubicBezTo>
                    <a:pt x="114" y="1"/>
                    <a:pt x="98" y="9"/>
                    <a:pt x="89" y="28"/>
                  </a:cubicBezTo>
                  <a:cubicBezTo>
                    <a:pt x="51" y="103"/>
                    <a:pt x="0" y="264"/>
                    <a:pt x="89" y="321"/>
                  </a:cubicBezTo>
                  <a:cubicBezTo>
                    <a:pt x="96" y="326"/>
                    <a:pt x="105" y="329"/>
                    <a:pt x="115" y="329"/>
                  </a:cubicBezTo>
                  <a:cubicBezTo>
                    <a:pt x="127" y="329"/>
                    <a:pt x="139" y="325"/>
                    <a:pt x="147" y="317"/>
                  </a:cubicBezTo>
                  <a:cubicBezTo>
                    <a:pt x="178" y="284"/>
                    <a:pt x="172" y="248"/>
                    <a:pt x="172" y="206"/>
                  </a:cubicBezTo>
                  <a:cubicBezTo>
                    <a:pt x="172" y="161"/>
                    <a:pt x="180" y="117"/>
                    <a:pt x="194" y="75"/>
                  </a:cubicBezTo>
                  <a:cubicBezTo>
                    <a:pt x="207" y="34"/>
                    <a:pt x="16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6053;p67">
              <a:extLst>
                <a:ext uri="{FF2B5EF4-FFF2-40B4-BE49-F238E27FC236}">
                  <a16:creationId xmlns:a16="http://schemas.microsoft.com/office/drawing/2014/main" id="{2088003D-941B-6794-6418-AD275448C375}"/>
                </a:ext>
              </a:extLst>
            </p:cNvPr>
            <p:cNvSpPr/>
            <p:nvPr/>
          </p:nvSpPr>
          <p:spPr>
            <a:xfrm>
              <a:off x="7588514" y="3814334"/>
              <a:ext cx="51129" cy="36386"/>
            </a:xfrm>
            <a:custGeom>
              <a:avLst/>
              <a:gdLst/>
              <a:ahLst/>
              <a:cxnLst/>
              <a:rect l="l" t="t" r="r" b="b"/>
              <a:pathLst>
                <a:path w="326" h="232" extrusionOk="0">
                  <a:moveTo>
                    <a:pt x="95" y="1"/>
                  </a:moveTo>
                  <a:cubicBezTo>
                    <a:pt x="47" y="1"/>
                    <a:pt x="0" y="66"/>
                    <a:pt x="43" y="112"/>
                  </a:cubicBezTo>
                  <a:cubicBezTo>
                    <a:pt x="80" y="150"/>
                    <a:pt x="168" y="232"/>
                    <a:pt x="237" y="232"/>
                  </a:cubicBezTo>
                  <a:cubicBezTo>
                    <a:pt x="260" y="232"/>
                    <a:pt x="281" y="223"/>
                    <a:pt x="297" y="201"/>
                  </a:cubicBezTo>
                  <a:cubicBezTo>
                    <a:pt x="325" y="163"/>
                    <a:pt x="274" y="123"/>
                    <a:pt x="248" y="107"/>
                  </a:cubicBezTo>
                  <a:cubicBezTo>
                    <a:pt x="205" y="78"/>
                    <a:pt x="170" y="56"/>
                    <a:pt x="136" y="21"/>
                  </a:cubicBezTo>
                  <a:cubicBezTo>
                    <a:pt x="124" y="7"/>
                    <a:pt x="109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6054;p67">
              <a:extLst>
                <a:ext uri="{FF2B5EF4-FFF2-40B4-BE49-F238E27FC236}">
                  <a16:creationId xmlns:a16="http://schemas.microsoft.com/office/drawing/2014/main" id="{D2A3E510-DB40-0C0D-1BFA-989D2EAE0E26}"/>
                </a:ext>
              </a:extLst>
            </p:cNvPr>
            <p:cNvSpPr/>
            <p:nvPr/>
          </p:nvSpPr>
          <p:spPr>
            <a:xfrm>
              <a:off x="7687634" y="3765089"/>
              <a:ext cx="40307" cy="50815"/>
            </a:xfrm>
            <a:custGeom>
              <a:avLst/>
              <a:gdLst/>
              <a:ahLst/>
              <a:cxnLst/>
              <a:rect l="l" t="t" r="r" b="b"/>
              <a:pathLst>
                <a:path w="257" h="324" extrusionOk="0">
                  <a:moveTo>
                    <a:pt x="93" y="0"/>
                  </a:moveTo>
                  <a:cubicBezTo>
                    <a:pt x="47" y="0"/>
                    <a:pt x="0" y="38"/>
                    <a:pt x="16" y="97"/>
                  </a:cubicBezTo>
                  <a:cubicBezTo>
                    <a:pt x="32" y="165"/>
                    <a:pt x="63" y="254"/>
                    <a:pt x="118" y="301"/>
                  </a:cubicBezTo>
                  <a:cubicBezTo>
                    <a:pt x="135" y="315"/>
                    <a:pt x="154" y="324"/>
                    <a:pt x="174" y="324"/>
                  </a:cubicBezTo>
                  <a:cubicBezTo>
                    <a:pt x="185" y="324"/>
                    <a:pt x="197" y="321"/>
                    <a:pt x="209" y="314"/>
                  </a:cubicBezTo>
                  <a:cubicBezTo>
                    <a:pt x="238" y="299"/>
                    <a:pt x="256" y="263"/>
                    <a:pt x="245" y="232"/>
                  </a:cubicBezTo>
                  <a:cubicBezTo>
                    <a:pt x="227" y="170"/>
                    <a:pt x="187" y="121"/>
                    <a:pt x="167" y="56"/>
                  </a:cubicBezTo>
                  <a:cubicBezTo>
                    <a:pt x="156" y="17"/>
                    <a:pt x="125" y="0"/>
                    <a:pt x="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6055;p67">
              <a:extLst>
                <a:ext uri="{FF2B5EF4-FFF2-40B4-BE49-F238E27FC236}">
                  <a16:creationId xmlns:a16="http://schemas.microsoft.com/office/drawing/2014/main" id="{ED6D7A3C-CB21-DA54-BB6D-A0809EAD173F}"/>
                </a:ext>
              </a:extLst>
            </p:cNvPr>
            <p:cNvSpPr/>
            <p:nvPr/>
          </p:nvSpPr>
          <p:spPr>
            <a:xfrm>
              <a:off x="7746918" y="3674283"/>
              <a:ext cx="29172" cy="48148"/>
            </a:xfrm>
            <a:custGeom>
              <a:avLst/>
              <a:gdLst/>
              <a:ahLst/>
              <a:cxnLst/>
              <a:rect l="l" t="t" r="r" b="b"/>
              <a:pathLst>
                <a:path w="186" h="307" extrusionOk="0">
                  <a:moveTo>
                    <a:pt x="82" y="1"/>
                  </a:moveTo>
                  <a:cubicBezTo>
                    <a:pt x="76" y="1"/>
                    <a:pt x="69" y="2"/>
                    <a:pt x="63" y="4"/>
                  </a:cubicBezTo>
                  <a:cubicBezTo>
                    <a:pt x="18" y="15"/>
                    <a:pt x="1" y="57"/>
                    <a:pt x="7" y="97"/>
                  </a:cubicBezTo>
                  <a:cubicBezTo>
                    <a:pt x="18" y="153"/>
                    <a:pt x="36" y="307"/>
                    <a:pt x="115" y="307"/>
                  </a:cubicBezTo>
                  <a:cubicBezTo>
                    <a:pt x="121" y="307"/>
                    <a:pt x="127" y="306"/>
                    <a:pt x="134" y="304"/>
                  </a:cubicBezTo>
                  <a:cubicBezTo>
                    <a:pt x="183" y="291"/>
                    <a:pt x="185" y="231"/>
                    <a:pt x="179" y="188"/>
                  </a:cubicBezTo>
                  <a:cubicBezTo>
                    <a:pt x="172" y="144"/>
                    <a:pt x="161" y="102"/>
                    <a:pt x="154" y="57"/>
                  </a:cubicBezTo>
                  <a:cubicBezTo>
                    <a:pt x="150" y="22"/>
                    <a:pt x="115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6056;p67">
              <a:extLst>
                <a:ext uri="{FF2B5EF4-FFF2-40B4-BE49-F238E27FC236}">
                  <a16:creationId xmlns:a16="http://schemas.microsoft.com/office/drawing/2014/main" id="{BD912472-6336-860E-F7DA-CA21C47B1ED0}"/>
                </a:ext>
              </a:extLst>
            </p:cNvPr>
            <p:cNvSpPr/>
            <p:nvPr/>
          </p:nvSpPr>
          <p:spPr>
            <a:xfrm>
              <a:off x="7768875" y="3799749"/>
              <a:ext cx="26349" cy="40150"/>
            </a:xfrm>
            <a:custGeom>
              <a:avLst/>
              <a:gdLst/>
              <a:ahLst/>
              <a:cxnLst/>
              <a:rect l="l" t="t" r="r" b="b"/>
              <a:pathLst>
                <a:path w="168" h="256" extrusionOk="0">
                  <a:moveTo>
                    <a:pt x="86" y="1"/>
                  </a:moveTo>
                  <a:cubicBezTo>
                    <a:pt x="53" y="1"/>
                    <a:pt x="21" y="22"/>
                    <a:pt x="21" y="65"/>
                  </a:cubicBezTo>
                  <a:cubicBezTo>
                    <a:pt x="21" y="116"/>
                    <a:pt x="1" y="256"/>
                    <a:pt x="83" y="256"/>
                  </a:cubicBezTo>
                  <a:cubicBezTo>
                    <a:pt x="168" y="256"/>
                    <a:pt x="150" y="116"/>
                    <a:pt x="154" y="67"/>
                  </a:cubicBezTo>
                  <a:cubicBezTo>
                    <a:pt x="154" y="23"/>
                    <a:pt x="120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6057;p67">
              <a:extLst>
                <a:ext uri="{FF2B5EF4-FFF2-40B4-BE49-F238E27FC236}">
                  <a16:creationId xmlns:a16="http://schemas.microsoft.com/office/drawing/2014/main" id="{D4F11570-A0C4-C0AB-CCFE-2A9E6DDEB074}"/>
                </a:ext>
              </a:extLst>
            </p:cNvPr>
            <p:cNvSpPr/>
            <p:nvPr/>
          </p:nvSpPr>
          <p:spPr>
            <a:xfrm>
              <a:off x="7710375" y="3875185"/>
              <a:ext cx="30426" cy="36856"/>
            </a:xfrm>
            <a:custGeom>
              <a:avLst/>
              <a:gdLst/>
              <a:ahLst/>
              <a:cxnLst/>
              <a:rect l="l" t="t" r="r" b="b"/>
              <a:pathLst>
                <a:path w="194" h="235" extrusionOk="0">
                  <a:moveTo>
                    <a:pt x="73" y="0"/>
                  </a:moveTo>
                  <a:cubicBezTo>
                    <a:pt x="35" y="0"/>
                    <a:pt x="0" y="37"/>
                    <a:pt x="27" y="75"/>
                  </a:cubicBezTo>
                  <a:cubicBezTo>
                    <a:pt x="42" y="102"/>
                    <a:pt x="62" y="131"/>
                    <a:pt x="76" y="157"/>
                  </a:cubicBezTo>
                  <a:cubicBezTo>
                    <a:pt x="93" y="189"/>
                    <a:pt x="118" y="211"/>
                    <a:pt x="145" y="231"/>
                  </a:cubicBezTo>
                  <a:cubicBezTo>
                    <a:pt x="149" y="234"/>
                    <a:pt x="154" y="235"/>
                    <a:pt x="158" y="235"/>
                  </a:cubicBezTo>
                  <a:cubicBezTo>
                    <a:pt x="171" y="235"/>
                    <a:pt x="183" y="224"/>
                    <a:pt x="185" y="209"/>
                  </a:cubicBezTo>
                  <a:cubicBezTo>
                    <a:pt x="194" y="140"/>
                    <a:pt x="153" y="80"/>
                    <a:pt x="118" y="24"/>
                  </a:cubicBezTo>
                  <a:cubicBezTo>
                    <a:pt x="106" y="7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6058;p67">
              <a:extLst>
                <a:ext uri="{FF2B5EF4-FFF2-40B4-BE49-F238E27FC236}">
                  <a16:creationId xmlns:a16="http://schemas.microsoft.com/office/drawing/2014/main" id="{E9159E5D-602A-B330-A035-1EFEF07048A0}"/>
                </a:ext>
              </a:extLst>
            </p:cNvPr>
            <p:cNvSpPr/>
            <p:nvPr/>
          </p:nvSpPr>
          <p:spPr>
            <a:xfrm>
              <a:off x="7642936" y="3905611"/>
              <a:ext cx="23212" cy="47364"/>
            </a:xfrm>
            <a:custGeom>
              <a:avLst/>
              <a:gdLst/>
              <a:ahLst/>
              <a:cxnLst/>
              <a:rect l="l" t="t" r="r" b="b"/>
              <a:pathLst>
                <a:path w="148" h="302" extrusionOk="0">
                  <a:moveTo>
                    <a:pt x="27" y="0"/>
                  </a:moveTo>
                  <a:cubicBezTo>
                    <a:pt x="13" y="0"/>
                    <a:pt x="1" y="9"/>
                    <a:pt x="1" y="28"/>
                  </a:cubicBezTo>
                  <a:cubicBezTo>
                    <a:pt x="1" y="84"/>
                    <a:pt x="7" y="139"/>
                    <a:pt x="25" y="193"/>
                  </a:cubicBezTo>
                  <a:cubicBezTo>
                    <a:pt x="41" y="237"/>
                    <a:pt x="61" y="295"/>
                    <a:pt x="114" y="302"/>
                  </a:cubicBezTo>
                  <a:cubicBezTo>
                    <a:pt x="125" y="302"/>
                    <a:pt x="136" y="293"/>
                    <a:pt x="139" y="282"/>
                  </a:cubicBezTo>
                  <a:cubicBezTo>
                    <a:pt x="147" y="239"/>
                    <a:pt x="116" y="213"/>
                    <a:pt x="99" y="175"/>
                  </a:cubicBezTo>
                  <a:cubicBezTo>
                    <a:pt x="74" y="130"/>
                    <a:pt x="63" y="75"/>
                    <a:pt x="59" y="26"/>
                  </a:cubicBezTo>
                  <a:cubicBezTo>
                    <a:pt x="55" y="9"/>
                    <a:pt x="4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6059;p67">
              <a:extLst>
                <a:ext uri="{FF2B5EF4-FFF2-40B4-BE49-F238E27FC236}">
                  <a16:creationId xmlns:a16="http://schemas.microsoft.com/office/drawing/2014/main" id="{90ADA4A9-7658-D349-9124-7A36E6E311DC}"/>
                </a:ext>
              </a:extLst>
            </p:cNvPr>
            <p:cNvSpPr/>
            <p:nvPr/>
          </p:nvSpPr>
          <p:spPr>
            <a:xfrm>
              <a:off x="7570791" y="3872363"/>
              <a:ext cx="41248" cy="65243"/>
            </a:xfrm>
            <a:custGeom>
              <a:avLst/>
              <a:gdLst/>
              <a:ahLst/>
              <a:cxnLst/>
              <a:rect l="l" t="t" r="r" b="b"/>
              <a:pathLst>
                <a:path w="263" h="416" extrusionOk="0">
                  <a:moveTo>
                    <a:pt x="69" y="1"/>
                  </a:moveTo>
                  <a:cubicBezTo>
                    <a:pt x="43" y="1"/>
                    <a:pt x="17" y="23"/>
                    <a:pt x="11" y="53"/>
                  </a:cubicBezTo>
                  <a:cubicBezTo>
                    <a:pt x="0" y="127"/>
                    <a:pt x="20" y="204"/>
                    <a:pt x="38" y="276"/>
                  </a:cubicBezTo>
                  <a:cubicBezTo>
                    <a:pt x="44" y="321"/>
                    <a:pt x="64" y="415"/>
                    <a:pt x="126" y="415"/>
                  </a:cubicBezTo>
                  <a:cubicBezTo>
                    <a:pt x="131" y="415"/>
                    <a:pt x="135" y="415"/>
                    <a:pt x="140" y="413"/>
                  </a:cubicBezTo>
                  <a:cubicBezTo>
                    <a:pt x="263" y="382"/>
                    <a:pt x="149" y="95"/>
                    <a:pt x="111" y="31"/>
                  </a:cubicBezTo>
                  <a:cubicBezTo>
                    <a:pt x="101" y="9"/>
                    <a:pt x="85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6060;p67">
              <a:extLst>
                <a:ext uri="{FF2B5EF4-FFF2-40B4-BE49-F238E27FC236}">
                  <a16:creationId xmlns:a16="http://schemas.microsoft.com/office/drawing/2014/main" id="{03D6A103-670B-B4D3-575F-8B349D46DD8B}"/>
                </a:ext>
              </a:extLst>
            </p:cNvPr>
            <p:cNvSpPr/>
            <p:nvPr/>
          </p:nvSpPr>
          <p:spPr>
            <a:xfrm>
              <a:off x="7622390" y="3973520"/>
              <a:ext cx="50345" cy="43443"/>
            </a:xfrm>
            <a:custGeom>
              <a:avLst/>
              <a:gdLst/>
              <a:ahLst/>
              <a:cxnLst/>
              <a:rect l="l" t="t" r="r" b="b"/>
              <a:pathLst>
                <a:path w="321" h="277" extrusionOk="0">
                  <a:moveTo>
                    <a:pt x="90" y="0"/>
                  </a:moveTo>
                  <a:cubicBezTo>
                    <a:pt x="39" y="0"/>
                    <a:pt x="0" y="66"/>
                    <a:pt x="43" y="107"/>
                  </a:cubicBezTo>
                  <a:cubicBezTo>
                    <a:pt x="72" y="138"/>
                    <a:pt x="98" y="171"/>
                    <a:pt x="127" y="202"/>
                  </a:cubicBezTo>
                  <a:cubicBezTo>
                    <a:pt x="158" y="233"/>
                    <a:pt x="197" y="276"/>
                    <a:pt x="246" y="276"/>
                  </a:cubicBezTo>
                  <a:cubicBezTo>
                    <a:pt x="249" y="276"/>
                    <a:pt x="253" y="276"/>
                    <a:pt x="256" y="276"/>
                  </a:cubicBezTo>
                  <a:cubicBezTo>
                    <a:pt x="290" y="273"/>
                    <a:pt x="316" y="251"/>
                    <a:pt x="316" y="216"/>
                  </a:cubicBezTo>
                  <a:cubicBezTo>
                    <a:pt x="321" y="162"/>
                    <a:pt x="278" y="124"/>
                    <a:pt x="238" y="93"/>
                  </a:cubicBezTo>
                  <a:cubicBezTo>
                    <a:pt x="201" y="60"/>
                    <a:pt x="161" y="35"/>
                    <a:pt x="121" y="9"/>
                  </a:cubicBezTo>
                  <a:cubicBezTo>
                    <a:pt x="110" y="3"/>
                    <a:pt x="100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6061;p67">
              <a:extLst>
                <a:ext uri="{FF2B5EF4-FFF2-40B4-BE49-F238E27FC236}">
                  <a16:creationId xmlns:a16="http://schemas.microsoft.com/office/drawing/2014/main" id="{E8A1B2E7-B625-D694-CAA6-4AE21C4BA2CE}"/>
                </a:ext>
              </a:extLst>
            </p:cNvPr>
            <p:cNvSpPr/>
            <p:nvPr/>
          </p:nvSpPr>
          <p:spPr>
            <a:xfrm>
              <a:off x="7727784" y="3980263"/>
              <a:ext cx="39209" cy="31994"/>
            </a:xfrm>
            <a:custGeom>
              <a:avLst/>
              <a:gdLst/>
              <a:ahLst/>
              <a:cxnLst/>
              <a:rect l="l" t="t" r="r" b="b"/>
              <a:pathLst>
                <a:path w="250" h="204" extrusionOk="0">
                  <a:moveTo>
                    <a:pt x="64" y="1"/>
                  </a:moveTo>
                  <a:cubicBezTo>
                    <a:pt x="33" y="1"/>
                    <a:pt x="0" y="31"/>
                    <a:pt x="11" y="66"/>
                  </a:cubicBezTo>
                  <a:cubicBezTo>
                    <a:pt x="38" y="137"/>
                    <a:pt x="78" y="199"/>
                    <a:pt x="163" y="204"/>
                  </a:cubicBezTo>
                  <a:cubicBezTo>
                    <a:pt x="212" y="204"/>
                    <a:pt x="249" y="133"/>
                    <a:pt x="207" y="97"/>
                  </a:cubicBezTo>
                  <a:cubicBezTo>
                    <a:pt x="174" y="70"/>
                    <a:pt x="129" y="50"/>
                    <a:pt x="98" y="17"/>
                  </a:cubicBezTo>
                  <a:cubicBezTo>
                    <a:pt x="89" y="5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6062;p67">
              <a:extLst>
                <a:ext uri="{FF2B5EF4-FFF2-40B4-BE49-F238E27FC236}">
                  <a16:creationId xmlns:a16="http://schemas.microsoft.com/office/drawing/2014/main" id="{C6F15128-48C9-5625-83A2-3C51F9A7CE46}"/>
                </a:ext>
              </a:extLst>
            </p:cNvPr>
            <p:cNvSpPr/>
            <p:nvPr/>
          </p:nvSpPr>
          <p:spPr>
            <a:xfrm>
              <a:off x="7786754" y="3916589"/>
              <a:ext cx="31211" cy="40620"/>
            </a:xfrm>
            <a:custGeom>
              <a:avLst/>
              <a:gdLst/>
              <a:ahLst/>
              <a:cxnLst/>
              <a:rect l="l" t="t" r="r" b="b"/>
              <a:pathLst>
                <a:path w="199" h="259" extrusionOk="0">
                  <a:moveTo>
                    <a:pt x="69" y="0"/>
                  </a:moveTo>
                  <a:cubicBezTo>
                    <a:pt x="51" y="0"/>
                    <a:pt x="20" y="16"/>
                    <a:pt x="13" y="45"/>
                  </a:cubicBezTo>
                  <a:cubicBezTo>
                    <a:pt x="0" y="134"/>
                    <a:pt x="22" y="247"/>
                    <a:pt x="129" y="258"/>
                  </a:cubicBezTo>
                  <a:cubicBezTo>
                    <a:pt x="130" y="258"/>
                    <a:pt x="131" y="258"/>
                    <a:pt x="133" y="258"/>
                  </a:cubicBezTo>
                  <a:cubicBezTo>
                    <a:pt x="169" y="258"/>
                    <a:pt x="198" y="224"/>
                    <a:pt x="198" y="189"/>
                  </a:cubicBezTo>
                  <a:cubicBezTo>
                    <a:pt x="198" y="127"/>
                    <a:pt x="151" y="96"/>
                    <a:pt x="129" y="45"/>
                  </a:cubicBezTo>
                  <a:cubicBezTo>
                    <a:pt x="118" y="20"/>
                    <a:pt x="100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6063;p67">
              <a:extLst>
                <a:ext uri="{FF2B5EF4-FFF2-40B4-BE49-F238E27FC236}">
                  <a16:creationId xmlns:a16="http://schemas.microsoft.com/office/drawing/2014/main" id="{E5547FFB-7AF7-FD92-FA3D-63184B61A6DA}"/>
                </a:ext>
              </a:extLst>
            </p:cNvPr>
            <p:cNvSpPr/>
            <p:nvPr/>
          </p:nvSpPr>
          <p:spPr>
            <a:xfrm>
              <a:off x="7676499" y="4045192"/>
              <a:ext cx="53168" cy="57715"/>
            </a:xfrm>
            <a:custGeom>
              <a:avLst/>
              <a:gdLst/>
              <a:ahLst/>
              <a:cxnLst/>
              <a:rect l="l" t="t" r="r" b="b"/>
              <a:pathLst>
                <a:path w="339" h="368" extrusionOk="0">
                  <a:moveTo>
                    <a:pt x="72" y="0"/>
                  </a:moveTo>
                  <a:cubicBezTo>
                    <a:pt x="31" y="0"/>
                    <a:pt x="0" y="60"/>
                    <a:pt x="31" y="97"/>
                  </a:cubicBezTo>
                  <a:cubicBezTo>
                    <a:pt x="63" y="136"/>
                    <a:pt x="172" y="368"/>
                    <a:pt x="257" y="368"/>
                  </a:cubicBezTo>
                  <a:cubicBezTo>
                    <a:pt x="269" y="368"/>
                    <a:pt x="281" y="363"/>
                    <a:pt x="292" y="353"/>
                  </a:cubicBezTo>
                  <a:cubicBezTo>
                    <a:pt x="338" y="308"/>
                    <a:pt x="272" y="217"/>
                    <a:pt x="249" y="175"/>
                  </a:cubicBezTo>
                  <a:cubicBezTo>
                    <a:pt x="212" y="110"/>
                    <a:pt x="158" y="54"/>
                    <a:pt x="100" y="10"/>
                  </a:cubicBezTo>
                  <a:cubicBezTo>
                    <a:pt x="91" y="3"/>
                    <a:pt x="81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6064;p67">
              <a:extLst>
                <a:ext uri="{FF2B5EF4-FFF2-40B4-BE49-F238E27FC236}">
                  <a16:creationId xmlns:a16="http://schemas.microsoft.com/office/drawing/2014/main" id="{9EA6BB10-0A6F-5A25-B52B-A53F3632D20F}"/>
                </a:ext>
              </a:extLst>
            </p:cNvPr>
            <p:cNvSpPr/>
            <p:nvPr/>
          </p:nvSpPr>
          <p:spPr>
            <a:xfrm>
              <a:off x="7772796" y="4049270"/>
              <a:ext cx="39523" cy="38738"/>
            </a:xfrm>
            <a:custGeom>
              <a:avLst/>
              <a:gdLst/>
              <a:ahLst/>
              <a:cxnLst/>
              <a:rect l="l" t="t" r="r" b="b"/>
              <a:pathLst>
                <a:path w="252" h="247" extrusionOk="0">
                  <a:moveTo>
                    <a:pt x="61" y="1"/>
                  </a:moveTo>
                  <a:cubicBezTo>
                    <a:pt x="45" y="1"/>
                    <a:pt x="28" y="10"/>
                    <a:pt x="23" y="28"/>
                  </a:cubicBezTo>
                  <a:lnTo>
                    <a:pt x="23" y="28"/>
                  </a:lnTo>
                  <a:cubicBezTo>
                    <a:pt x="1" y="60"/>
                    <a:pt x="13" y="117"/>
                    <a:pt x="29" y="149"/>
                  </a:cubicBezTo>
                  <a:cubicBezTo>
                    <a:pt x="51" y="200"/>
                    <a:pt x="107" y="246"/>
                    <a:pt x="163" y="246"/>
                  </a:cubicBezTo>
                  <a:cubicBezTo>
                    <a:pt x="223" y="246"/>
                    <a:pt x="252" y="186"/>
                    <a:pt x="229" y="133"/>
                  </a:cubicBezTo>
                  <a:cubicBezTo>
                    <a:pt x="214" y="100"/>
                    <a:pt x="178" y="75"/>
                    <a:pt x="151" y="55"/>
                  </a:cubicBezTo>
                  <a:cubicBezTo>
                    <a:pt x="130" y="38"/>
                    <a:pt x="109" y="18"/>
                    <a:pt x="85" y="9"/>
                  </a:cubicBezTo>
                  <a:lnTo>
                    <a:pt x="85" y="9"/>
                  </a:lnTo>
                  <a:cubicBezTo>
                    <a:pt x="78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6065;p67">
              <a:extLst>
                <a:ext uri="{FF2B5EF4-FFF2-40B4-BE49-F238E27FC236}">
                  <a16:creationId xmlns:a16="http://schemas.microsoft.com/office/drawing/2014/main" id="{814DC736-9DF3-A898-FB09-A6342273C7A0}"/>
                </a:ext>
              </a:extLst>
            </p:cNvPr>
            <p:cNvSpPr/>
            <p:nvPr/>
          </p:nvSpPr>
          <p:spPr>
            <a:xfrm>
              <a:off x="7626782" y="4072324"/>
              <a:ext cx="39680" cy="42345"/>
            </a:xfrm>
            <a:custGeom>
              <a:avLst/>
              <a:gdLst/>
              <a:ahLst/>
              <a:cxnLst/>
              <a:rect l="l" t="t" r="r" b="b"/>
              <a:pathLst>
                <a:path w="253" h="270" extrusionOk="0">
                  <a:moveTo>
                    <a:pt x="76" y="1"/>
                  </a:moveTo>
                  <a:cubicBezTo>
                    <a:pt x="35" y="1"/>
                    <a:pt x="0" y="32"/>
                    <a:pt x="10" y="77"/>
                  </a:cubicBezTo>
                  <a:cubicBezTo>
                    <a:pt x="28" y="144"/>
                    <a:pt x="66" y="220"/>
                    <a:pt x="128" y="257"/>
                  </a:cubicBezTo>
                  <a:cubicBezTo>
                    <a:pt x="141" y="266"/>
                    <a:pt x="155" y="269"/>
                    <a:pt x="169" y="269"/>
                  </a:cubicBezTo>
                  <a:cubicBezTo>
                    <a:pt x="209" y="269"/>
                    <a:pt x="245" y="236"/>
                    <a:pt x="248" y="191"/>
                  </a:cubicBezTo>
                  <a:cubicBezTo>
                    <a:pt x="253" y="102"/>
                    <a:pt x="173" y="15"/>
                    <a:pt x="88" y="2"/>
                  </a:cubicBezTo>
                  <a:cubicBezTo>
                    <a:pt x="84" y="1"/>
                    <a:pt x="80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6066;p67">
              <a:extLst>
                <a:ext uri="{FF2B5EF4-FFF2-40B4-BE49-F238E27FC236}">
                  <a16:creationId xmlns:a16="http://schemas.microsoft.com/office/drawing/2014/main" id="{2D888419-3E92-8722-59F7-98B22DF7DCA7}"/>
                </a:ext>
              </a:extLst>
            </p:cNvPr>
            <p:cNvSpPr/>
            <p:nvPr/>
          </p:nvSpPr>
          <p:spPr>
            <a:xfrm>
              <a:off x="7699867" y="4157955"/>
              <a:ext cx="56618" cy="44227"/>
            </a:xfrm>
            <a:custGeom>
              <a:avLst/>
              <a:gdLst/>
              <a:ahLst/>
              <a:cxnLst/>
              <a:rect l="l" t="t" r="r" b="b"/>
              <a:pathLst>
                <a:path w="361" h="282" extrusionOk="0">
                  <a:moveTo>
                    <a:pt x="87" y="1"/>
                  </a:moveTo>
                  <a:cubicBezTo>
                    <a:pt x="76" y="1"/>
                    <a:pt x="65" y="2"/>
                    <a:pt x="54" y="5"/>
                  </a:cubicBezTo>
                  <a:cubicBezTo>
                    <a:pt x="27" y="9"/>
                    <a:pt x="0" y="43"/>
                    <a:pt x="11" y="74"/>
                  </a:cubicBezTo>
                  <a:cubicBezTo>
                    <a:pt x="34" y="127"/>
                    <a:pt x="78" y="167"/>
                    <a:pt x="120" y="207"/>
                  </a:cubicBezTo>
                  <a:cubicBezTo>
                    <a:pt x="156" y="243"/>
                    <a:pt x="202" y="282"/>
                    <a:pt x="253" y="282"/>
                  </a:cubicBezTo>
                  <a:cubicBezTo>
                    <a:pt x="261" y="282"/>
                    <a:pt x="269" y="281"/>
                    <a:pt x="277" y="279"/>
                  </a:cubicBezTo>
                  <a:lnTo>
                    <a:pt x="277" y="279"/>
                  </a:lnTo>
                  <a:cubicBezTo>
                    <a:pt x="319" y="278"/>
                    <a:pt x="360" y="234"/>
                    <a:pt x="343" y="194"/>
                  </a:cubicBezTo>
                  <a:cubicBezTo>
                    <a:pt x="343" y="192"/>
                    <a:pt x="342" y="191"/>
                    <a:pt x="342" y="189"/>
                  </a:cubicBezTo>
                  <a:lnTo>
                    <a:pt x="342" y="189"/>
                  </a:lnTo>
                  <a:cubicBezTo>
                    <a:pt x="336" y="131"/>
                    <a:pt x="287" y="93"/>
                    <a:pt x="236" y="61"/>
                  </a:cubicBezTo>
                  <a:cubicBezTo>
                    <a:pt x="195" y="33"/>
                    <a:pt x="141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6067;p67">
              <a:extLst>
                <a:ext uri="{FF2B5EF4-FFF2-40B4-BE49-F238E27FC236}">
                  <a16:creationId xmlns:a16="http://schemas.microsoft.com/office/drawing/2014/main" id="{7C530A9C-7884-8A54-E9DD-9DF2088F2D9F}"/>
                </a:ext>
              </a:extLst>
            </p:cNvPr>
            <p:cNvSpPr/>
            <p:nvPr/>
          </p:nvSpPr>
          <p:spPr>
            <a:xfrm>
              <a:off x="7782833" y="4148074"/>
              <a:ext cx="44071" cy="22427"/>
            </a:xfrm>
            <a:custGeom>
              <a:avLst/>
              <a:gdLst/>
              <a:ahLst/>
              <a:cxnLst/>
              <a:rect l="l" t="t" r="r" b="b"/>
              <a:pathLst>
                <a:path w="281" h="143" extrusionOk="0">
                  <a:moveTo>
                    <a:pt x="144" y="0"/>
                  </a:moveTo>
                  <a:cubicBezTo>
                    <a:pt x="107" y="0"/>
                    <a:pt x="69" y="11"/>
                    <a:pt x="36" y="26"/>
                  </a:cubicBezTo>
                  <a:cubicBezTo>
                    <a:pt x="1" y="39"/>
                    <a:pt x="12" y="95"/>
                    <a:pt x="45" y="104"/>
                  </a:cubicBezTo>
                  <a:cubicBezTo>
                    <a:pt x="89" y="116"/>
                    <a:pt x="137" y="142"/>
                    <a:pt x="186" y="142"/>
                  </a:cubicBezTo>
                  <a:cubicBezTo>
                    <a:pt x="191" y="142"/>
                    <a:pt x="196" y="142"/>
                    <a:pt x="201" y="141"/>
                  </a:cubicBezTo>
                  <a:cubicBezTo>
                    <a:pt x="250" y="137"/>
                    <a:pt x="281" y="84"/>
                    <a:pt x="245" y="41"/>
                  </a:cubicBezTo>
                  <a:cubicBezTo>
                    <a:pt x="218" y="11"/>
                    <a:pt x="18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6068;p67">
              <a:extLst>
                <a:ext uri="{FF2B5EF4-FFF2-40B4-BE49-F238E27FC236}">
                  <a16:creationId xmlns:a16="http://schemas.microsoft.com/office/drawing/2014/main" id="{7F2588FF-B094-4079-0F9D-64AB0CD58338}"/>
                </a:ext>
              </a:extLst>
            </p:cNvPr>
            <p:cNvSpPr/>
            <p:nvPr/>
          </p:nvSpPr>
          <p:spPr>
            <a:xfrm>
              <a:off x="7846509" y="4008650"/>
              <a:ext cx="37955" cy="38425"/>
            </a:xfrm>
            <a:custGeom>
              <a:avLst/>
              <a:gdLst/>
              <a:ahLst/>
              <a:cxnLst/>
              <a:rect l="l" t="t" r="r" b="b"/>
              <a:pathLst>
                <a:path w="242" h="245" extrusionOk="0">
                  <a:moveTo>
                    <a:pt x="60" y="0"/>
                  </a:moveTo>
                  <a:cubicBezTo>
                    <a:pt x="30" y="0"/>
                    <a:pt x="1" y="23"/>
                    <a:pt x="4" y="61"/>
                  </a:cubicBezTo>
                  <a:cubicBezTo>
                    <a:pt x="4" y="130"/>
                    <a:pt x="48" y="203"/>
                    <a:pt x="111" y="230"/>
                  </a:cubicBezTo>
                  <a:cubicBezTo>
                    <a:pt x="130" y="239"/>
                    <a:pt x="152" y="245"/>
                    <a:pt x="173" y="245"/>
                  </a:cubicBezTo>
                  <a:cubicBezTo>
                    <a:pt x="188" y="245"/>
                    <a:pt x="204" y="242"/>
                    <a:pt x="218" y="234"/>
                  </a:cubicBezTo>
                  <a:cubicBezTo>
                    <a:pt x="241" y="219"/>
                    <a:pt x="242" y="187"/>
                    <a:pt x="232" y="165"/>
                  </a:cubicBezTo>
                  <a:lnTo>
                    <a:pt x="232" y="165"/>
                  </a:lnTo>
                  <a:cubicBezTo>
                    <a:pt x="230" y="155"/>
                    <a:pt x="226" y="145"/>
                    <a:pt x="222" y="136"/>
                  </a:cubicBezTo>
                  <a:cubicBezTo>
                    <a:pt x="197" y="83"/>
                    <a:pt x="149" y="36"/>
                    <a:pt x="95" y="12"/>
                  </a:cubicBezTo>
                  <a:cubicBezTo>
                    <a:pt x="85" y="4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6069;p67">
              <a:extLst>
                <a:ext uri="{FF2B5EF4-FFF2-40B4-BE49-F238E27FC236}">
                  <a16:creationId xmlns:a16="http://schemas.microsoft.com/office/drawing/2014/main" id="{DBF356C3-C6B3-9098-2683-A9112EE08012}"/>
                </a:ext>
              </a:extLst>
            </p:cNvPr>
            <p:cNvSpPr/>
            <p:nvPr/>
          </p:nvSpPr>
          <p:spPr>
            <a:xfrm>
              <a:off x="7901088" y="3972422"/>
              <a:ext cx="30897" cy="24780"/>
            </a:xfrm>
            <a:custGeom>
              <a:avLst/>
              <a:gdLst/>
              <a:ahLst/>
              <a:cxnLst/>
              <a:rect l="l" t="t" r="r" b="b"/>
              <a:pathLst>
                <a:path w="197" h="158" extrusionOk="0">
                  <a:moveTo>
                    <a:pt x="60" y="0"/>
                  </a:moveTo>
                  <a:cubicBezTo>
                    <a:pt x="30" y="0"/>
                    <a:pt x="1" y="28"/>
                    <a:pt x="12" y="60"/>
                  </a:cubicBezTo>
                  <a:cubicBezTo>
                    <a:pt x="19" y="94"/>
                    <a:pt x="34" y="120"/>
                    <a:pt x="61" y="138"/>
                  </a:cubicBezTo>
                  <a:cubicBezTo>
                    <a:pt x="75" y="149"/>
                    <a:pt x="93" y="158"/>
                    <a:pt x="110" y="158"/>
                  </a:cubicBezTo>
                  <a:cubicBezTo>
                    <a:pt x="121" y="158"/>
                    <a:pt x="132" y="155"/>
                    <a:pt x="141" y="147"/>
                  </a:cubicBezTo>
                  <a:cubicBezTo>
                    <a:pt x="197" y="109"/>
                    <a:pt x="119" y="45"/>
                    <a:pt x="92" y="14"/>
                  </a:cubicBezTo>
                  <a:cubicBezTo>
                    <a:pt x="83" y="4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42"/>
          <p:cNvSpPr txBox="1">
            <a:spLocks noGrp="1"/>
          </p:cNvSpPr>
          <p:nvPr>
            <p:ph type="title"/>
          </p:nvPr>
        </p:nvSpPr>
        <p:spPr>
          <a:xfrm>
            <a:off x="720000" y="5461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Their Travel Route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41" name="Google Shape;2241;p42"/>
          <p:cNvSpPr txBox="1">
            <a:spLocks noGrp="1"/>
          </p:cNvSpPr>
          <p:nvPr>
            <p:ph type="subTitle" idx="1"/>
          </p:nvPr>
        </p:nvSpPr>
        <p:spPr>
          <a:xfrm>
            <a:off x="4522123" y="3197638"/>
            <a:ext cx="3752544" cy="844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Plotted the route stops onto a map according to the coordinate data and sorted them according to route colors.</a:t>
            </a:r>
            <a:endParaRPr dirty="0"/>
          </a:p>
        </p:txBody>
      </p:sp>
      <p:sp>
        <p:nvSpPr>
          <p:cNvPr id="2242" name="Google Shape;2242;p42"/>
          <p:cNvSpPr txBox="1">
            <a:spLocks noGrp="1"/>
          </p:cNvSpPr>
          <p:nvPr>
            <p:ph type="subTitle" idx="2"/>
          </p:nvPr>
        </p:nvSpPr>
        <p:spPr>
          <a:xfrm>
            <a:off x="4282516" y="1871892"/>
            <a:ext cx="42317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“Passio GO!” API, we extracted the coordinates for all route stops for all the creatures. 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82ED1B-6698-2E40-A82F-F1CE4CE9A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4" y="1157316"/>
            <a:ext cx="3857105" cy="36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D58460D-DF99-D5A3-83EF-366CC70C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" y="390247"/>
            <a:ext cx="4121826" cy="40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9401896-8021-727D-8279-F1F16578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93" y="471565"/>
            <a:ext cx="4153373" cy="19948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449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>
          <a:extLst>
            <a:ext uri="{FF2B5EF4-FFF2-40B4-BE49-F238E27FC236}">
              <a16:creationId xmlns:a16="http://schemas.microsoft.com/office/drawing/2014/main" id="{51C1CCE7-66A4-4C45-3A8F-8F019D21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41">
            <a:extLst>
              <a:ext uri="{FF2B5EF4-FFF2-40B4-BE49-F238E27FC236}">
                <a16:creationId xmlns:a16="http://schemas.microsoft.com/office/drawing/2014/main" id="{2ECF9B9D-719B-A22C-C0C8-97C4B430C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89629"/>
            <a:ext cx="5885411" cy="2082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the Magic of Optimization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82" name="Google Shape;2082;p41">
            <a:extLst>
              <a:ext uri="{FF2B5EF4-FFF2-40B4-BE49-F238E27FC236}">
                <a16:creationId xmlns:a16="http://schemas.microsoft.com/office/drawing/2014/main" id="{FA938571-8B91-118E-21E7-C0C8C85962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87324" y="317391"/>
            <a:ext cx="2158800" cy="1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83" name="Google Shape;2083;p41">
            <a:extLst>
              <a:ext uri="{FF2B5EF4-FFF2-40B4-BE49-F238E27FC236}">
                <a16:creationId xmlns:a16="http://schemas.microsoft.com/office/drawing/2014/main" id="{980D658E-6401-9EEC-2B1E-EA5198EAA251}"/>
              </a:ext>
            </a:extLst>
          </p:cNvPr>
          <p:cNvSpPr/>
          <p:nvPr/>
        </p:nvSpPr>
        <p:spPr>
          <a:xfrm flipH="1">
            <a:off x="7874330" y="421859"/>
            <a:ext cx="39247" cy="39485"/>
          </a:xfrm>
          <a:custGeom>
            <a:avLst/>
            <a:gdLst/>
            <a:ahLst/>
            <a:cxnLst/>
            <a:rect l="l" t="t" r="r" b="b"/>
            <a:pathLst>
              <a:path w="495" h="498" extrusionOk="0">
                <a:moveTo>
                  <a:pt x="249" y="1"/>
                </a:moveTo>
                <a:cubicBezTo>
                  <a:pt x="110" y="1"/>
                  <a:pt x="0" y="114"/>
                  <a:pt x="0" y="249"/>
                </a:cubicBezTo>
                <a:cubicBezTo>
                  <a:pt x="0" y="388"/>
                  <a:pt x="110" y="498"/>
                  <a:pt x="249" y="498"/>
                </a:cubicBezTo>
                <a:cubicBezTo>
                  <a:pt x="384" y="498"/>
                  <a:pt x="494" y="388"/>
                  <a:pt x="494" y="249"/>
                </a:cubicBezTo>
                <a:cubicBezTo>
                  <a:pt x="494" y="114"/>
                  <a:pt x="384" y="1"/>
                  <a:pt x="2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9" name="Google Shape;2209;p41">
            <a:extLst>
              <a:ext uri="{FF2B5EF4-FFF2-40B4-BE49-F238E27FC236}">
                <a16:creationId xmlns:a16="http://schemas.microsoft.com/office/drawing/2014/main" id="{AF927688-D742-46A9-8543-DC00AA3A44C3}"/>
              </a:ext>
            </a:extLst>
          </p:cNvPr>
          <p:cNvGrpSpPr/>
          <p:nvPr/>
        </p:nvGrpSpPr>
        <p:grpSpPr>
          <a:xfrm>
            <a:off x="5433825" y="461374"/>
            <a:ext cx="2784477" cy="4211975"/>
            <a:chOff x="5433825" y="461374"/>
            <a:chExt cx="2784477" cy="4211975"/>
          </a:xfrm>
        </p:grpSpPr>
        <p:sp>
          <p:nvSpPr>
            <p:cNvPr id="2210" name="Google Shape;2210;p41">
              <a:extLst>
                <a:ext uri="{FF2B5EF4-FFF2-40B4-BE49-F238E27FC236}">
                  <a16:creationId xmlns:a16="http://schemas.microsoft.com/office/drawing/2014/main" id="{C17797FA-4113-4E2C-2123-8E21AD3EB3A2}"/>
                </a:ext>
              </a:extLst>
            </p:cNvPr>
            <p:cNvSpPr/>
            <p:nvPr/>
          </p:nvSpPr>
          <p:spPr>
            <a:xfrm rot="5400000">
              <a:off x="7629146" y="4148061"/>
              <a:ext cx="457201" cy="286847"/>
            </a:xfrm>
            <a:custGeom>
              <a:avLst/>
              <a:gdLst/>
              <a:ahLst/>
              <a:cxnLst/>
              <a:rect l="l" t="t" r="r" b="b"/>
              <a:pathLst>
                <a:path w="4066" h="2551" extrusionOk="0">
                  <a:moveTo>
                    <a:pt x="3970" y="0"/>
                  </a:moveTo>
                  <a:cubicBezTo>
                    <a:pt x="3956" y="0"/>
                    <a:pt x="3942" y="4"/>
                    <a:pt x="3931" y="11"/>
                  </a:cubicBezTo>
                  <a:lnTo>
                    <a:pt x="3537" y="256"/>
                  </a:lnTo>
                  <a:cubicBezTo>
                    <a:pt x="3499" y="278"/>
                    <a:pt x="3487" y="332"/>
                    <a:pt x="3509" y="366"/>
                  </a:cubicBezTo>
                  <a:cubicBezTo>
                    <a:pt x="3525" y="395"/>
                    <a:pt x="3550" y="404"/>
                    <a:pt x="3578" y="404"/>
                  </a:cubicBezTo>
                  <a:cubicBezTo>
                    <a:pt x="3594" y="404"/>
                    <a:pt x="3603" y="401"/>
                    <a:pt x="3619" y="395"/>
                  </a:cubicBezTo>
                  <a:lnTo>
                    <a:pt x="4012" y="149"/>
                  </a:lnTo>
                  <a:cubicBezTo>
                    <a:pt x="4053" y="127"/>
                    <a:pt x="4066" y="74"/>
                    <a:pt x="4041" y="39"/>
                  </a:cubicBezTo>
                  <a:cubicBezTo>
                    <a:pt x="4026" y="14"/>
                    <a:pt x="3997" y="0"/>
                    <a:pt x="3970" y="0"/>
                  </a:cubicBezTo>
                  <a:close/>
                  <a:moveTo>
                    <a:pt x="3377" y="374"/>
                  </a:moveTo>
                  <a:cubicBezTo>
                    <a:pt x="3362" y="374"/>
                    <a:pt x="3348" y="378"/>
                    <a:pt x="3336" y="385"/>
                  </a:cubicBezTo>
                  <a:lnTo>
                    <a:pt x="3270" y="426"/>
                  </a:lnTo>
                  <a:cubicBezTo>
                    <a:pt x="3233" y="444"/>
                    <a:pt x="3220" y="492"/>
                    <a:pt x="3239" y="526"/>
                  </a:cubicBezTo>
                  <a:lnTo>
                    <a:pt x="3239" y="526"/>
                  </a:lnTo>
                  <a:cubicBezTo>
                    <a:pt x="3226" y="507"/>
                    <a:pt x="3203" y="495"/>
                    <a:pt x="3179" y="495"/>
                  </a:cubicBezTo>
                  <a:cubicBezTo>
                    <a:pt x="3164" y="495"/>
                    <a:pt x="3150" y="499"/>
                    <a:pt x="3137" y="508"/>
                  </a:cubicBezTo>
                  <a:lnTo>
                    <a:pt x="2669" y="794"/>
                  </a:lnTo>
                  <a:cubicBezTo>
                    <a:pt x="2628" y="820"/>
                    <a:pt x="2618" y="870"/>
                    <a:pt x="2640" y="905"/>
                  </a:cubicBezTo>
                  <a:cubicBezTo>
                    <a:pt x="2656" y="933"/>
                    <a:pt x="2681" y="945"/>
                    <a:pt x="2706" y="945"/>
                  </a:cubicBezTo>
                  <a:cubicBezTo>
                    <a:pt x="2719" y="945"/>
                    <a:pt x="2735" y="939"/>
                    <a:pt x="2750" y="933"/>
                  </a:cubicBezTo>
                  <a:lnTo>
                    <a:pt x="3219" y="647"/>
                  </a:lnTo>
                  <a:cubicBezTo>
                    <a:pt x="3256" y="625"/>
                    <a:pt x="3269" y="578"/>
                    <a:pt x="3250" y="543"/>
                  </a:cubicBezTo>
                  <a:lnTo>
                    <a:pt x="3250" y="543"/>
                  </a:lnTo>
                  <a:cubicBezTo>
                    <a:pt x="3263" y="563"/>
                    <a:pt x="3286" y="575"/>
                    <a:pt x="3310" y="575"/>
                  </a:cubicBezTo>
                  <a:cubicBezTo>
                    <a:pt x="3324" y="575"/>
                    <a:pt x="3339" y="571"/>
                    <a:pt x="3351" y="562"/>
                  </a:cubicBezTo>
                  <a:lnTo>
                    <a:pt x="3421" y="524"/>
                  </a:lnTo>
                  <a:cubicBezTo>
                    <a:pt x="3458" y="499"/>
                    <a:pt x="3471" y="448"/>
                    <a:pt x="3446" y="414"/>
                  </a:cubicBezTo>
                  <a:cubicBezTo>
                    <a:pt x="3432" y="387"/>
                    <a:pt x="3404" y="374"/>
                    <a:pt x="3377" y="374"/>
                  </a:cubicBezTo>
                  <a:close/>
                  <a:moveTo>
                    <a:pt x="2504" y="909"/>
                  </a:moveTo>
                  <a:cubicBezTo>
                    <a:pt x="2490" y="909"/>
                    <a:pt x="2476" y="913"/>
                    <a:pt x="2464" y="920"/>
                  </a:cubicBezTo>
                  <a:lnTo>
                    <a:pt x="2398" y="961"/>
                  </a:lnTo>
                  <a:cubicBezTo>
                    <a:pt x="2357" y="983"/>
                    <a:pt x="2344" y="1030"/>
                    <a:pt x="2370" y="1065"/>
                  </a:cubicBezTo>
                  <a:cubicBezTo>
                    <a:pt x="2354" y="1043"/>
                    <a:pt x="2328" y="1030"/>
                    <a:pt x="2303" y="1030"/>
                  </a:cubicBezTo>
                  <a:cubicBezTo>
                    <a:pt x="2289" y="1030"/>
                    <a:pt x="2275" y="1034"/>
                    <a:pt x="2263" y="1043"/>
                  </a:cubicBezTo>
                  <a:lnTo>
                    <a:pt x="1794" y="1329"/>
                  </a:lnTo>
                  <a:cubicBezTo>
                    <a:pt x="1756" y="1355"/>
                    <a:pt x="1743" y="1405"/>
                    <a:pt x="1769" y="1440"/>
                  </a:cubicBezTo>
                  <a:cubicBezTo>
                    <a:pt x="1784" y="1468"/>
                    <a:pt x="1806" y="1480"/>
                    <a:pt x="1835" y="1480"/>
                  </a:cubicBezTo>
                  <a:cubicBezTo>
                    <a:pt x="1850" y="1480"/>
                    <a:pt x="1863" y="1474"/>
                    <a:pt x="1879" y="1468"/>
                  </a:cubicBezTo>
                  <a:lnTo>
                    <a:pt x="2344" y="1182"/>
                  </a:lnTo>
                  <a:cubicBezTo>
                    <a:pt x="2385" y="1156"/>
                    <a:pt x="2398" y="1109"/>
                    <a:pt x="2373" y="1075"/>
                  </a:cubicBezTo>
                  <a:lnTo>
                    <a:pt x="2373" y="1075"/>
                  </a:lnTo>
                  <a:cubicBezTo>
                    <a:pt x="2389" y="1097"/>
                    <a:pt x="2414" y="1110"/>
                    <a:pt x="2439" y="1110"/>
                  </a:cubicBezTo>
                  <a:cubicBezTo>
                    <a:pt x="2453" y="1110"/>
                    <a:pt x="2467" y="1106"/>
                    <a:pt x="2480" y="1097"/>
                  </a:cubicBezTo>
                  <a:lnTo>
                    <a:pt x="2546" y="1059"/>
                  </a:lnTo>
                  <a:cubicBezTo>
                    <a:pt x="2587" y="1034"/>
                    <a:pt x="2596" y="983"/>
                    <a:pt x="2574" y="949"/>
                  </a:cubicBezTo>
                  <a:cubicBezTo>
                    <a:pt x="2558" y="922"/>
                    <a:pt x="2531" y="909"/>
                    <a:pt x="2504" y="909"/>
                  </a:cubicBezTo>
                  <a:close/>
                  <a:moveTo>
                    <a:pt x="1630" y="1444"/>
                  </a:moveTo>
                  <a:cubicBezTo>
                    <a:pt x="1616" y="1444"/>
                    <a:pt x="1601" y="1448"/>
                    <a:pt x="1589" y="1455"/>
                  </a:cubicBezTo>
                  <a:lnTo>
                    <a:pt x="1523" y="1496"/>
                  </a:lnTo>
                  <a:cubicBezTo>
                    <a:pt x="1484" y="1514"/>
                    <a:pt x="1474" y="1562"/>
                    <a:pt x="1493" y="1596"/>
                  </a:cubicBezTo>
                  <a:lnTo>
                    <a:pt x="1493" y="1596"/>
                  </a:lnTo>
                  <a:cubicBezTo>
                    <a:pt x="1480" y="1576"/>
                    <a:pt x="1456" y="1565"/>
                    <a:pt x="1432" y="1565"/>
                  </a:cubicBezTo>
                  <a:cubicBezTo>
                    <a:pt x="1417" y="1565"/>
                    <a:pt x="1401" y="1569"/>
                    <a:pt x="1388" y="1578"/>
                  </a:cubicBezTo>
                  <a:lnTo>
                    <a:pt x="922" y="1864"/>
                  </a:lnTo>
                  <a:cubicBezTo>
                    <a:pt x="881" y="1890"/>
                    <a:pt x="872" y="1940"/>
                    <a:pt x="894" y="1975"/>
                  </a:cubicBezTo>
                  <a:cubicBezTo>
                    <a:pt x="910" y="2003"/>
                    <a:pt x="935" y="2015"/>
                    <a:pt x="960" y="2015"/>
                  </a:cubicBezTo>
                  <a:cubicBezTo>
                    <a:pt x="976" y="2015"/>
                    <a:pt x="991" y="2009"/>
                    <a:pt x="1004" y="2003"/>
                  </a:cubicBezTo>
                  <a:lnTo>
                    <a:pt x="1473" y="1716"/>
                  </a:lnTo>
                  <a:cubicBezTo>
                    <a:pt x="1509" y="1695"/>
                    <a:pt x="1522" y="1648"/>
                    <a:pt x="1503" y="1613"/>
                  </a:cubicBezTo>
                  <a:lnTo>
                    <a:pt x="1503" y="1613"/>
                  </a:lnTo>
                  <a:cubicBezTo>
                    <a:pt x="1516" y="1633"/>
                    <a:pt x="1540" y="1645"/>
                    <a:pt x="1564" y="1645"/>
                  </a:cubicBezTo>
                  <a:cubicBezTo>
                    <a:pt x="1578" y="1645"/>
                    <a:pt x="1593" y="1641"/>
                    <a:pt x="1605" y="1632"/>
                  </a:cubicBezTo>
                  <a:lnTo>
                    <a:pt x="1671" y="1594"/>
                  </a:lnTo>
                  <a:cubicBezTo>
                    <a:pt x="1712" y="1569"/>
                    <a:pt x="1725" y="1518"/>
                    <a:pt x="1699" y="1484"/>
                  </a:cubicBezTo>
                  <a:cubicBezTo>
                    <a:pt x="1685" y="1457"/>
                    <a:pt x="1657" y="1444"/>
                    <a:pt x="1630" y="1444"/>
                  </a:cubicBezTo>
                  <a:close/>
                  <a:moveTo>
                    <a:pt x="761" y="1979"/>
                  </a:moveTo>
                  <a:cubicBezTo>
                    <a:pt x="747" y="1979"/>
                    <a:pt x="733" y="1983"/>
                    <a:pt x="721" y="1990"/>
                  </a:cubicBezTo>
                  <a:lnTo>
                    <a:pt x="655" y="2031"/>
                  </a:lnTo>
                  <a:cubicBezTo>
                    <a:pt x="616" y="2049"/>
                    <a:pt x="603" y="2094"/>
                    <a:pt x="622" y="2128"/>
                  </a:cubicBezTo>
                  <a:lnTo>
                    <a:pt x="622" y="2128"/>
                  </a:lnTo>
                  <a:cubicBezTo>
                    <a:pt x="609" y="2110"/>
                    <a:pt x="586" y="2100"/>
                    <a:pt x="563" y="2100"/>
                  </a:cubicBezTo>
                  <a:cubicBezTo>
                    <a:pt x="548" y="2100"/>
                    <a:pt x="533" y="2104"/>
                    <a:pt x="519" y="2113"/>
                  </a:cubicBezTo>
                  <a:lnTo>
                    <a:pt x="54" y="2399"/>
                  </a:lnTo>
                  <a:cubicBezTo>
                    <a:pt x="13" y="2425"/>
                    <a:pt x="0" y="2475"/>
                    <a:pt x="25" y="2509"/>
                  </a:cubicBezTo>
                  <a:cubicBezTo>
                    <a:pt x="41" y="2538"/>
                    <a:pt x="63" y="2550"/>
                    <a:pt x="91" y="2550"/>
                  </a:cubicBezTo>
                  <a:cubicBezTo>
                    <a:pt x="107" y="2550"/>
                    <a:pt x="120" y="2544"/>
                    <a:pt x="135" y="2538"/>
                  </a:cubicBezTo>
                  <a:lnTo>
                    <a:pt x="604" y="2251"/>
                  </a:lnTo>
                  <a:cubicBezTo>
                    <a:pt x="641" y="2230"/>
                    <a:pt x="654" y="2182"/>
                    <a:pt x="632" y="2148"/>
                  </a:cubicBezTo>
                  <a:lnTo>
                    <a:pt x="632" y="2148"/>
                  </a:lnTo>
                  <a:cubicBezTo>
                    <a:pt x="646" y="2168"/>
                    <a:pt x="671" y="2180"/>
                    <a:pt x="695" y="2180"/>
                  </a:cubicBezTo>
                  <a:cubicBezTo>
                    <a:pt x="709" y="2180"/>
                    <a:pt x="724" y="2176"/>
                    <a:pt x="736" y="2166"/>
                  </a:cubicBezTo>
                  <a:lnTo>
                    <a:pt x="803" y="2129"/>
                  </a:lnTo>
                  <a:cubicBezTo>
                    <a:pt x="843" y="2104"/>
                    <a:pt x="856" y="2053"/>
                    <a:pt x="831" y="2019"/>
                  </a:cubicBezTo>
                  <a:cubicBezTo>
                    <a:pt x="814" y="1992"/>
                    <a:pt x="787" y="1979"/>
                    <a:pt x="761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1">
              <a:extLst>
                <a:ext uri="{FF2B5EF4-FFF2-40B4-BE49-F238E27FC236}">
                  <a16:creationId xmlns:a16="http://schemas.microsoft.com/office/drawing/2014/main" id="{9559123D-C061-989D-C24F-2E12113C49CA}"/>
                </a:ext>
              </a:extLst>
            </p:cNvPr>
            <p:cNvSpPr/>
            <p:nvPr/>
          </p:nvSpPr>
          <p:spPr>
            <a:xfrm rot="5400000">
              <a:off x="7439732" y="4251791"/>
              <a:ext cx="376916" cy="121441"/>
            </a:xfrm>
            <a:custGeom>
              <a:avLst/>
              <a:gdLst/>
              <a:ahLst/>
              <a:cxnLst/>
              <a:rect l="l" t="t" r="r" b="b"/>
              <a:pathLst>
                <a:path w="3352" h="1080" extrusionOk="0">
                  <a:moveTo>
                    <a:pt x="3262" y="1"/>
                  </a:moveTo>
                  <a:cubicBezTo>
                    <a:pt x="3255" y="1"/>
                    <a:pt x="3249" y="2"/>
                    <a:pt x="3242" y="3"/>
                  </a:cubicBezTo>
                  <a:lnTo>
                    <a:pt x="3012" y="72"/>
                  </a:lnTo>
                  <a:cubicBezTo>
                    <a:pt x="2971" y="82"/>
                    <a:pt x="2946" y="126"/>
                    <a:pt x="2959" y="170"/>
                  </a:cubicBezTo>
                  <a:cubicBezTo>
                    <a:pt x="2965" y="201"/>
                    <a:pt x="2996" y="223"/>
                    <a:pt x="3034" y="223"/>
                  </a:cubicBezTo>
                  <a:lnTo>
                    <a:pt x="3056" y="223"/>
                  </a:lnTo>
                  <a:lnTo>
                    <a:pt x="3286" y="157"/>
                  </a:lnTo>
                  <a:cubicBezTo>
                    <a:pt x="3327" y="145"/>
                    <a:pt x="3352" y="104"/>
                    <a:pt x="3339" y="60"/>
                  </a:cubicBezTo>
                  <a:cubicBezTo>
                    <a:pt x="3329" y="22"/>
                    <a:pt x="3298" y="1"/>
                    <a:pt x="3262" y="1"/>
                  </a:cubicBezTo>
                  <a:close/>
                  <a:moveTo>
                    <a:pt x="2813" y="135"/>
                  </a:moveTo>
                  <a:cubicBezTo>
                    <a:pt x="2805" y="135"/>
                    <a:pt x="2797" y="136"/>
                    <a:pt x="2789" y="138"/>
                  </a:cubicBezTo>
                  <a:lnTo>
                    <a:pt x="2713" y="160"/>
                  </a:lnTo>
                  <a:cubicBezTo>
                    <a:pt x="2672" y="173"/>
                    <a:pt x="2647" y="214"/>
                    <a:pt x="2660" y="255"/>
                  </a:cubicBezTo>
                  <a:cubicBezTo>
                    <a:pt x="2647" y="224"/>
                    <a:pt x="2617" y="201"/>
                    <a:pt x="2584" y="201"/>
                  </a:cubicBezTo>
                  <a:cubicBezTo>
                    <a:pt x="2577" y="201"/>
                    <a:pt x="2569" y="202"/>
                    <a:pt x="2562" y="204"/>
                  </a:cubicBezTo>
                  <a:lnTo>
                    <a:pt x="2033" y="359"/>
                  </a:lnTo>
                  <a:cubicBezTo>
                    <a:pt x="1989" y="371"/>
                    <a:pt x="1967" y="412"/>
                    <a:pt x="1980" y="456"/>
                  </a:cubicBezTo>
                  <a:cubicBezTo>
                    <a:pt x="1986" y="488"/>
                    <a:pt x="2018" y="513"/>
                    <a:pt x="2052" y="513"/>
                  </a:cubicBezTo>
                  <a:cubicBezTo>
                    <a:pt x="2059" y="513"/>
                    <a:pt x="2062" y="510"/>
                    <a:pt x="2067" y="510"/>
                  </a:cubicBezTo>
                  <a:cubicBezTo>
                    <a:pt x="2070" y="510"/>
                    <a:pt x="2073" y="511"/>
                    <a:pt x="2077" y="513"/>
                  </a:cubicBezTo>
                  <a:lnTo>
                    <a:pt x="2603" y="359"/>
                  </a:lnTo>
                  <a:cubicBezTo>
                    <a:pt x="2647" y="346"/>
                    <a:pt x="2672" y="305"/>
                    <a:pt x="2660" y="264"/>
                  </a:cubicBezTo>
                  <a:lnTo>
                    <a:pt x="2660" y="264"/>
                  </a:lnTo>
                  <a:cubicBezTo>
                    <a:pt x="2670" y="295"/>
                    <a:pt x="2699" y="318"/>
                    <a:pt x="2734" y="318"/>
                  </a:cubicBezTo>
                  <a:cubicBezTo>
                    <a:pt x="2742" y="318"/>
                    <a:pt x="2749" y="317"/>
                    <a:pt x="2757" y="315"/>
                  </a:cubicBezTo>
                  <a:lnTo>
                    <a:pt x="2833" y="293"/>
                  </a:lnTo>
                  <a:cubicBezTo>
                    <a:pt x="2874" y="280"/>
                    <a:pt x="2899" y="236"/>
                    <a:pt x="2886" y="192"/>
                  </a:cubicBezTo>
                  <a:cubicBezTo>
                    <a:pt x="2876" y="156"/>
                    <a:pt x="2847" y="135"/>
                    <a:pt x="2813" y="135"/>
                  </a:cubicBezTo>
                  <a:close/>
                  <a:moveTo>
                    <a:pt x="1828" y="418"/>
                  </a:moveTo>
                  <a:cubicBezTo>
                    <a:pt x="1821" y="418"/>
                    <a:pt x="1814" y="419"/>
                    <a:pt x="1807" y="422"/>
                  </a:cubicBezTo>
                  <a:lnTo>
                    <a:pt x="1731" y="444"/>
                  </a:lnTo>
                  <a:cubicBezTo>
                    <a:pt x="1687" y="456"/>
                    <a:pt x="1665" y="500"/>
                    <a:pt x="1675" y="544"/>
                  </a:cubicBezTo>
                  <a:cubicBezTo>
                    <a:pt x="1667" y="508"/>
                    <a:pt x="1635" y="484"/>
                    <a:pt x="1600" y="484"/>
                  </a:cubicBezTo>
                  <a:cubicBezTo>
                    <a:pt x="1592" y="484"/>
                    <a:pt x="1585" y="486"/>
                    <a:pt x="1577" y="488"/>
                  </a:cubicBezTo>
                  <a:lnTo>
                    <a:pt x="1052" y="642"/>
                  </a:lnTo>
                  <a:cubicBezTo>
                    <a:pt x="1007" y="654"/>
                    <a:pt x="982" y="695"/>
                    <a:pt x="995" y="739"/>
                  </a:cubicBezTo>
                  <a:cubicBezTo>
                    <a:pt x="1004" y="771"/>
                    <a:pt x="1036" y="796"/>
                    <a:pt x="1070" y="796"/>
                  </a:cubicBezTo>
                  <a:lnTo>
                    <a:pt x="1092" y="796"/>
                  </a:lnTo>
                  <a:lnTo>
                    <a:pt x="1621" y="642"/>
                  </a:lnTo>
                  <a:cubicBezTo>
                    <a:pt x="1665" y="629"/>
                    <a:pt x="1687" y="586"/>
                    <a:pt x="1675" y="545"/>
                  </a:cubicBezTo>
                  <a:lnTo>
                    <a:pt x="1675" y="545"/>
                  </a:lnTo>
                  <a:cubicBezTo>
                    <a:pt x="1684" y="576"/>
                    <a:pt x="1716" y="598"/>
                    <a:pt x="1750" y="598"/>
                  </a:cubicBezTo>
                  <a:lnTo>
                    <a:pt x="1775" y="598"/>
                  </a:lnTo>
                  <a:lnTo>
                    <a:pt x="1848" y="576"/>
                  </a:lnTo>
                  <a:cubicBezTo>
                    <a:pt x="1892" y="563"/>
                    <a:pt x="1917" y="519"/>
                    <a:pt x="1904" y="475"/>
                  </a:cubicBezTo>
                  <a:cubicBezTo>
                    <a:pt x="1894" y="441"/>
                    <a:pt x="1862" y="418"/>
                    <a:pt x="1828" y="418"/>
                  </a:cubicBezTo>
                  <a:close/>
                  <a:moveTo>
                    <a:pt x="845" y="702"/>
                  </a:moveTo>
                  <a:cubicBezTo>
                    <a:pt x="837" y="702"/>
                    <a:pt x="830" y="703"/>
                    <a:pt x="822" y="705"/>
                  </a:cubicBezTo>
                  <a:lnTo>
                    <a:pt x="746" y="727"/>
                  </a:lnTo>
                  <a:cubicBezTo>
                    <a:pt x="705" y="739"/>
                    <a:pt x="680" y="784"/>
                    <a:pt x="693" y="824"/>
                  </a:cubicBezTo>
                  <a:cubicBezTo>
                    <a:pt x="682" y="791"/>
                    <a:pt x="651" y="768"/>
                    <a:pt x="617" y="768"/>
                  </a:cubicBezTo>
                  <a:cubicBezTo>
                    <a:pt x="610" y="768"/>
                    <a:pt x="602" y="769"/>
                    <a:pt x="595" y="771"/>
                  </a:cubicBezTo>
                  <a:lnTo>
                    <a:pt x="67" y="925"/>
                  </a:lnTo>
                  <a:cubicBezTo>
                    <a:pt x="23" y="935"/>
                    <a:pt x="0" y="979"/>
                    <a:pt x="13" y="1023"/>
                  </a:cubicBezTo>
                  <a:cubicBezTo>
                    <a:pt x="19" y="1054"/>
                    <a:pt x="51" y="1079"/>
                    <a:pt x="85" y="1079"/>
                  </a:cubicBezTo>
                  <a:lnTo>
                    <a:pt x="111" y="1079"/>
                  </a:lnTo>
                  <a:lnTo>
                    <a:pt x="636" y="925"/>
                  </a:lnTo>
                  <a:cubicBezTo>
                    <a:pt x="678" y="913"/>
                    <a:pt x="703" y="873"/>
                    <a:pt x="695" y="832"/>
                  </a:cubicBezTo>
                  <a:lnTo>
                    <a:pt x="695" y="832"/>
                  </a:lnTo>
                  <a:cubicBezTo>
                    <a:pt x="704" y="862"/>
                    <a:pt x="733" y="881"/>
                    <a:pt x="768" y="881"/>
                  </a:cubicBezTo>
                  <a:lnTo>
                    <a:pt x="790" y="881"/>
                  </a:lnTo>
                  <a:lnTo>
                    <a:pt x="866" y="859"/>
                  </a:lnTo>
                  <a:cubicBezTo>
                    <a:pt x="910" y="846"/>
                    <a:pt x="932" y="802"/>
                    <a:pt x="919" y="758"/>
                  </a:cubicBezTo>
                  <a:cubicBezTo>
                    <a:pt x="912" y="725"/>
                    <a:pt x="880" y="702"/>
                    <a:pt x="845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1">
              <a:extLst>
                <a:ext uri="{FF2B5EF4-FFF2-40B4-BE49-F238E27FC236}">
                  <a16:creationId xmlns:a16="http://schemas.microsoft.com/office/drawing/2014/main" id="{78A05B35-7DE3-0A7E-2511-0EA8524FC51C}"/>
                </a:ext>
              </a:extLst>
            </p:cNvPr>
            <p:cNvSpPr/>
            <p:nvPr/>
          </p:nvSpPr>
          <p:spPr>
            <a:xfrm rot="5400000">
              <a:off x="7189261" y="4379585"/>
              <a:ext cx="389285" cy="26200"/>
            </a:xfrm>
            <a:custGeom>
              <a:avLst/>
              <a:gdLst/>
              <a:ahLst/>
              <a:cxnLst/>
              <a:rect l="l" t="t" r="r" b="b"/>
              <a:pathLst>
                <a:path w="3462" h="233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7"/>
                    <a:pt x="79" y="157"/>
                  </a:cubicBezTo>
                  <a:lnTo>
                    <a:pt x="630" y="170"/>
                  </a:lnTo>
                  <a:cubicBezTo>
                    <a:pt x="670" y="170"/>
                    <a:pt x="708" y="135"/>
                    <a:pt x="708" y="91"/>
                  </a:cubicBezTo>
                  <a:cubicBezTo>
                    <a:pt x="708" y="47"/>
                    <a:pt x="670" y="13"/>
                    <a:pt x="630" y="13"/>
                  </a:cubicBezTo>
                  <a:lnTo>
                    <a:pt x="79" y="0"/>
                  </a:lnTo>
                  <a:close/>
                  <a:moveTo>
                    <a:pt x="787" y="16"/>
                  </a:moveTo>
                  <a:cubicBezTo>
                    <a:pt x="743" y="16"/>
                    <a:pt x="708" y="50"/>
                    <a:pt x="708" y="94"/>
                  </a:cubicBezTo>
                  <a:cubicBezTo>
                    <a:pt x="708" y="139"/>
                    <a:pt x="743" y="173"/>
                    <a:pt x="787" y="173"/>
                  </a:cubicBezTo>
                  <a:lnTo>
                    <a:pt x="866" y="173"/>
                  </a:lnTo>
                  <a:cubicBezTo>
                    <a:pt x="906" y="173"/>
                    <a:pt x="944" y="142"/>
                    <a:pt x="944" y="94"/>
                  </a:cubicBezTo>
                  <a:cubicBezTo>
                    <a:pt x="944" y="50"/>
                    <a:pt x="906" y="16"/>
                    <a:pt x="866" y="16"/>
                  </a:cubicBezTo>
                  <a:close/>
                  <a:moveTo>
                    <a:pt x="1102" y="25"/>
                  </a:moveTo>
                  <a:cubicBezTo>
                    <a:pt x="1061" y="25"/>
                    <a:pt x="1023" y="60"/>
                    <a:pt x="1023" y="104"/>
                  </a:cubicBezTo>
                  <a:cubicBezTo>
                    <a:pt x="1023" y="145"/>
                    <a:pt x="1058" y="183"/>
                    <a:pt x="1102" y="183"/>
                  </a:cubicBezTo>
                  <a:lnTo>
                    <a:pt x="1652" y="192"/>
                  </a:lnTo>
                  <a:cubicBezTo>
                    <a:pt x="1693" y="192"/>
                    <a:pt x="1731" y="157"/>
                    <a:pt x="1731" y="113"/>
                  </a:cubicBezTo>
                  <a:cubicBezTo>
                    <a:pt x="1731" y="72"/>
                    <a:pt x="1693" y="35"/>
                    <a:pt x="1652" y="35"/>
                  </a:cubicBezTo>
                  <a:lnTo>
                    <a:pt x="1102" y="25"/>
                  </a:lnTo>
                  <a:close/>
                  <a:moveTo>
                    <a:pt x="1810" y="41"/>
                  </a:moveTo>
                  <a:cubicBezTo>
                    <a:pt x="1766" y="41"/>
                    <a:pt x="1731" y="76"/>
                    <a:pt x="1731" y="120"/>
                  </a:cubicBezTo>
                  <a:cubicBezTo>
                    <a:pt x="1731" y="161"/>
                    <a:pt x="1766" y="198"/>
                    <a:pt x="1810" y="198"/>
                  </a:cubicBezTo>
                  <a:lnTo>
                    <a:pt x="1888" y="198"/>
                  </a:lnTo>
                  <a:cubicBezTo>
                    <a:pt x="1929" y="198"/>
                    <a:pt x="1967" y="161"/>
                    <a:pt x="1967" y="120"/>
                  </a:cubicBezTo>
                  <a:cubicBezTo>
                    <a:pt x="1967" y="76"/>
                    <a:pt x="1929" y="41"/>
                    <a:pt x="1888" y="41"/>
                  </a:cubicBezTo>
                  <a:close/>
                  <a:moveTo>
                    <a:pt x="2124" y="47"/>
                  </a:moveTo>
                  <a:cubicBezTo>
                    <a:pt x="2080" y="47"/>
                    <a:pt x="2046" y="82"/>
                    <a:pt x="2046" y="126"/>
                  </a:cubicBezTo>
                  <a:cubicBezTo>
                    <a:pt x="2046" y="170"/>
                    <a:pt x="2080" y="205"/>
                    <a:pt x="2124" y="205"/>
                  </a:cubicBezTo>
                  <a:lnTo>
                    <a:pt x="2675" y="217"/>
                  </a:lnTo>
                  <a:cubicBezTo>
                    <a:pt x="2716" y="217"/>
                    <a:pt x="2754" y="183"/>
                    <a:pt x="2754" y="139"/>
                  </a:cubicBezTo>
                  <a:cubicBezTo>
                    <a:pt x="2754" y="94"/>
                    <a:pt x="2716" y="60"/>
                    <a:pt x="2675" y="60"/>
                  </a:cubicBezTo>
                  <a:lnTo>
                    <a:pt x="2124" y="47"/>
                  </a:lnTo>
                  <a:close/>
                  <a:moveTo>
                    <a:pt x="2832" y="63"/>
                  </a:moveTo>
                  <a:cubicBezTo>
                    <a:pt x="2791" y="63"/>
                    <a:pt x="2754" y="98"/>
                    <a:pt x="2754" y="142"/>
                  </a:cubicBezTo>
                  <a:cubicBezTo>
                    <a:pt x="2754" y="186"/>
                    <a:pt x="2788" y="220"/>
                    <a:pt x="2832" y="220"/>
                  </a:cubicBezTo>
                  <a:lnTo>
                    <a:pt x="2911" y="220"/>
                  </a:lnTo>
                  <a:cubicBezTo>
                    <a:pt x="2952" y="220"/>
                    <a:pt x="2983" y="186"/>
                    <a:pt x="2990" y="142"/>
                  </a:cubicBezTo>
                  <a:cubicBezTo>
                    <a:pt x="2990" y="98"/>
                    <a:pt x="2952" y="63"/>
                    <a:pt x="2911" y="63"/>
                  </a:cubicBezTo>
                  <a:close/>
                  <a:moveTo>
                    <a:pt x="3141" y="72"/>
                  </a:moveTo>
                  <a:cubicBezTo>
                    <a:pt x="3097" y="72"/>
                    <a:pt x="3062" y="107"/>
                    <a:pt x="3062" y="151"/>
                  </a:cubicBezTo>
                  <a:cubicBezTo>
                    <a:pt x="3062" y="192"/>
                    <a:pt x="3097" y="230"/>
                    <a:pt x="3141" y="230"/>
                  </a:cubicBezTo>
                  <a:lnTo>
                    <a:pt x="3383" y="233"/>
                  </a:lnTo>
                  <a:cubicBezTo>
                    <a:pt x="3424" y="233"/>
                    <a:pt x="3462" y="198"/>
                    <a:pt x="3455" y="154"/>
                  </a:cubicBezTo>
                  <a:cubicBezTo>
                    <a:pt x="3455" y="110"/>
                    <a:pt x="3421" y="76"/>
                    <a:pt x="3377" y="76"/>
                  </a:cubicBezTo>
                  <a:lnTo>
                    <a:pt x="3141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>
              <a:extLst>
                <a:ext uri="{FF2B5EF4-FFF2-40B4-BE49-F238E27FC236}">
                  <a16:creationId xmlns:a16="http://schemas.microsoft.com/office/drawing/2014/main" id="{5B61EF56-CB68-822B-290E-F5285BCC9D86}"/>
                </a:ext>
              </a:extLst>
            </p:cNvPr>
            <p:cNvSpPr/>
            <p:nvPr/>
          </p:nvSpPr>
          <p:spPr>
            <a:xfrm rot="5400000">
              <a:off x="5664562" y="4377393"/>
              <a:ext cx="444158" cy="104574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92" y="0"/>
                  </a:moveTo>
                  <a:cubicBezTo>
                    <a:pt x="52" y="0"/>
                    <a:pt x="15" y="27"/>
                    <a:pt x="10" y="64"/>
                  </a:cubicBezTo>
                  <a:cubicBezTo>
                    <a:pt x="0" y="108"/>
                    <a:pt x="28" y="152"/>
                    <a:pt x="73" y="159"/>
                  </a:cubicBezTo>
                  <a:lnTo>
                    <a:pt x="611" y="269"/>
                  </a:lnTo>
                  <a:lnTo>
                    <a:pt x="626" y="269"/>
                  </a:lnTo>
                  <a:cubicBezTo>
                    <a:pt x="659" y="269"/>
                    <a:pt x="687" y="252"/>
                    <a:pt x="700" y="221"/>
                  </a:cubicBezTo>
                  <a:lnTo>
                    <a:pt x="700" y="221"/>
                  </a:lnTo>
                  <a:cubicBezTo>
                    <a:pt x="699" y="260"/>
                    <a:pt x="726" y="295"/>
                    <a:pt x="765" y="300"/>
                  </a:cubicBezTo>
                  <a:lnTo>
                    <a:pt x="844" y="316"/>
                  </a:lnTo>
                  <a:lnTo>
                    <a:pt x="859" y="316"/>
                  </a:lnTo>
                  <a:cubicBezTo>
                    <a:pt x="894" y="316"/>
                    <a:pt x="928" y="294"/>
                    <a:pt x="938" y="253"/>
                  </a:cubicBezTo>
                  <a:cubicBezTo>
                    <a:pt x="944" y="212"/>
                    <a:pt x="916" y="168"/>
                    <a:pt x="875" y="159"/>
                  </a:cubicBezTo>
                  <a:lnTo>
                    <a:pt x="796" y="143"/>
                  </a:lnTo>
                  <a:cubicBezTo>
                    <a:pt x="792" y="142"/>
                    <a:pt x="788" y="142"/>
                    <a:pt x="784" y="142"/>
                  </a:cubicBezTo>
                  <a:cubicBezTo>
                    <a:pt x="750" y="142"/>
                    <a:pt x="718" y="162"/>
                    <a:pt x="706" y="191"/>
                  </a:cubicBezTo>
                  <a:lnTo>
                    <a:pt x="706" y="191"/>
                  </a:lnTo>
                  <a:cubicBezTo>
                    <a:pt x="705" y="155"/>
                    <a:pt x="681" y="120"/>
                    <a:pt x="642" y="111"/>
                  </a:cubicBezTo>
                  <a:lnTo>
                    <a:pt x="104" y="1"/>
                  </a:lnTo>
                  <a:cubicBezTo>
                    <a:pt x="100" y="1"/>
                    <a:pt x="96" y="0"/>
                    <a:pt x="92" y="0"/>
                  </a:cubicBezTo>
                  <a:close/>
                  <a:moveTo>
                    <a:pt x="1093" y="205"/>
                  </a:moveTo>
                  <a:cubicBezTo>
                    <a:pt x="1056" y="205"/>
                    <a:pt x="1019" y="232"/>
                    <a:pt x="1010" y="269"/>
                  </a:cubicBezTo>
                  <a:cubicBezTo>
                    <a:pt x="1004" y="313"/>
                    <a:pt x="1032" y="357"/>
                    <a:pt x="1073" y="363"/>
                  </a:cubicBezTo>
                  <a:lnTo>
                    <a:pt x="1614" y="473"/>
                  </a:lnTo>
                  <a:lnTo>
                    <a:pt x="1630" y="473"/>
                  </a:lnTo>
                  <a:cubicBezTo>
                    <a:pt x="1659" y="473"/>
                    <a:pt x="1688" y="456"/>
                    <a:pt x="1702" y="429"/>
                  </a:cubicBezTo>
                  <a:lnTo>
                    <a:pt x="1702" y="429"/>
                  </a:lnTo>
                  <a:cubicBezTo>
                    <a:pt x="1704" y="466"/>
                    <a:pt x="1730" y="499"/>
                    <a:pt x="1766" y="505"/>
                  </a:cubicBezTo>
                  <a:lnTo>
                    <a:pt x="1844" y="520"/>
                  </a:lnTo>
                  <a:lnTo>
                    <a:pt x="1860" y="520"/>
                  </a:lnTo>
                  <a:cubicBezTo>
                    <a:pt x="1898" y="520"/>
                    <a:pt x="1929" y="495"/>
                    <a:pt x="1939" y="457"/>
                  </a:cubicBezTo>
                  <a:cubicBezTo>
                    <a:pt x="1948" y="417"/>
                    <a:pt x="1920" y="373"/>
                    <a:pt x="1876" y="363"/>
                  </a:cubicBezTo>
                  <a:lnTo>
                    <a:pt x="1797" y="347"/>
                  </a:lnTo>
                  <a:cubicBezTo>
                    <a:pt x="1793" y="347"/>
                    <a:pt x="1789" y="346"/>
                    <a:pt x="1784" y="346"/>
                  </a:cubicBezTo>
                  <a:cubicBezTo>
                    <a:pt x="1754" y="346"/>
                    <a:pt x="1724" y="363"/>
                    <a:pt x="1709" y="391"/>
                  </a:cubicBezTo>
                  <a:lnTo>
                    <a:pt x="1709" y="391"/>
                  </a:lnTo>
                  <a:cubicBezTo>
                    <a:pt x="1706" y="356"/>
                    <a:pt x="1680" y="324"/>
                    <a:pt x="1646" y="316"/>
                  </a:cubicBezTo>
                  <a:lnTo>
                    <a:pt x="1105" y="206"/>
                  </a:lnTo>
                  <a:cubicBezTo>
                    <a:pt x="1101" y="205"/>
                    <a:pt x="1097" y="205"/>
                    <a:pt x="1093" y="205"/>
                  </a:cubicBezTo>
                  <a:close/>
                  <a:moveTo>
                    <a:pt x="2096" y="409"/>
                  </a:moveTo>
                  <a:cubicBezTo>
                    <a:pt x="2057" y="409"/>
                    <a:pt x="2023" y="436"/>
                    <a:pt x="2014" y="473"/>
                  </a:cubicBezTo>
                  <a:cubicBezTo>
                    <a:pt x="2008" y="517"/>
                    <a:pt x="2033" y="561"/>
                    <a:pt x="2077" y="568"/>
                  </a:cubicBezTo>
                  <a:lnTo>
                    <a:pt x="2615" y="678"/>
                  </a:lnTo>
                  <a:lnTo>
                    <a:pt x="2631" y="678"/>
                  </a:lnTo>
                  <a:cubicBezTo>
                    <a:pt x="2664" y="678"/>
                    <a:pt x="2693" y="658"/>
                    <a:pt x="2705" y="627"/>
                  </a:cubicBezTo>
                  <a:lnTo>
                    <a:pt x="2705" y="627"/>
                  </a:lnTo>
                  <a:cubicBezTo>
                    <a:pt x="2705" y="667"/>
                    <a:pt x="2729" y="704"/>
                    <a:pt x="2769" y="709"/>
                  </a:cubicBezTo>
                  <a:lnTo>
                    <a:pt x="2848" y="725"/>
                  </a:lnTo>
                  <a:lnTo>
                    <a:pt x="2864" y="725"/>
                  </a:lnTo>
                  <a:cubicBezTo>
                    <a:pt x="2898" y="725"/>
                    <a:pt x="2930" y="700"/>
                    <a:pt x="2942" y="662"/>
                  </a:cubicBezTo>
                  <a:cubicBezTo>
                    <a:pt x="2952" y="621"/>
                    <a:pt x="2924" y="577"/>
                    <a:pt x="2880" y="568"/>
                  </a:cubicBezTo>
                  <a:lnTo>
                    <a:pt x="2801" y="552"/>
                  </a:lnTo>
                  <a:cubicBezTo>
                    <a:pt x="2797" y="551"/>
                    <a:pt x="2793" y="551"/>
                    <a:pt x="2789" y="551"/>
                  </a:cubicBezTo>
                  <a:cubicBezTo>
                    <a:pt x="2755" y="551"/>
                    <a:pt x="2725" y="571"/>
                    <a:pt x="2711" y="600"/>
                  </a:cubicBezTo>
                  <a:lnTo>
                    <a:pt x="2711" y="600"/>
                  </a:lnTo>
                  <a:cubicBezTo>
                    <a:pt x="2712" y="564"/>
                    <a:pt x="2685" y="529"/>
                    <a:pt x="2647" y="520"/>
                  </a:cubicBezTo>
                  <a:lnTo>
                    <a:pt x="2109" y="410"/>
                  </a:lnTo>
                  <a:cubicBezTo>
                    <a:pt x="2104" y="410"/>
                    <a:pt x="2100" y="409"/>
                    <a:pt x="2096" y="409"/>
                  </a:cubicBezTo>
                  <a:close/>
                  <a:moveTo>
                    <a:pt x="3091" y="614"/>
                  </a:moveTo>
                  <a:cubicBezTo>
                    <a:pt x="3054" y="614"/>
                    <a:pt x="3017" y="641"/>
                    <a:pt x="3009" y="678"/>
                  </a:cubicBezTo>
                  <a:cubicBezTo>
                    <a:pt x="3002" y="722"/>
                    <a:pt x="3031" y="766"/>
                    <a:pt x="3071" y="772"/>
                  </a:cubicBezTo>
                  <a:lnTo>
                    <a:pt x="3613" y="882"/>
                  </a:lnTo>
                  <a:cubicBezTo>
                    <a:pt x="3619" y="884"/>
                    <a:pt x="3626" y="885"/>
                    <a:pt x="3633" y="885"/>
                  </a:cubicBezTo>
                  <a:cubicBezTo>
                    <a:pt x="3667" y="885"/>
                    <a:pt x="3699" y="860"/>
                    <a:pt x="3707" y="827"/>
                  </a:cubicBezTo>
                  <a:lnTo>
                    <a:pt x="3707" y="827"/>
                  </a:lnTo>
                  <a:cubicBezTo>
                    <a:pt x="3698" y="864"/>
                    <a:pt x="3726" y="908"/>
                    <a:pt x="3770" y="914"/>
                  </a:cubicBezTo>
                  <a:lnTo>
                    <a:pt x="3849" y="930"/>
                  </a:lnTo>
                  <a:lnTo>
                    <a:pt x="3864" y="930"/>
                  </a:lnTo>
                  <a:cubicBezTo>
                    <a:pt x="3902" y="930"/>
                    <a:pt x="3934" y="904"/>
                    <a:pt x="3943" y="867"/>
                  </a:cubicBezTo>
                  <a:cubicBezTo>
                    <a:pt x="3949" y="826"/>
                    <a:pt x="3921" y="782"/>
                    <a:pt x="3877" y="772"/>
                  </a:cubicBezTo>
                  <a:lnTo>
                    <a:pt x="3798" y="756"/>
                  </a:lnTo>
                  <a:cubicBezTo>
                    <a:pt x="3793" y="755"/>
                    <a:pt x="3787" y="754"/>
                    <a:pt x="3781" y="754"/>
                  </a:cubicBezTo>
                  <a:cubicBezTo>
                    <a:pt x="3746" y="754"/>
                    <a:pt x="3713" y="778"/>
                    <a:pt x="3707" y="815"/>
                  </a:cubicBezTo>
                  <a:lnTo>
                    <a:pt x="3707" y="815"/>
                  </a:lnTo>
                  <a:cubicBezTo>
                    <a:pt x="3713" y="777"/>
                    <a:pt x="3685" y="734"/>
                    <a:pt x="3641" y="725"/>
                  </a:cubicBezTo>
                  <a:lnTo>
                    <a:pt x="3103" y="615"/>
                  </a:lnTo>
                  <a:cubicBezTo>
                    <a:pt x="3099" y="614"/>
                    <a:pt x="3095" y="614"/>
                    <a:pt x="3091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>
              <a:extLst>
                <a:ext uri="{FF2B5EF4-FFF2-40B4-BE49-F238E27FC236}">
                  <a16:creationId xmlns:a16="http://schemas.microsoft.com/office/drawing/2014/main" id="{1A4F317C-AF1B-9638-8F35-8CBB1AADB28C}"/>
                </a:ext>
              </a:extLst>
            </p:cNvPr>
            <p:cNvSpPr/>
            <p:nvPr/>
          </p:nvSpPr>
          <p:spPr>
            <a:xfrm rot="5400000">
              <a:off x="5502923" y="4262642"/>
              <a:ext cx="394682" cy="177551"/>
            </a:xfrm>
            <a:custGeom>
              <a:avLst/>
              <a:gdLst/>
              <a:ahLst/>
              <a:cxnLst/>
              <a:rect l="l" t="t" r="r" b="b"/>
              <a:pathLst>
                <a:path w="3510" h="1579" extrusionOk="0">
                  <a:moveTo>
                    <a:pt x="91" y="0"/>
                  </a:moveTo>
                  <a:cubicBezTo>
                    <a:pt x="60" y="0"/>
                    <a:pt x="29" y="20"/>
                    <a:pt x="17" y="50"/>
                  </a:cubicBezTo>
                  <a:cubicBezTo>
                    <a:pt x="1" y="91"/>
                    <a:pt x="20" y="135"/>
                    <a:pt x="61" y="153"/>
                  </a:cubicBezTo>
                  <a:lnTo>
                    <a:pt x="567" y="367"/>
                  </a:lnTo>
                  <a:cubicBezTo>
                    <a:pt x="580" y="374"/>
                    <a:pt x="586" y="377"/>
                    <a:pt x="599" y="377"/>
                  </a:cubicBezTo>
                  <a:cubicBezTo>
                    <a:pt x="630" y="377"/>
                    <a:pt x="659" y="361"/>
                    <a:pt x="668" y="327"/>
                  </a:cubicBezTo>
                  <a:cubicBezTo>
                    <a:pt x="684" y="286"/>
                    <a:pt x="665" y="238"/>
                    <a:pt x="627" y="223"/>
                  </a:cubicBezTo>
                  <a:lnTo>
                    <a:pt x="117" y="6"/>
                  </a:lnTo>
                  <a:cubicBezTo>
                    <a:pt x="109" y="2"/>
                    <a:pt x="100" y="0"/>
                    <a:pt x="91" y="0"/>
                  </a:cubicBezTo>
                  <a:close/>
                  <a:moveTo>
                    <a:pt x="745" y="280"/>
                  </a:moveTo>
                  <a:cubicBezTo>
                    <a:pt x="714" y="280"/>
                    <a:pt x="683" y="299"/>
                    <a:pt x="671" y="330"/>
                  </a:cubicBezTo>
                  <a:cubicBezTo>
                    <a:pt x="656" y="367"/>
                    <a:pt x="678" y="415"/>
                    <a:pt x="715" y="430"/>
                  </a:cubicBezTo>
                  <a:lnTo>
                    <a:pt x="788" y="462"/>
                  </a:lnTo>
                  <a:cubicBezTo>
                    <a:pt x="800" y="468"/>
                    <a:pt x="807" y="471"/>
                    <a:pt x="819" y="471"/>
                  </a:cubicBezTo>
                  <a:cubicBezTo>
                    <a:pt x="847" y="471"/>
                    <a:pt x="879" y="452"/>
                    <a:pt x="888" y="421"/>
                  </a:cubicBezTo>
                  <a:cubicBezTo>
                    <a:pt x="904" y="380"/>
                    <a:pt x="885" y="333"/>
                    <a:pt x="847" y="317"/>
                  </a:cubicBezTo>
                  <a:lnTo>
                    <a:pt x="775" y="286"/>
                  </a:lnTo>
                  <a:cubicBezTo>
                    <a:pt x="765" y="282"/>
                    <a:pt x="755" y="280"/>
                    <a:pt x="745" y="280"/>
                  </a:cubicBezTo>
                  <a:close/>
                  <a:moveTo>
                    <a:pt x="1034" y="403"/>
                  </a:moveTo>
                  <a:cubicBezTo>
                    <a:pt x="1003" y="403"/>
                    <a:pt x="973" y="421"/>
                    <a:pt x="961" y="452"/>
                  </a:cubicBezTo>
                  <a:cubicBezTo>
                    <a:pt x="945" y="490"/>
                    <a:pt x="964" y="537"/>
                    <a:pt x="1005" y="553"/>
                  </a:cubicBezTo>
                  <a:lnTo>
                    <a:pt x="1511" y="770"/>
                  </a:lnTo>
                  <a:cubicBezTo>
                    <a:pt x="1521" y="775"/>
                    <a:pt x="1532" y="778"/>
                    <a:pt x="1543" y="778"/>
                  </a:cubicBezTo>
                  <a:cubicBezTo>
                    <a:pt x="1572" y="778"/>
                    <a:pt x="1601" y="759"/>
                    <a:pt x="1612" y="729"/>
                  </a:cubicBezTo>
                  <a:lnTo>
                    <a:pt x="1612" y="729"/>
                  </a:lnTo>
                  <a:cubicBezTo>
                    <a:pt x="1596" y="770"/>
                    <a:pt x="1618" y="817"/>
                    <a:pt x="1656" y="833"/>
                  </a:cubicBezTo>
                  <a:lnTo>
                    <a:pt x="1729" y="865"/>
                  </a:lnTo>
                  <a:cubicBezTo>
                    <a:pt x="1738" y="868"/>
                    <a:pt x="1747" y="871"/>
                    <a:pt x="1760" y="871"/>
                  </a:cubicBezTo>
                  <a:cubicBezTo>
                    <a:pt x="1785" y="871"/>
                    <a:pt x="1817" y="852"/>
                    <a:pt x="1829" y="821"/>
                  </a:cubicBezTo>
                  <a:cubicBezTo>
                    <a:pt x="1845" y="783"/>
                    <a:pt x="1826" y="736"/>
                    <a:pt x="1785" y="720"/>
                  </a:cubicBezTo>
                  <a:lnTo>
                    <a:pt x="1716" y="688"/>
                  </a:lnTo>
                  <a:cubicBezTo>
                    <a:pt x="1705" y="682"/>
                    <a:pt x="1693" y="680"/>
                    <a:pt x="1682" y="680"/>
                  </a:cubicBezTo>
                  <a:cubicBezTo>
                    <a:pt x="1652" y="680"/>
                    <a:pt x="1624" y="699"/>
                    <a:pt x="1612" y="726"/>
                  </a:cubicBezTo>
                  <a:cubicBezTo>
                    <a:pt x="1628" y="688"/>
                    <a:pt x="1609" y="641"/>
                    <a:pt x="1568" y="626"/>
                  </a:cubicBezTo>
                  <a:lnTo>
                    <a:pt x="1061" y="408"/>
                  </a:lnTo>
                  <a:cubicBezTo>
                    <a:pt x="1052" y="405"/>
                    <a:pt x="1043" y="403"/>
                    <a:pt x="1034" y="403"/>
                  </a:cubicBezTo>
                  <a:close/>
                  <a:moveTo>
                    <a:pt x="1975" y="803"/>
                  </a:moveTo>
                  <a:cubicBezTo>
                    <a:pt x="1942" y="803"/>
                    <a:pt x="1911" y="823"/>
                    <a:pt x="1899" y="852"/>
                  </a:cubicBezTo>
                  <a:cubicBezTo>
                    <a:pt x="1883" y="893"/>
                    <a:pt x="1905" y="940"/>
                    <a:pt x="1943" y="956"/>
                  </a:cubicBezTo>
                  <a:lnTo>
                    <a:pt x="2449" y="1170"/>
                  </a:lnTo>
                  <a:cubicBezTo>
                    <a:pt x="2460" y="1176"/>
                    <a:pt x="2472" y="1179"/>
                    <a:pt x="2484" y="1179"/>
                  </a:cubicBezTo>
                  <a:cubicBezTo>
                    <a:pt x="2514" y="1179"/>
                    <a:pt x="2542" y="1160"/>
                    <a:pt x="2553" y="1132"/>
                  </a:cubicBezTo>
                  <a:lnTo>
                    <a:pt x="2553" y="1132"/>
                  </a:lnTo>
                  <a:cubicBezTo>
                    <a:pt x="2537" y="1170"/>
                    <a:pt x="2556" y="1217"/>
                    <a:pt x="2597" y="1233"/>
                  </a:cubicBezTo>
                  <a:lnTo>
                    <a:pt x="2666" y="1264"/>
                  </a:lnTo>
                  <a:cubicBezTo>
                    <a:pt x="2679" y="1271"/>
                    <a:pt x="2688" y="1274"/>
                    <a:pt x="2698" y="1274"/>
                  </a:cubicBezTo>
                  <a:cubicBezTo>
                    <a:pt x="2729" y="1274"/>
                    <a:pt x="2758" y="1255"/>
                    <a:pt x="2770" y="1223"/>
                  </a:cubicBezTo>
                  <a:cubicBezTo>
                    <a:pt x="2786" y="1183"/>
                    <a:pt x="2767" y="1135"/>
                    <a:pt x="2726" y="1120"/>
                  </a:cubicBezTo>
                  <a:lnTo>
                    <a:pt x="2657" y="1088"/>
                  </a:lnTo>
                  <a:cubicBezTo>
                    <a:pt x="2646" y="1083"/>
                    <a:pt x="2635" y="1081"/>
                    <a:pt x="2624" y="1081"/>
                  </a:cubicBezTo>
                  <a:cubicBezTo>
                    <a:pt x="2593" y="1081"/>
                    <a:pt x="2565" y="1099"/>
                    <a:pt x="2553" y="1129"/>
                  </a:cubicBezTo>
                  <a:cubicBezTo>
                    <a:pt x="2569" y="1088"/>
                    <a:pt x="2550" y="1041"/>
                    <a:pt x="2509" y="1025"/>
                  </a:cubicBezTo>
                  <a:lnTo>
                    <a:pt x="2002" y="808"/>
                  </a:lnTo>
                  <a:cubicBezTo>
                    <a:pt x="1993" y="805"/>
                    <a:pt x="1984" y="803"/>
                    <a:pt x="1975" y="803"/>
                  </a:cubicBezTo>
                  <a:close/>
                  <a:moveTo>
                    <a:pt x="2914" y="1205"/>
                  </a:moveTo>
                  <a:cubicBezTo>
                    <a:pt x="2882" y="1205"/>
                    <a:pt x="2851" y="1224"/>
                    <a:pt x="2839" y="1255"/>
                  </a:cubicBezTo>
                  <a:cubicBezTo>
                    <a:pt x="2824" y="1293"/>
                    <a:pt x="2846" y="1340"/>
                    <a:pt x="2883" y="1356"/>
                  </a:cubicBezTo>
                  <a:lnTo>
                    <a:pt x="3390" y="1573"/>
                  </a:lnTo>
                  <a:cubicBezTo>
                    <a:pt x="3403" y="1576"/>
                    <a:pt x="3412" y="1579"/>
                    <a:pt x="3422" y="1579"/>
                  </a:cubicBezTo>
                  <a:cubicBezTo>
                    <a:pt x="3453" y="1579"/>
                    <a:pt x="3481" y="1563"/>
                    <a:pt x="3494" y="1529"/>
                  </a:cubicBezTo>
                  <a:cubicBezTo>
                    <a:pt x="3510" y="1491"/>
                    <a:pt x="3491" y="1444"/>
                    <a:pt x="3450" y="1428"/>
                  </a:cubicBezTo>
                  <a:lnTo>
                    <a:pt x="2943" y="1211"/>
                  </a:lnTo>
                  <a:cubicBezTo>
                    <a:pt x="2934" y="1207"/>
                    <a:pt x="2923" y="1205"/>
                    <a:pt x="2914" y="12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1">
              <a:extLst>
                <a:ext uri="{FF2B5EF4-FFF2-40B4-BE49-F238E27FC236}">
                  <a16:creationId xmlns:a16="http://schemas.microsoft.com/office/drawing/2014/main" id="{4ACE5F35-3390-743F-17D6-53B332E558C7}"/>
                </a:ext>
              </a:extLst>
            </p:cNvPr>
            <p:cNvSpPr/>
            <p:nvPr/>
          </p:nvSpPr>
          <p:spPr>
            <a:xfrm rot="5400000">
              <a:off x="5365290" y="4151547"/>
              <a:ext cx="303039" cy="165969"/>
            </a:xfrm>
            <a:custGeom>
              <a:avLst/>
              <a:gdLst/>
              <a:ahLst/>
              <a:cxnLst/>
              <a:rect l="l" t="t" r="r" b="b"/>
              <a:pathLst>
                <a:path w="2695" h="1476" extrusionOk="0">
                  <a:moveTo>
                    <a:pt x="88" y="0"/>
                  </a:moveTo>
                  <a:cubicBezTo>
                    <a:pt x="61" y="0"/>
                    <a:pt x="35" y="16"/>
                    <a:pt x="22" y="44"/>
                  </a:cubicBezTo>
                  <a:cubicBezTo>
                    <a:pt x="0" y="82"/>
                    <a:pt x="16" y="129"/>
                    <a:pt x="54" y="148"/>
                  </a:cubicBezTo>
                  <a:lnTo>
                    <a:pt x="542" y="406"/>
                  </a:lnTo>
                  <a:cubicBezTo>
                    <a:pt x="554" y="409"/>
                    <a:pt x="567" y="412"/>
                    <a:pt x="576" y="412"/>
                  </a:cubicBezTo>
                  <a:cubicBezTo>
                    <a:pt x="601" y="412"/>
                    <a:pt x="627" y="402"/>
                    <a:pt x="643" y="382"/>
                  </a:cubicBezTo>
                  <a:lnTo>
                    <a:pt x="643" y="382"/>
                  </a:lnTo>
                  <a:cubicBezTo>
                    <a:pt x="627" y="420"/>
                    <a:pt x="643" y="461"/>
                    <a:pt x="680" y="478"/>
                  </a:cubicBezTo>
                  <a:lnTo>
                    <a:pt x="749" y="516"/>
                  </a:lnTo>
                  <a:cubicBezTo>
                    <a:pt x="762" y="519"/>
                    <a:pt x="775" y="522"/>
                    <a:pt x="787" y="522"/>
                  </a:cubicBezTo>
                  <a:cubicBezTo>
                    <a:pt x="819" y="522"/>
                    <a:pt x="844" y="506"/>
                    <a:pt x="856" y="484"/>
                  </a:cubicBezTo>
                  <a:cubicBezTo>
                    <a:pt x="882" y="444"/>
                    <a:pt x="866" y="396"/>
                    <a:pt x="825" y="377"/>
                  </a:cubicBezTo>
                  <a:lnTo>
                    <a:pt x="756" y="340"/>
                  </a:lnTo>
                  <a:cubicBezTo>
                    <a:pt x="743" y="333"/>
                    <a:pt x="730" y="330"/>
                    <a:pt x="717" y="330"/>
                  </a:cubicBezTo>
                  <a:cubicBezTo>
                    <a:pt x="692" y="330"/>
                    <a:pt x="669" y="342"/>
                    <a:pt x="654" y="364"/>
                  </a:cubicBezTo>
                  <a:lnTo>
                    <a:pt x="654" y="364"/>
                  </a:lnTo>
                  <a:cubicBezTo>
                    <a:pt x="668" y="326"/>
                    <a:pt x="652" y="285"/>
                    <a:pt x="617" y="267"/>
                  </a:cubicBezTo>
                  <a:lnTo>
                    <a:pt x="129" y="12"/>
                  </a:lnTo>
                  <a:cubicBezTo>
                    <a:pt x="116" y="4"/>
                    <a:pt x="102" y="0"/>
                    <a:pt x="88" y="0"/>
                  </a:cubicBezTo>
                  <a:close/>
                  <a:moveTo>
                    <a:pt x="994" y="475"/>
                  </a:moveTo>
                  <a:cubicBezTo>
                    <a:pt x="967" y="475"/>
                    <a:pt x="941" y="492"/>
                    <a:pt x="929" y="519"/>
                  </a:cubicBezTo>
                  <a:cubicBezTo>
                    <a:pt x="904" y="557"/>
                    <a:pt x="919" y="604"/>
                    <a:pt x="960" y="626"/>
                  </a:cubicBezTo>
                  <a:lnTo>
                    <a:pt x="1448" y="881"/>
                  </a:lnTo>
                  <a:cubicBezTo>
                    <a:pt x="1457" y="884"/>
                    <a:pt x="1470" y="887"/>
                    <a:pt x="1483" y="887"/>
                  </a:cubicBezTo>
                  <a:cubicBezTo>
                    <a:pt x="1509" y="887"/>
                    <a:pt x="1534" y="880"/>
                    <a:pt x="1546" y="861"/>
                  </a:cubicBezTo>
                  <a:lnTo>
                    <a:pt x="1546" y="861"/>
                  </a:lnTo>
                  <a:cubicBezTo>
                    <a:pt x="1533" y="896"/>
                    <a:pt x="1549" y="937"/>
                    <a:pt x="1583" y="956"/>
                  </a:cubicBezTo>
                  <a:lnTo>
                    <a:pt x="1656" y="991"/>
                  </a:lnTo>
                  <a:cubicBezTo>
                    <a:pt x="1668" y="994"/>
                    <a:pt x="1678" y="997"/>
                    <a:pt x="1690" y="997"/>
                  </a:cubicBezTo>
                  <a:cubicBezTo>
                    <a:pt x="1722" y="997"/>
                    <a:pt x="1750" y="988"/>
                    <a:pt x="1763" y="960"/>
                  </a:cubicBezTo>
                  <a:cubicBezTo>
                    <a:pt x="1785" y="919"/>
                    <a:pt x="1769" y="872"/>
                    <a:pt x="1731" y="853"/>
                  </a:cubicBezTo>
                  <a:lnTo>
                    <a:pt x="1659" y="818"/>
                  </a:lnTo>
                  <a:cubicBezTo>
                    <a:pt x="1646" y="810"/>
                    <a:pt x="1633" y="806"/>
                    <a:pt x="1620" y="806"/>
                  </a:cubicBezTo>
                  <a:cubicBezTo>
                    <a:pt x="1594" y="806"/>
                    <a:pt x="1570" y="820"/>
                    <a:pt x="1554" y="845"/>
                  </a:cubicBezTo>
                  <a:lnTo>
                    <a:pt x="1554" y="845"/>
                  </a:lnTo>
                  <a:cubicBezTo>
                    <a:pt x="1576" y="805"/>
                    <a:pt x="1560" y="761"/>
                    <a:pt x="1520" y="743"/>
                  </a:cubicBezTo>
                  <a:lnTo>
                    <a:pt x="1033" y="488"/>
                  </a:lnTo>
                  <a:cubicBezTo>
                    <a:pt x="1020" y="479"/>
                    <a:pt x="1007" y="475"/>
                    <a:pt x="994" y="475"/>
                  </a:cubicBezTo>
                  <a:close/>
                  <a:moveTo>
                    <a:pt x="1900" y="956"/>
                  </a:moveTo>
                  <a:cubicBezTo>
                    <a:pt x="1871" y="956"/>
                    <a:pt x="1845" y="971"/>
                    <a:pt x="1832" y="997"/>
                  </a:cubicBezTo>
                  <a:cubicBezTo>
                    <a:pt x="1810" y="1038"/>
                    <a:pt x="1826" y="1086"/>
                    <a:pt x="1863" y="1104"/>
                  </a:cubicBezTo>
                  <a:lnTo>
                    <a:pt x="2351" y="1359"/>
                  </a:lnTo>
                  <a:cubicBezTo>
                    <a:pt x="2364" y="1366"/>
                    <a:pt x="2376" y="1369"/>
                    <a:pt x="2386" y="1369"/>
                  </a:cubicBezTo>
                  <a:cubicBezTo>
                    <a:pt x="2417" y="1369"/>
                    <a:pt x="2446" y="1353"/>
                    <a:pt x="2458" y="1328"/>
                  </a:cubicBezTo>
                  <a:cubicBezTo>
                    <a:pt x="2480" y="1290"/>
                    <a:pt x="2464" y="1243"/>
                    <a:pt x="2427" y="1224"/>
                  </a:cubicBezTo>
                  <a:lnTo>
                    <a:pt x="1939" y="966"/>
                  </a:lnTo>
                  <a:cubicBezTo>
                    <a:pt x="1926" y="959"/>
                    <a:pt x="1913" y="956"/>
                    <a:pt x="1900" y="956"/>
                  </a:cubicBezTo>
                  <a:close/>
                  <a:moveTo>
                    <a:pt x="2527" y="1281"/>
                  </a:moveTo>
                  <a:cubicBezTo>
                    <a:pt x="2499" y="1281"/>
                    <a:pt x="2474" y="1297"/>
                    <a:pt x="2461" y="1325"/>
                  </a:cubicBezTo>
                  <a:cubicBezTo>
                    <a:pt x="2439" y="1362"/>
                    <a:pt x="2455" y="1413"/>
                    <a:pt x="2493" y="1432"/>
                  </a:cubicBezTo>
                  <a:lnTo>
                    <a:pt x="2565" y="1466"/>
                  </a:lnTo>
                  <a:cubicBezTo>
                    <a:pt x="2575" y="1469"/>
                    <a:pt x="2587" y="1476"/>
                    <a:pt x="2600" y="1476"/>
                  </a:cubicBezTo>
                  <a:cubicBezTo>
                    <a:pt x="2628" y="1476"/>
                    <a:pt x="2653" y="1463"/>
                    <a:pt x="2669" y="1435"/>
                  </a:cubicBezTo>
                  <a:cubicBezTo>
                    <a:pt x="2694" y="1397"/>
                    <a:pt x="2678" y="1350"/>
                    <a:pt x="2638" y="1328"/>
                  </a:cubicBezTo>
                  <a:lnTo>
                    <a:pt x="2568" y="1293"/>
                  </a:lnTo>
                  <a:cubicBezTo>
                    <a:pt x="2555" y="1285"/>
                    <a:pt x="2541" y="1281"/>
                    <a:pt x="2527" y="12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1">
              <a:extLst>
                <a:ext uri="{FF2B5EF4-FFF2-40B4-BE49-F238E27FC236}">
                  <a16:creationId xmlns:a16="http://schemas.microsoft.com/office/drawing/2014/main" id="{E3B113D8-C05B-2E88-21D5-77612D3D8DF0}"/>
                </a:ext>
              </a:extLst>
            </p:cNvPr>
            <p:cNvSpPr/>
            <p:nvPr/>
          </p:nvSpPr>
          <p:spPr>
            <a:xfrm rot="5400000">
              <a:off x="7009068" y="4380204"/>
              <a:ext cx="112333" cy="112333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498" y="158"/>
                  </a:moveTo>
                  <a:cubicBezTo>
                    <a:pt x="687" y="158"/>
                    <a:pt x="841" y="312"/>
                    <a:pt x="841" y="501"/>
                  </a:cubicBezTo>
                  <a:cubicBezTo>
                    <a:pt x="841" y="690"/>
                    <a:pt x="687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1"/>
                  </a:cubicBezTo>
                  <a:cubicBezTo>
                    <a:pt x="1" y="775"/>
                    <a:pt x="224" y="998"/>
                    <a:pt x="498" y="998"/>
                  </a:cubicBezTo>
                  <a:cubicBezTo>
                    <a:pt x="775" y="998"/>
                    <a:pt x="998" y="775"/>
                    <a:pt x="998" y="501"/>
                  </a:cubicBezTo>
                  <a:cubicBezTo>
                    <a:pt x="998" y="224"/>
                    <a:pt x="775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>
              <a:extLst>
                <a:ext uri="{FF2B5EF4-FFF2-40B4-BE49-F238E27FC236}">
                  <a16:creationId xmlns:a16="http://schemas.microsoft.com/office/drawing/2014/main" id="{DDDE4B7F-BB67-51F4-27B2-6CEAB71BDAA8}"/>
                </a:ext>
              </a:extLst>
            </p:cNvPr>
            <p:cNvSpPr/>
            <p:nvPr/>
          </p:nvSpPr>
          <p:spPr>
            <a:xfrm rot="5400000">
              <a:off x="6093934" y="4341130"/>
              <a:ext cx="187558" cy="200040"/>
            </a:xfrm>
            <a:custGeom>
              <a:avLst/>
              <a:gdLst/>
              <a:ahLst/>
              <a:cxnLst/>
              <a:rect l="l" t="t" r="r" b="b"/>
              <a:pathLst>
                <a:path w="1668" h="1779" extrusionOk="0">
                  <a:moveTo>
                    <a:pt x="891" y="161"/>
                  </a:moveTo>
                  <a:cubicBezTo>
                    <a:pt x="900" y="161"/>
                    <a:pt x="913" y="161"/>
                    <a:pt x="925" y="164"/>
                  </a:cubicBezTo>
                  <a:cubicBezTo>
                    <a:pt x="812" y="296"/>
                    <a:pt x="743" y="469"/>
                    <a:pt x="743" y="649"/>
                  </a:cubicBezTo>
                  <a:cubicBezTo>
                    <a:pt x="743" y="1036"/>
                    <a:pt x="1042" y="1357"/>
                    <a:pt x="1426" y="1388"/>
                  </a:cubicBezTo>
                  <a:cubicBezTo>
                    <a:pt x="1290" y="1539"/>
                    <a:pt x="1095" y="1624"/>
                    <a:pt x="891" y="1624"/>
                  </a:cubicBezTo>
                  <a:cubicBezTo>
                    <a:pt x="485" y="1624"/>
                    <a:pt x="157" y="1297"/>
                    <a:pt x="157" y="894"/>
                  </a:cubicBezTo>
                  <a:cubicBezTo>
                    <a:pt x="157" y="488"/>
                    <a:pt x="485" y="161"/>
                    <a:pt x="891" y="161"/>
                  </a:cubicBezTo>
                  <a:close/>
                  <a:moveTo>
                    <a:pt x="891" y="0"/>
                  </a:moveTo>
                  <a:cubicBezTo>
                    <a:pt x="397" y="0"/>
                    <a:pt x="0" y="403"/>
                    <a:pt x="0" y="891"/>
                  </a:cubicBezTo>
                  <a:cubicBezTo>
                    <a:pt x="0" y="1382"/>
                    <a:pt x="397" y="1778"/>
                    <a:pt x="891" y="1778"/>
                  </a:cubicBezTo>
                  <a:cubicBezTo>
                    <a:pt x="1199" y="1778"/>
                    <a:pt x="1495" y="1615"/>
                    <a:pt x="1652" y="1338"/>
                  </a:cubicBezTo>
                  <a:cubicBezTo>
                    <a:pt x="1668" y="1316"/>
                    <a:pt x="1665" y="1278"/>
                    <a:pt x="1649" y="1256"/>
                  </a:cubicBezTo>
                  <a:cubicBezTo>
                    <a:pt x="1630" y="1234"/>
                    <a:pt x="1608" y="1224"/>
                    <a:pt x="1582" y="1224"/>
                  </a:cubicBezTo>
                  <a:cubicBezTo>
                    <a:pt x="1578" y="1224"/>
                    <a:pt x="1574" y="1224"/>
                    <a:pt x="1570" y="1225"/>
                  </a:cubicBezTo>
                  <a:cubicBezTo>
                    <a:pt x="1545" y="1228"/>
                    <a:pt x="1517" y="1231"/>
                    <a:pt x="1485" y="1231"/>
                  </a:cubicBezTo>
                  <a:cubicBezTo>
                    <a:pt x="1164" y="1231"/>
                    <a:pt x="900" y="970"/>
                    <a:pt x="900" y="646"/>
                  </a:cubicBezTo>
                  <a:cubicBezTo>
                    <a:pt x="900" y="460"/>
                    <a:pt x="991" y="284"/>
                    <a:pt x="1139" y="173"/>
                  </a:cubicBezTo>
                  <a:cubicBezTo>
                    <a:pt x="1164" y="155"/>
                    <a:pt x="1177" y="126"/>
                    <a:pt x="1174" y="95"/>
                  </a:cubicBezTo>
                  <a:cubicBezTo>
                    <a:pt x="1168" y="63"/>
                    <a:pt x="1146" y="41"/>
                    <a:pt x="1117" y="32"/>
                  </a:cubicBezTo>
                  <a:cubicBezTo>
                    <a:pt x="1048" y="13"/>
                    <a:pt x="96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1">
              <a:extLst>
                <a:ext uri="{FF2B5EF4-FFF2-40B4-BE49-F238E27FC236}">
                  <a16:creationId xmlns:a16="http://schemas.microsoft.com/office/drawing/2014/main" id="{E0F99136-525D-B17C-CF05-230DBCEB2F30}"/>
                </a:ext>
              </a:extLst>
            </p:cNvPr>
            <p:cNvSpPr/>
            <p:nvPr/>
          </p:nvSpPr>
          <p:spPr>
            <a:xfrm rot="5400000">
              <a:off x="6670383" y="4503894"/>
              <a:ext cx="105136" cy="105586"/>
            </a:xfrm>
            <a:custGeom>
              <a:avLst/>
              <a:gdLst/>
              <a:ahLst/>
              <a:cxnLst/>
              <a:rect l="l" t="t" r="r" b="b"/>
              <a:pathLst>
                <a:path w="935" h="939" extrusionOk="0">
                  <a:moveTo>
                    <a:pt x="466" y="158"/>
                  </a:moveTo>
                  <a:cubicBezTo>
                    <a:pt x="636" y="158"/>
                    <a:pt x="777" y="297"/>
                    <a:pt x="777" y="470"/>
                  </a:cubicBezTo>
                  <a:cubicBezTo>
                    <a:pt x="777" y="643"/>
                    <a:pt x="639" y="781"/>
                    <a:pt x="466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299" y="158"/>
                    <a:pt x="466" y="158"/>
                  </a:cubicBezTo>
                  <a:close/>
                  <a:moveTo>
                    <a:pt x="466" y="1"/>
                  </a:moveTo>
                  <a:cubicBezTo>
                    <a:pt x="208" y="1"/>
                    <a:pt x="0" y="212"/>
                    <a:pt x="0" y="470"/>
                  </a:cubicBezTo>
                  <a:cubicBezTo>
                    <a:pt x="0" y="731"/>
                    <a:pt x="208" y="939"/>
                    <a:pt x="466" y="939"/>
                  </a:cubicBezTo>
                  <a:cubicBezTo>
                    <a:pt x="724" y="939"/>
                    <a:pt x="935" y="725"/>
                    <a:pt x="935" y="470"/>
                  </a:cubicBezTo>
                  <a:cubicBezTo>
                    <a:pt x="935" y="209"/>
                    <a:pt x="727" y="1"/>
                    <a:pt x="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1">
              <a:extLst>
                <a:ext uri="{FF2B5EF4-FFF2-40B4-BE49-F238E27FC236}">
                  <a16:creationId xmlns:a16="http://schemas.microsoft.com/office/drawing/2014/main" id="{DAAC854E-6D4D-D3EC-59EB-928AC6B22AC3}"/>
                </a:ext>
              </a:extLst>
            </p:cNvPr>
            <p:cNvSpPr/>
            <p:nvPr/>
          </p:nvSpPr>
          <p:spPr>
            <a:xfrm rot="5400000">
              <a:off x="8142120" y="4485734"/>
              <a:ext cx="76238" cy="76125"/>
            </a:xfrm>
            <a:custGeom>
              <a:avLst/>
              <a:gdLst/>
              <a:ahLst/>
              <a:cxnLst/>
              <a:rect l="l" t="t" r="r" b="b"/>
              <a:pathLst>
                <a:path w="678" h="677" extrusionOk="0">
                  <a:moveTo>
                    <a:pt x="340" y="158"/>
                  </a:moveTo>
                  <a:cubicBezTo>
                    <a:pt x="438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1" y="154"/>
                    <a:pt x="1" y="337"/>
                  </a:cubicBezTo>
                  <a:cubicBezTo>
                    <a:pt x="1" y="523"/>
                    <a:pt x="155" y="677"/>
                    <a:pt x="340" y="677"/>
                  </a:cubicBezTo>
                  <a:cubicBezTo>
                    <a:pt x="526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1">
              <a:extLst>
                <a:ext uri="{FF2B5EF4-FFF2-40B4-BE49-F238E27FC236}">
                  <a16:creationId xmlns:a16="http://schemas.microsoft.com/office/drawing/2014/main" id="{1E925FE8-7744-9C94-6F6B-E5D2C70DBBB6}"/>
                </a:ext>
              </a:extLst>
            </p:cNvPr>
            <p:cNvSpPr/>
            <p:nvPr/>
          </p:nvSpPr>
          <p:spPr>
            <a:xfrm rot="5400000">
              <a:off x="7167447" y="4629889"/>
              <a:ext cx="43291" cy="43629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98" y="0"/>
                  </a:moveTo>
                  <a:cubicBezTo>
                    <a:pt x="196" y="0"/>
                    <a:pt x="194" y="0"/>
                    <a:pt x="192" y="0"/>
                  </a:cubicBezTo>
                  <a:cubicBezTo>
                    <a:pt x="85" y="0"/>
                    <a:pt x="0" y="88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9" y="387"/>
                    <a:pt x="384" y="299"/>
                    <a:pt x="384" y="195"/>
                  </a:cubicBezTo>
                  <a:cubicBezTo>
                    <a:pt x="384" y="87"/>
                    <a:pt x="299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>
              <a:extLst>
                <a:ext uri="{FF2B5EF4-FFF2-40B4-BE49-F238E27FC236}">
                  <a16:creationId xmlns:a16="http://schemas.microsoft.com/office/drawing/2014/main" id="{FDFFB37C-6D06-7751-857E-C30FAC115592}"/>
                </a:ext>
              </a:extLst>
            </p:cNvPr>
            <p:cNvSpPr/>
            <p:nvPr/>
          </p:nvSpPr>
          <p:spPr>
            <a:xfrm rot="5400000">
              <a:off x="6367569" y="4613078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3" y="0"/>
                    <a:pt x="0" y="117"/>
                    <a:pt x="0" y="268"/>
                  </a:cubicBezTo>
                  <a:cubicBezTo>
                    <a:pt x="0" y="412"/>
                    <a:pt x="120" y="535"/>
                    <a:pt x="268" y="535"/>
                  </a:cubicBezTo>
                  <a:cubicBezTo>
                    <a:pt x="416" y="535"/>
                    <a:pt x="535" y="416"/>
                    <a:pt x="535" y="268"/>
                  </a:cubicBezTo>
                  <a:cubicBezTo>
                    <a:pt x="535" y="123"/>
                    <a:pt x="416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1">
              <a:extLst>
                <a:ext uri="{FF2B5EF4-FFF2-40B4-BE49-F238E27FC236}">
                  <a16:creationId xmlns:a16="http://schemas.microsoft.com/office/drawing/2014/main" id="{B504886F-CE60-A24E-646A-A39FAC638067}"/>
                </a:ext>
              </a:extLst>
            </p:cNvPr>
            <p:cNvSpPr/>
            <p:nvPr/>
          </p:nvSpPr>
          <p:spPr>
            <a:xfrm rot="5400000">
              <a:off x="8117326" y="4240772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4" y="0"/>
                    <a:pt x="1" y="117"/>
                    <a:pt x="1" y="268"/>
                  </a:cubicBezTo>
                  <a:cubicBezTo>
                    <a:pt x="1" y="412"/>
                    <a:pt x="124" y="535"/>
                    <a:pt x="268" y="535"/>
                  </a:cubicBezTo>
                  <a:cubicBezTo>
                    <a:pt x="413" y="535"/>
                    <a:pt x="536" y="416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1">
              <a:extLst>
                <a:ext uri="{FF2B5EF4-FFF2-40B4-BE49-F238E27FC236}">
                  <a16:creationId xmlns:a16="http://schemas.microsoft.com/office/drawing/2014/main" id="{E7A5C50C-0E98-DEBD-B05B-6FD12619073E}"/>
                </a:ext>
              </a:extLst>
            </p:cNvPr>
            <p:cNvSpPr/>
            <p:nvPr/>
          </p:nvSpPr>
          <p:spPr>
            <a:xfrm rot="5400000">
              <a:off x="7629708" y="699926"/>
              <a:ext cx="455852" cy="286622"/>
            </a:xfrm>
            <a:custGeom>
              <a:avLst/>
              <a:gdLst/>
              <a:ahLst/>
              <a:cxnLst/>
              <a:rect l="l" t="t" r="r" b="b"/>
              <a:pathLst>
                <a:path w="4054" h="2549" extrusionOk="0">
                  <a:moveTo>
                    <a:pt x="90" y="0"/>
                  </a:moveTo>
                  <a:cubicBezTo>
                    <a:pt x="61" y="0"/>
                    <a:pt x="34" y="13"/>
                    <a:pt x="19" y="37"/>
                  </a:cubicBezTo>
                  <a:cubicBezTo>
                    <a:pt x="0" y="78"/>
                    <a:pt x="10" y="125"/>
                    <a:pt x="47" y="147"/>
                  </a:cubicBezTo>
                  <a:lnTo>
                    <a:pt x="441" y="393"/>
                  </a:lnTo>
                  <a:cubicBezTo>
                    <a:pt x="450" y="399"/>
                    <a:pt x="463" y="402"/>
                    <a:pt x="479" y="402"/>
                  </a:cubicBezTo>
                  <a:cubicBezTo>
                    <a:pt x="507" y="402"/>
                    <a:pt x="529" y="393"/>
                    <a:pt x="551" y="364"/>
                  </a:cubicBezTo>
                  <a:cubicBezTo>
                    <a:pt x="570" y="324"/>
                    <a:pt x="557" y="276"/>
                    <a:pt x="523" y="254"/>
                  </a:cubicBezTo>
                  <a:lnTo>
                    <a:pt x="129" y="9"/>
                  </a:lnTo>
                  <a:cubicBezTo>
                    <a:pt x="116" y="3"/>
                    <a:pt x="103" y="0"/>
                    <a:pt x="90" y="0"/>
                  </a:cubicBezTo>
                  <a:close/>
                  <a:moveTo>
                    <a:pt x="685" y="374"/>
                  </a:moveTo>
                  <a:cubicBezTo>
                    <a:pt x="658" y="374"/>
                    <a:pt x="632" y="387"/>
                    <a:pt x="617" y="412"/>
                  </a:cubicBezTo>
                  <a:cubicBezTo>
                    <a:pt x="598" y="449"/>
                    <a:pt x="608" y="497"/>
                    <a:pt x="645" y="522"/>
                  </a:cubicBezTo>
                  <a:lnTo>
                    <a:pt x="711" y="560"/>
                  </a:lnTo>
                  <a:cubicBezTo>
                    <a:pt x="724" y="569"/>
                    <a:pt x="738" y="573"/>
                    <a:pt x="752" y="573"/>
                  </a:cubicBezTo>
                  <a:cubicBezTo>
                    <a:pt x="777" y="573"/>
                    <a:pt x="802" y="560"/>
                    <a:pt x="818" y="538"/>
                  </a:cubicBezTo>
                  <a:lnTo>
                    <a:pt x="818" y="538"/>
                  </a:lnTo>
                  <a:cubicBezTo>
                    <a:pt x="796" y="572"/>
                    <a:pt x="809" y="619"/>
                    <a:pt x="844" y="645"/>
                  </a:cubicBezTo>
                  <a:lnTo>
                    <a:pt x="1313" y="931"/>
                  </a:lnTo>
                  <a:cubicBezTo>
                    <a:pt x="1325" y="937"/>
                    <a:pt x="1338" y="943"/>
                    <a:pt x="1353" y="943"/>
                  </a:cubicBezTo>
                  <a:cubicBezTo>
                    <a:pt x="1375" y="943"/>
                    <a:pt x="1404" y="928"/>
                    <a:pt x="1423" y="903"/>
                  </a:cubicBezTo>
                  <a:cubicBezTo>
                    <a:pt x="1442" y="865"/>
                    <a:pt x="1432" y="818"/>
                    <a:pt x="1394" y="792"/>
                  </a:cubicBezTo>
                  <a:lnTo>
                    <a:pt x="929" y="506"/>
                  </a:lnTo>
                  <a:cubicBezTo>
                    <a:pt x="915" y="497"/>
                    <a:pt x="900" y="493"/>
                    <a:pt x="886" y="493"/>
                  </a:cubicBezTo>
                  <a:cubicBezTo>
                    <a:pt x="860" y="493"/>
                    <a:pt x="836" y="506"/>
                    <a:pt x="822" y="528"/>
                  </a:cubicBezTo>
                  <a:cubicBezTo>
                    <a:pt x="840" y="493"/>
                    <a:pt x="828" y="446"/>
                    <a:pt x="793" y="424"/>
                  </a:cubicBezTo>
                  <a:lnTo>
                    <a:pt x="727" y="383"/>
                  </a:lnTo>
                  <a:cubicBezTo>
                    <a:pt x="714" y="377"/>
                    <a:pt x="699" y="374"/>
                    <a:pt x="685" y="374"/>
                  </a:cubicBezTo>
                  <a:close/>
                  <a:moveTo>
                    <a:pt x="1558" y="910"/>
                  </a:moveTo>
                  <a:cubicBezTo>
                    <a:pt x="1530" y="910"/>
                    <a:pt x="1503" y="923"/>
                    <a:pt x="1486" y="947"/>
                  </a:cubicBezTo>
                  <a:cubicBezTo>
                    <a:pt x="1467" y="984"/>
                    <a:pt x="1479" y="1032"/>
                    <a:pt x="1514" y="1057"/>
                  </a:cubicBezTo>
                  <a:lnTo>
                    <a:pt x="1580" y="1095"/>
                  </a:lnTo>
                  <a:cubicBezTo>
                    <a:pt x="1592" y="1104"/>
                    <a:pt x="1607" y="1108"/>
                    <a:pt x="1621" y="1108"/>
                  </a:cubicBezTo>
                  <a:cubicBezTo>
                    <a:pt x="1646" y="1108"/>
                    <a:pt x="1671" y="1095"/>
                    <a:pt x="1687" y="1073"/>
                  </a:cubicBezTo>
                  <a:lnTo>
                    <a:pt x="1687" y="1073"/>
                  </a:lnTo>
                  <a:cubicBezTo>
                    <a:pt x="1668" y="1107"/>
                    <a:pt x="1678" y="1154"/>
                    <a:pt x="1715" y="1180"/>
                  </a:cubicBezTo>
                  <a:lnTo>
                    <a:pt x="2181" y="1466"/>
                  </a:lnTo>
                  <a:cubicBezTo>
                    <a:pt x="2194" y="1472"/>
                    <a:pt x="2206" y="1478"/>
                    <a:pt x="2222" y="1478"/>
                  </a:cubicBezTo>
                  <a:cubicBezTo>
                    <a:pt x="2250" y="1478"/>
                    <a:pt x="2272" y="1463"/>
                    <a:pt x="2291" y="1438"/>
                  </a:cubicBezTo>
                  <a:cubicBezTo>
                    <a:pt x="2313" y="1400"/>
                    <a:pt x="2301" y="1353"/>
                    <a:pt x="2266" y="1327"/>
                  </a:cubicBezTo>
                  <a:lnTo>
                    <a:pt x="1797" y="1041"/>
                  </a:lnTo>
                  <a:cubicBezTo>
                    <a:pt x="1785" y="1032"/>
                    <a:pt x="1771" y="1028"/>
                    <a:pt x="1756" y="1028"/>
                  </a:cubicBezTo>
                  <a:cubicBezTo>
                    <a:pt x="1731" y="1028"/>
                    <a:pt x="1706" y="1041"/>
                    <a:pt x="1690" y="1063"/>
                  </a:cubicBezTo>
                  <a:cubicBezTo>
                    <a:pt x="1709" y="1028"/>
                    <a:pt x="1700" y="981"/>
                    <a:pt x="1662" y="959"/>
                  </a:cubicBezTo>
                  <a:lnTo>
                    <a:pt x="1596" y="918"/>
                  </a:lnTo>
                  <a:cubicBezTo>
                    <a:pt x="1584" y="912"/>
                    <a:pt x="1571" y="910"/>
                    <a:pt x="1558" y="910"/>
                  </a:cubicBezTo>
                  <a:close/>
                  <a:moveTo>
                    <a:pt x="2431" y="1445"/>
                  </a:moveTo>
                  <a:cubicBezTo>
                    <a:pt x="2402" y="1445"/>
                    <a:pt x="2376" y="1458"/>
                    <a:pt x="2360" y="1482"/>
                  </a:cubicBezTo>
                  <a:cubicBezTo>
                    <a:pt x="2338" y="1519"/>
                    <a:pt x="2351" y="1567"/>
                    <a:pt x="2386" y="1592"/>
                  </a:cubicBezTo>
                  <a:lnTo>
                    <a:pt x="2455" y="1630"/>
                  </a:lnTo>
                  <a:cubicBezTo>
                    <a:pt x="2467" y="1639"/>
                    <a:pt x="2481" y="1643"/>
                    <a:pt x="2495" y="1643"/>
                  </a:cubicBezTo>
                  <a:cubicBezTo>
                    <a:pt x="2520" y="1643"/>
                    <a:pt x="2545" y="1630"/>
                    <a:pt x="2559" y="1607"/>
                  </a:cubicBezTo>
                  <a:lnTo>
                    <a:pt x="2559" y="1607"/>
                  </a:lnTo>
                  <a:cubicBezTo>
                    <a:pt x="2540" y="1642"/>
                    <a:pt x="2552" y="1689"/>
                    <a:pt x="2587" y="1714"/>
                  </a:cubicBezTo>
                  <a:lnTo>
                    <a:pt x="3056" y="2001"/>
                  </a:lnTo>
                  <a:cubicBezTo>
                    <a:pt x="3068" y="2007"/>
                    <a:pt x="3078" y="2013"/>
                    <a:pt x="3094" y="2013"/>
                  </a:cubicBezTo>
                  <a:cubicBezTo>
                    <a:pt x="3119" y="2013"/>
                    <a:pt x="3147" y="1998"/>
                    <a:pt x="3166" y="1973"/>
                  </a:cubicBezTo>
                  <a:cubicBezTo>
                    <a:pt x="3185" y="1935"/>
                    <a:pt x="3172" y="1888"/>
                    <a:pt x="3138" y="1862"/>
                  </a:cubicBezTo>
                  <a:lnTo>
                    <a:pt x="2669" y="1576"/>
                  </a:lnTo>
                  <a:cubicBezTo>
                    <a:pt x="2656" y="1567"/>
                    <a:pt x="2642" y="1563"/>
                    <a:pt x="2628" y="1563"/>
                  </a:cubicBezTo>
                  <a:cubicBezTo>
                    <a:pt x="2603" y="1563"/>
                    <a:pt x="2579" y="1576"/>
                    <a:pt x="2565" y="1598"/>
                  </a:cubicBezTo>
                  <a:cubicBezTo>
                    <a:pt x="2584" y="1563"/>
                    <a:pt x="2571" y="1516"/>
                    <a:pt x="2537" y="1494"/>
                  </a:cubicBezTo>
                  <a:lnTo>
                    <a:pt x="2471" y="1453"/>
                  </a:lnTo>
                  <a:cubicBezTo>
                    <a:pt x="2458" y="1447"/>
                    <a:pt x="2444" y="1445"/>
                    <a:pt x="2431" y="1445"/>
                  </a:cubicBezTo>
                  <a:close/>
                  <a:moveTo>
                    <a:pt x="3300" y="1979"/>
                  </a:moveTo>
                  <a:cubicBezTo>
                    <a:pt x="3271" y="1979"/>
                    <a:pt x="3244" y="1993"/>
                    <a:pt x="3229" y="2017"/>
                  </a:cubicBezTo>
                  <a:cubicBezTo>
                    <a:pt x="3210" y="2054"/>
                    <a:pt x="3220" y="2102"/>
                    <a:pt x="3257" y="2127"/>
                  </a:cubicBezTo>
                  <a:lnTo>
                    <a:pt x="3323" y="2164"/>
                  </a:lnTo>
                  <a:cubicBezTo>
                    <a:pt x="3336" y="2174"/>
                    <a:pt x="3350" y="2178"/>
                    <a:pt x="3364" y="2178"/>
                  </a:cubicBezTo>
                  <a:cubicBezTo>
                    <a:pt x="3389" y="2178"/>
                    <a:pt x="3414" y="2165"/>
                    <a:pt x="3430" y="2142"/>
                  </a:cubicBezTo>
                  <a:lnTo>
                    <a:pt x="3430" y="2142"/>
                  </a:lnTo>
                  <a:cubicBezTo>
                    <a:pt x="3408" y="2177"/>
                    <a:pt x="3421" y="2224"/>
                    <a:pt x="3456" y="2249"/>
                  </a:cubicBezTo>
                  <a:lnTo>
                    <a:pt x="3924" y="2536"/>
                  </a:lnTo>
                  <a:cubicBezTo>
                    <a:pt x="3937" y="2542"/>
                    <a:pt x="3950" y="2548"/>
                    <a:pt x="3965" y="2548"/>
                  </a:cubicBezTo>
                  <a:cubicBezTo>
                    <a:pt x="3990" y="2548"/>
                    <a:pt x="4019" y="2533"/>
                    <a:pt x="4035" y="2507"/>
                  </a:cubicBezTo>
                  <a:cubicBezTo>
                    <a:pt x="4053" y="2470"/>
                    <a:pt x="4044" y="2423"/>
                    <a:pt x="4006" y="2397"/>
                  </a:cubicBezTo>
                  <a:lnTo>
                    <a:pt x="3540" y="2111"/>
                  </a:lnTo>
                  <a:cubicBezTo>
                    <a:pt x="3527" y="2102"/>
                    <a:pt x="3512" y="2098"/>
                    <a:pt x="3498" y="2098"/>
                  </a:cubicBezTo>
                  <a:cubicBezTo>
                    <a:pt x="3472" y="2098"/>
                    <a:pt x="3448" y="2111"/>
                    <a:pt x="3434" y="2133"/>
                  </a:cubicBezTo>
                  <a:cubicBezTo>
                    <a:pt x="3452" y="2098"/>
                    <a:pt x="3440" y="2051"/>
                    <a:pt x="3405" y="2029"/>
                  </a:cubicBezTo>
                  <a:lnTo>
                    <a:pt x="3339" y="1988"/>
                  </a:lnTo>
                  <a:cubicBezTo>
                    <a:pt x="3326" y="1982"/>
                    <a:pt x="3313" y="1979"/>
                    <a:pt x="3300" y="19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1">
              <a:extLst>
                <a:ext uri="{FF2B5EF4-FFF2-40B4-BE49-F238E27FC236}">
                  <a16:creationId xmlns:a16="http://schemas.microsoft.com/office/drawing/2014/main" id="{7CE70BDC-FCC6-3054-B688-0ED4B1FB4ADE}"/>
                </a:ext>
              </a:extLst>
            </p:cNvPr>
            <p:cNvSpPr/>
            <p:nvPr/>
          </p:nvSpPr>
          <p:spPr>
            <a:xfrm rot="5400000">
              <a:off x="7439901" y="760871"/>
              <a:ext cx="377028" cy="121890"/>
            </a:xfrm>
            <a:custGeom>
              <a:avLst/>
              <a:gdLst/>
              <a:ahLst/>
              <a:cxnLst/>
              <a:rect l="l" t="t" r="r" b="b"/>
              <a:pathLst>
                <a:path w="3353" h="1084" extrusionOk="0">
                  <a:moveTo>
                    <a:pt x="88" y="1"/>
                  </a:moveTo>
                  <a:cubicBezTo>
                    <a:pt x="53" y="1"/>
                    <a:pt x="21" y="24"/>
                    <a:pt x="13" y="61"/>
                  </a:cubicBezTo>
                  <a:cubicBezTo>
                    <a:pt x="1" y="101"/>
                    <a:pt x="23" y="146"/>
                    <a:pt x="67" y="158"/>
                  </a:cubicBezTo>
                  <a:lnTo>
                    <a:pt x="297" y="224"/>
                  </a:lnTo>
                  <a:cubicBezTo>
                    <a:pt x="303" y="227"/>
                    <a:pt x="312" y="227"/>
                    <a:pt x="319" y="227"/>
                  </a:cubicBezTo>
                  <a:cubicBezTo>
                    <a:pt x="350" y="227"/>
                    <a:pt x="382" y="205"/>
                    <a:pt x="394" y="171"/>
                  </a:cubicBezTo>
                  <a:cubicBezTo>
                    <a:pt x="407" y="127"/>
                    <a:pt x="382" y="83"/>
                    <a:pt x="337" y="70"/>
                  </a:cubicBezTo>
                  <a:lnTo>
                    <a:pt x="111" y="4"/>
                  </a:lnTo>
                  <a:cubicBezTo>
                    <a:pt x="103" y="2"/>
                    <a:pt x="96" y="1"/>
                    <a:pt x="88" y="1"/>
                  </a:cubicBezTo>
                  <a:close/>
                  <a:moveTo>
                    <a:pt x="543" y="136"/>
                  </a:moveTo>
                  <a:cubicBezTo>
                    <a:pt x="508" y="136"/>
                    <a:pt x="477" y="157"/>
                    <a:pt x="470" y="193"/>
                  </a:cubicBezTo>
                  <a:cubicBezTo>
                    <a:pt x="457" y="237"/>
                    <a:pt x="479" y="281"/>
                    <a:pt x="523" y="290"/>
                  </a:cubicBezTo>
                  <a:lnTo>
                    <a:pt x="599" y="315"/>
                  </a:lnTo>
                  <a:cubicBezTo>
                    <a:pt x="606" y="318"/>
                    <a:pt x="614" y="319"/>
                    <a:pt x="622" y="319"/>
                  </a:cubicBezTo>
                  <a:cubicBezTo>
                    <a:pt x="656" y="319"/>
                    <a:pt x="686" y="296"/>
                    <a:pt x="696" y="265"/>
                  </a:cubicBezTo>
                  <a:lnTo>
                    <a:pt x="696" y="265"/>
                  </a:lnTo>
                  <a:cubicBezTo>
                    <a:pt x="684" y="303"/>
                    <a:pt x="709" y="347"/>
                    <a:pt x="753" y="360"/>
                  </a:cubicBezTo>
                  <a:lnTo>
                    <a:pt x="1278" y="511"/>
                  </a:lnTo>
                  <a:cubicBezTo>
                    <a:pt x="1288" y="517"/>
                    <a:pt x="1294" y="517"/>
                    <a:pt x="1304" y="517"/>
                  </a:cubicBezTo>
                  <a:cubicBezTo>
                    <a:pt x="1335" y="517"/>
                    <a:pt x="1367" y="492"/>
                    <a:pt x="1376" y="457"/>
                  </a:cubicBezTo>
                  <a:cubicBezTo>
                    <a:pt x="1389" y="413"/>
                    <a:pt x="1367" y="369"/>
                    <a:pt x="1322" y="360"/>
                  </a:cubicBezTo>
                  <a:lnTo>
                    <a:pt x="794" y="205"/>
                  </a:lnTo>
                  <a:cubicBezTo>
                    <a:pt x="787" y="203"/>
                    <a:pt x="779" y="202"/>
                    <a:pt x="772" y="202"/>
                  </a:cubicBezTo>
                  <a:cubicBezTo>
                    <a:pt x="738" y="202"/>
                    <a:pt x="707" y="225"/>
                    <a:pt x="696" y="256"/>
                  </a:cubicBezTo>
                  <a:cubicBezTo>
                    <a:pt x="709" y="218"/>
                    <a:pt x="684" y="174"/>
                    <a:pt x="643" y="161"/>
                  </a:cubicBezTo>
                  <a:lnTo>
                    <a:pt x="567" y="139"/>
                  </a:lnTo>
                  <a:cubicBezTo>
                    <a:pt x="559" y="137"/>
                    <a:pt x="551" y="136"/>
                    <a:pt x="543" y="136"/>
                  </a:cubicBezTo>
                  <a:close/>
                  <a:moveTo>
                    <a:pt x="1522" y="419"/>
                  </a:moveTo>
                  <a:cubicBezTo>
                    <a:pt x="1487" y="419"/>
                    <a:pt x="1459" y="440"/>
                    <a:pt x="1448" y="476"/>
                  </a:cubicBezTo>
                  <a:cubicBezTo>
                    <a:pt x="1436" y="520"/>
                    <a:pt x="1461" y="564"/>
                    <a:pt x="1502" y="574"/>
                  </a:cubicBezTo>
                  <a:lnTo>
                    <a:pt x="1577" y="599"/>
                  </a:lnTo>
                  <a:cubicBezTo>
                    <a:pt x="1587" y="602"/>
                    <a:pt x="1593" y="602"/>
                    <a:pt x="1603" y="602"/>
                  </a:cubicBezTo>
                  <a:cubicBezTo>
                    <a:pt x="1636" y="602"/>
                    <a:pt x="1666" y="581"/>
                    <a:pt x="1674" y="546"/>
                  </a:cubicBezTo>
                  <a:lnTo>
                    <a:pt x="1674" y="546"/>
                  </a:lnTo>
                  <a:cubicBezTo>
                    <a:pt x="1667" y="589"/>
                    <a:pt x="1689" y="631"/>
                    <a:pt x="1732" y="643"/>
                  </a:cubicBezTo>
                  <a:lnTo>
                    <a:pt x="2257" y="794"/>
                  </a:lnTo>
                  <a:cubicBezTo>
                    <a:pt x="2267" y="800"/>
                    <a:pt x="2273" y="800"/>
                    <a:pt x="2282" y="800"/>
                  </a:cubicBezTo>
                  <a:cubicBezTo>
                    <a:pt x="2317" y="800"/>
                    <a:pt x="2348" y="775"/>
                    <a:pt x="2358" y="740"/>
                  </a:cubicBezTo>
                  <a:cubicBezTo>
                    <a:pt x="2367" y="696"/>
                    <a:pt x="2345" y="652"/>
                    <a:pt x="2301" y="643"/>
                  </a:cubicBezTo>
                  <a:lnTo>
                    <a:pt x="1776" y="489"/>
                  </a:lnTo>
                  <a:cubicBezTo>
                    <a:pt x="1768" y="486"/>
                    <a:pt x="1760" y="485"/>
                    <a:pt x="1753" y="485"/>
                  </a:cubicBezTo>
                  <a:cubicBezTo>
                    <a:pt x="1717" y="485"/>
                    <a:pt x="1685" y="508"/>
                    <a:pt x="1675" y="542"/>
                  </a:cubicBezTo>
                  <a:cubicBezTo>
                    <a:pt x="1687" y="501"/>
                    <a:pt x="1665" y="457"/>
                    <a:pt x="1621" y="445"/>
                  </a:cubicBezTo>
                  <a:lnTo>
                    <a:pt x="1546" y="422"/>
                  </a:lnTo>
                  <a:cubicBezTo>
                    <a:pt x="1538" y="420"/>
                    <a:pt x="1529" y="419"/>
                    <a:pt x="1522" y="419"/>
                  </a:cubicBezTo>
                  <a:close/>
                  <a:moveTo>
                    <a:pt x="2506" y="702"/>
                  </a:moveTo>
                  <a:cubicBezTo>
                    <a:pt x="2471" y="702"/>
                    <a:pt x="2440" y="723"/>
                    <a:pt x="2430" y="759"/>
                  </a:cubicBezTo>
                  <a:cubicBezTo>
                    <a:pt x="2421" y="803"/>
                    <a:pt x="2443" y="847"/>
                    <a:pt x="2487" y="857"/>
                  </a:cubicBezTo>
                  <a:lnTo>
                    <a:pt x="2562" y="882"/>
                  </a:lnTo>
                  <a:cubicBezTo>
                    <a:pt x="2569" y="885"/>
                    <a:pt x="2578" y="885"/>
                    <a:pt x="2584" y="885"/>
                  </a:cubicBezTo>
                  <a:cubicBezTo>
                    <a:pt x="2618" y="885"/>
                    <a:pt x="2649" y="864"/>
                    <a:pt x="2659" y="828"/>
                  </a:cubicBezTo>
                  <a:lnTo>
                    <a:pt x="2659" y="828"/>
                  </a:lnTo>
                  <a:cubicBezTo>
                    <a:pt x="2648" y="871"/>
                    <a:pt x="2673" y="914"/>
                    <a:pt x="2713" y="926"/>
                  </a:cubicBezTo>
                  <a:lnTo>
                    <a:pt x="3242" y="1077"/>
                  </a:lnTo>
                  <a:cubicBezTo>
                    <a:pt x="3248" y="1083"/>
                    <a:pt x="3258" y="1083"/>
                    <a:pt x="3264" y="1083"/>
                  </a:cubicBezTo>
                  <a:cubicBezTo>
                    <a:pt x="3302" y="1083"/>
                    <a:pt x="3333" y="1058"/>
                    <a:pt x="3340" y="1024"/>
                  </a:cubicBezTo>
                  <a:cubicBezTo>
                    <a:pt x="3352" y="979"/>
                    <a:pt x="3327" y="935"/>
                    <a:pt x="3286" y="926"/>
                  </a:cubicBezTo>
                  <a:lnTo>
                    <a:pt x="2757" y="772"/>
                  </a:lnTo>
                  <a:cubicBezTo>
                    <a:pt x="2750" y="770"/>
                    <a:pt x="2742" y="769"/>
                    <a:pt x="2735" y="769"/>
                  </a:cubicBezTo>
                  <a:cubicBezTo>
                    <a:pt x="2700" y="769"/>
                    <a:pt x="2670" y="792"/>
                    <a:pt x="2660" y="825"/>
                  </a:cubicBezTo>
                  <a:cubicBezTo>
                    <a:pt x="2672" y="784"/>
                    <a:pt x="2647" y="740"/>
                    <a:pt x="2603" y="728"/>
                  </a:cubicBezTo>
                  <a:lnTo>
                    <a:pt x="2531" y="706"/>
                  </a:lnTo>
                  <a:cubicBezTo>
                    <a:pt x="2523" y="703"/>
                    <a:pt x="2514" y="702"/>
                    <a:pt x="2506" y="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>
              <a:extLst>
                <a:ext uri="{FF2B5EF4-FFF2-40B4-BE49-F238E27FC236}">
                  <a16:creationId xmlns:a16="http://schemas.microsoft.com/office/drawing/2014/main" id="{F57858A7-9334-5A6B-889A-EB1990E05E72}"/>
                </a:ext>
              </a:extLst>
            </p:cNvPr>
            <p:cNvSpPr/>
            <p:nvPr/>
          </p:nvSpPr>
          <p:spPr>
            <a:xfrm rot="5400000">
              <a:off x="7189205" y="728543"/>
              <a:ext cx="389397" cy="26200"/>
            </a:xfrm>
            <a:custGeom>
              <a:avLst/>
              <a:gdLst/>
              <a:ahLst/>
              <a:cxnLst/>
              <a:rect l="l" t="t" r="r" b="b"/>
              <a:pathLst>
                <a:path w="3463" h="233" extrusionOk="0">
                  <a:moveTo>
                    <a:pt x="3384" y="0"/>
                  </a:moveTo>
                  <a:lnTo>
                    <a:pt x="2833" y="13"/>
                  </a:lnTo>
                  <a:cubicBezTo>
                    <a:pt x="2789" y="13"/>
                    <a:pt x="2754" y="47"/>
                    <a:pt x="2754" y="91"/>
                  </a:cubicBezTo>
                  <a:cubicBezTo>
                    <a:pt x="2754" y="135"/>
                    <a:pt x="2789" y="170"/>
                    <a:pt x="2833" y="170"/>
                  </a:cubicBezTo>
                  <a:lnTo>
                    <a:pt x="3384" y="157"/>
                  </a:lnTo>
                  <a:cubicBezTo>
                    <a:pt x="3428" y="157"/>
                    <a:pt x="3462" y="123"/>
                    <a:pt x="3462" y="79"/>
                  </a:cubicBezTo>
                  <a:cubicBezTo>
                    <a:pt x="3462" y="35"/>
                    <a:pt x="3428" y="0"/>
                    <a:pt x="3384" y="0"/>
                  </a:cubicBezTo>
                  <a:close/>
                  <a:moveTo>
                    <a:pt x="2597" y="16"/>
                  </a:moveTo>
                  <a:cubicBezTo>
                    <a:pt x="2553" y="16"/>
                    <a:pt x="2518" y="50"/>
                    <a:pt x="2518" y="94"/>
                  </a:cubicBezTo>
                  <a:cubicBezTo>
                    <a:pt x="2518" y="139"/>
                    <a:pt x="2553" y="173"/>
                    <a:pt x="2597" y="173"/>
                  </a:cubicBezTo>
                  <a:lnTo>
                    <a:pt x="2676" y="173"/>
                  </a:lnTo>
                  <a:cubicBezTo>
                    <a:pt x="2720" y="173"/>
                    <a:pt x="2754" y="139"/>
                    <a:pt x="2754" y="94"/>
                  </a:cubicBezTo>
                  <a:cubicBezTo>
                    <a:pt x="2754" y="50"/>
                    <a:pt x="2720" y="16"/>
                    <a:pt x="2676" y="16"/>
                  </a:cubicBezTo>
                  <a:close/>
                  <a:moveTo>
                    <a:pt x="2361" y="25"/>
                  </a:moveTo>
                  <a:lnTo>
                    <a:pt x="1810" y="35"/>
                  </a:lnTo>
                  <a:cubicBezTo>
                    <a:pt x="1766" y="35"/>
                    <a:pt x="1732" y="72"/>
                    <a:pt x="1732" y="113"/>
                  </a:cubicBezTo>
                  <a:cubicBezTo>
                    <a:pt x="1732" y="157"/>
                    <a:pt x="1766" y="192"/>
                    <a:pt x="1810" y="192"/>
                  </a:cubicBezTo>
                  <a:lnTo>
                    <a:pt x="2361" y="183"/>
                  </a:lnTo>
                  <a:cubicBezTo>
                    <a:pt x="2405" y="183"/>
                    <a:pt x="2440" y="145"/>
                    <a:pt x="2440" y="104"/>
                  </a:cubicBezTo>
                  <a:cubicBezTo>
                    <a:pt x="2440" y="60"/>
                    <a:pt x="2405" y="25"/>
                    <a:pt x="2361" y="25"/>
                  </a:cubicBezTo>
                  <a:close/>
                  <a:moveTo>
                    <a:pt x="1574" y="41"/>
                  </a:moveTo>
                  <a:cubicBezTo>
                    <a:pt x="1530" y="41"/>
                    <a:pt x="1496" y="76"/>
                    <a:pt x="1496" y="120"/>
                  </a:cubicBezTo>
                  <a:cubicBezTo>
                    <a:pt x="1496" y="161"/>
                    <a:pt x="1530" y="198"/>
                    <a:pt x="1574" y="198"/>
                  </a:cubicBezTo>
                  <a:lnTo>
                    <a:pt x="1653" y="198"/>
                  </a:lnTo>
                  <a:cubicBezTo>
                    <a:pt x="1697" y="198"/>
                    <a:pt x="1732" y="167"/>
                    <a:pt x="1732" y="120"/>
                  </a:cubicBezTo>
                  <a:cubicBezTo>
                    <a:pt x="1732" y="72"/>
                    <a:pt x="1697" y="41"/>
                    <a:pt x="1653" y="41"/>
                  </a:cubicBezTo>
                  <a:close/>
                  <a:moveTo>
                    <a:pt x="1343" y="47"/>
                  </a:moveTo>
                  <a:cubicBezTo>
                    <a:pt x="1342" y="47"/>
                    <a:pt x="1340" y="47"/>
                    <a:pt x="1338" y="47"/>
                  </a:cubicBezTo>
                  <a:lnTo>
                    <a:pt x="788" y="60"/>
                  </a:lnTo>
                  <a:cubicBezTo>
                    <a:pt x="744" y="60"/>
                    <a:pt x="709" y="94"/>
                    <a:pt x="709" y="139"/>
                  </a:cubicBezTo>
                  <a:cubicBezTo>
                    <a:pt x="709" y="183"/>
                    <a:pt x="744" y="217"/>
                    <a:pt x="788" y="217"/>
                  </a:cubicBezTo>
                  <a:lnTo>
                    <a:pt x="1338" y="205"/>
                  </a:lnTo>
                  <a:cubicBezTo>
                    <a:pt x="1382" y="205"/>
                    <a:pt x="1417" y="170"/>
                    <a:pt x="1417" y="126"/>
                  </a:cubicBezTo>
                  <a:cubicBezTo>
                    <a:pt x="1417" y="84"/>
                    <a:pt x="1385" y="47"/>
                    <a:pt x="1343" y="47"/>
                  </a:cubicBezTo>
                  <a:close/>
                  <a:moveTo>
                    <a:pt x="552" y="63"/>
                  </a:moveTo>
                  <a:cubicBezTo>
                    <a:pt x="508" y="63"/>
                    <a:pt x="473" y="98"/>
                    <a:pt x="473" y="142"/>
                  </a:cubicBezTo>
                  <a:cubicBezTo>
                    <a:pt x="473" y="186"/>
                    <a:pt x="508" y="220"/>
                    <a:pt x="552" y="220"/>
                  </a:cubicBezTo>
                  <a:lnTo>
                    <a:pt x="630" y="220"/>
                  </a:lnTo>
                  <a:cubicBezTo>
                    <a:pt x="674" y="220"/>
                    <a:pt x="709" y="186"/>
                    <a:pt x="709" y="142"/>
                  </a:cubicBezTo>
                  <a:cubicBezTo>
                    <a:pt x="709" y="98"/>
                    <a:pt x="674" y="63"/>
                    <a:pt x="630" y="63"/>
                  </a:cubicBezTo>
                  <a:close/>
                  <a:moveTo>
                    <a:pt x="325" y="72"/>
                  </a:moveTo>
                  <a:cubicBezTo>
                    <a:pt x="322" y="72"/>
                    <a:pt x="319" y="72"/>
                    <a:pt x="316" y="72"/>
                  </a:cubicBezTo>
                  <a:lnTo>
                    <a:pt x="80" y="76"/>
                  </a:lnTo>
                  <a:cubicBezTo>
                    <a:pt x="36" y="76"/>
                    <a:pt x="1" y="110"/>
                    <a:pt x="1" y="154"/>
                  </a:cubicBezTo>
                  <a:cubicBezTo>
                    <a:pt x="1" y="195"/>
                    <a:pt x="36" y="233"/>
                    <a:pt x="80" y="233"/>
                  </a:cubicBezTo>
                  <a:lnTo>
                    <a:pt x="316" y="230"/>
                  </a:lnTo>
                  <a:cubicBezTo>
                    <a:pt x="360" y="230"/>
                    <a:pt x="394" y="198"/>
                    <a:pt x="394" y="151"/>
                  </a:cubicBezTo>
                  <a:cubicBezTo>
                    <a:pt x="394" y="107"/>
                    <a:pt x="365" y="72"/>
                    <a:pt x="325" y="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1">
              <a:extLst>
                <a:ext uri="{FF2B5EF4-FFF2-40B4-BE49-F238E27FC236}">
                  <a16:creationId xmlns:a16="http://schemas.microsoft.com/office/drawing/2014/main" id="{EECAB952-92A6-C0FA-723B-8A6E170EF491}"/>
                </a:ext>
              </a:extLst>
            </p:cNvPr>
            <p:cNvSpPr/>
            <p:nvPr/>
          </p:nvSpPr>
          <p:spPr>
            <a:xfrm rot="5400000">
              <a:off x="5664562" y="652418"/>
              <a:ext cx="444158" cy="104574"/>
            </a:xfrm>
            <a:custGeom>
              <a:avLst/>
              <a:gdLst/>
              <a:ahLst/>
              <a:cxnLst/>
              <a:rect l="l" t="t" r="r" b="b"/>
              <a:pathLst>
                <a:path w="3950" h="930" extrusionOk="0">
                  <a:moveTo>
                    <a:pt x="3858" y="0"/>
                  </a:moveTo>
                  <a:cubicBezTo>
                    <a:pt x="3854" y="0"/>
                    <a:pt x="3850" y="1"/>
                    <a:pt x="3846" y="1"/>
                  </a:cubicBezTo>
                  <a:lnTo>
                    <a:pt x="3308" y="111"/>
                  </a:lnTo>
                  <a:cubicBezTo>
                    <a:pt x="3268" y="123"/>
                    <a:pt x="3241" y="157"/>
                    <a:pt x="3243" y="193"/>
                  </a:cubicBezTo>
                  <a:lnTo>
                    <a:pt x="3243" y="193"/>
                  </a:lnTo>
                  <a:cubicBezTo>
                    <a:pt x="3229" y="163"/>
                    <a:pt x="3200" y="142"/>
                    <a:pt x="3166" y="142"/>
                  </a:cubicBezTo>
                  <a:cubicBezTo>
                    <a:pt x="3162" y="142"/>
                    <a:pt x="3157" y="142"/>
                    <a:pt x="3153" y="143"/>
                  </a:cubicBezTo>
                  <a:lnTo>
                    <a:pt x="3075" y="159"/>
                  </a:lnTo>
                  <a:cubicBezTo>
                    <a:pt x="3031" y="171"/>
                    <a:pt x="3005" y="212"/>
                    <a:pt x="3012" y="253"/>
                  </a:cubicBezTo>
                  <a:cubicBezTo>
                    <a:pt x="3021" y="291"/>
                    <a:pt x="3056" y="316"/>
                    <a:pt x="3090" y="316"/>
                  </a:cubicBezTo>
                  <a:lnTo>
                    <a:pt x="3106" y="316"/>
                  </a:lnTo>
                  <a:lnTo>
                    <a:pt x="3185" y="300"/>
                  </a:lnTo>
                  <a:cubicBezTo>
                    <a:pt x="3223" y="289"/>
                    <a:pt x="3250" y="259"/>
                    <a:pt x="3250" y="222"/>
                  </a:cubicBezTo>
                  <a:lnTo>
                    <a:pt x="3250" y="222"/>
                  </a:lnTo>
                  <a:cubicBezTo>
                    <a:pt x="3262" y="251"/>
                    <a:pt x="3294" y="269"/>
                    <a:pt x="3323" y="269"/>
                  </a:cubicBezTo>
                  <a:lnTo>
                    <a:pt x="3339" y="269"/>
                  </a:lnTo>
                  <a:lnTo>
                    <a:pt x="3877" y="159"/>
                  </a:lnTo>
                  <a:cubicBezTo>
                    <a:pt x="3921" y="149"/>
                    <a:pt x="3950" y="108"/>
                    <a:pt x="3940" y="64"/>
                  </a:cubicBezTo>
                  <a:cubicBezTo>
                    <a:pt x="3929" y="27"/>
                    <a:pt x="3897" y="0"/>
                    <a:pt x="3858" y="0"/>
                  </a:cubicBezTo>
                  <a:close/>
                  <a:moveTo>
                    <a:pt x="2854" y="205"/>
                  </a:moveTo>
                  <a:cubicBezTo>
                    <a:pt x="2850" y="205"/>
                    <a:pt x="2846" y="205"/>
                    <a:pt x="2842" y="206"/>
                  </a:cubicBezTo>
                  <a:lnTo>
                    <a:pt x="2304" y="316"/>
                  </a:lnTo>
                  <a:cubicBezTo>
                    <a:pt x="2265" y="327"/>
                    <a:pt x="2240" y="361"/>
                    <a:pt x="2240" y="397"/>
                  </a:cubicBezTo>
                  <a:lnTo>
                    <a:pt x="2240" y="397"/>
                  </a:lnTo>
                  <a:cubicBezTo>
                    <a:pt x="2227" y="365"/>
                    <a:pt x="2197" y="346"/>
                    <a:pt x="2163" y="346"/>
                  </a:cubicBezTo>
                  <a:cubicBezTo>
                    <a:pt x="2158" y="346"/>
                    <a:pt x="2154" y="347"/>
                    <a:pt x="2150" y="347"/>
                  </a:cubicBezTo>
                  <a:lnTo>
                    <a:pt x="2071" y="363"/>
                  </a:lnTo>
                  <a:cubicBezTo>
                    <a:pt x="2030" y="376"/>
                    <a:pt x="2002" y="417"/>
                    <a:pt x="2008" y="457"/>
                  </a:cubicBezTo>
                  <a:cubicBezTo>
                    <a:pt x="2017" y="495"/>
                    <a:pt x="2052" y="520"/>
                    <a:pt x="2087" y="520"/>
                  </a:cubicBezTo>
                  <a:lnTo>
                    <a:pt x="2102" y="520"/>
                  </a:lnTo>
                  <a:lnTo>
                    <a:pt x="2181" y="505"/>
                  </a:lnTo>
                  <a:cubicBezTo>
                    <a:pt x="2220" y="493"/>
                    <a:pt x="2247" y="462"/>
                    <a:pt x="2246" y="424"/>
                  </a:cubicBezTo>
                  <a:lnTo>
                    <a:pt x="2246" y="424"/>
                  </a:lnTo>
                  <a:cubicBezTo>
                    <a:pt x="2259" y="454"/>
                    <a:pt x="2289" y="473"/>
                    <a:pt x="2319" y="473"/>
                  </a:cubicBezTo>
                  <a:lnTo>
                    <a:pt x="2335" y="473"/>
                  </a:lnTo>
                  <a:lnTo>
                    <a:pt x="2873" y="363"/>
                  </a:lnTo>
                  <a:cubicBezTo>
                    <a:pt x="2917" y="354"/>
                    <a:pt x="2946" y="313"/>
                    <a:pt x="2936" y="269"/>
                  </a:cubicBezTo>
                  <a:cubicBezTo>
                    <a:pt x="2928" y="232"/>
                    <a:pt x="2893" y="205"/>
                    <a:pt x="2854" y="205"/>
                  </a:cubicBezTo>
                  <a:close/>
                  <a:moveTo>
                    <a:pt x="1853" y="409"/>
                  </a:moveTo>
                  <a:cubicBezTo>
                    <a:pt x="1849" y="409"/>
                    <a:pt x="1845" y="410"/>
                    <a:pt x="1841" y="410"/>
                  </a:cubicBezTo>
                  <a:lnTo>
                    <a:pt x="1300" y="520"/>
                  </a:lnTo>
                  <a:cubicBezTo>
                    <a:pt x="1266" y="531"/>
                    <a:pt x="1241" y="560"/>
                    <a:pt x="1237" y="593"/>
                  </a:cubicBezTo>
                  <a:lnTo>
                    <a:pt x="1237" y="593"/>
                  </a:lnTo>
                  <a:cubicBezTo>
                    <a:pt x="1221" y="568"/>
                    <a:pt x="1195" y="551"/>
                    <a:pt x="1164" y="551"/>
                  </a:cubicBezTo>
                  <a:cubicBezTo>
                    <a:pt x="1160" y="551"/>
                    <a:pt x="1156" y="551"/>
                    <a:pt x="1152" y="552"/>
                  </a:cubicBezTo>
                  <a:lnTo>
                    <a:pt x="1073" y="568"/>
                  </a:lnTo>
                  <a:cubicBezTo>
                    <a:pt x="1029" y="580"/>
                    <a:pt x="1001" y="621"/>
                    <a:pt x="1010" y="662"/>
                  </a:cubicBezTo>
                  <a:cubicBezTo>
                    <a:pt x="1017" y="700"/>
                    <a:pt x="1054" y="725"/>
                    <a:pt x="1089" y="725"/>
                  </a:cubicBezTo>
                  <a:lnTo>
                    <a:pt x="1105" y="725"/>
                  </a:lnTo>
                  <a:lnTo>
                    <a:pt x="1183" y="709"/>
                  </a:lnTo>
                  <a:cubicBezTo>
                    <a:pt x="1219" y="699"/>
                    <a:pt x="1243" y="672"/>
                    <a:pt x="1247" y="638"/>
                  </a:cubicBezTo>
                  <a:lnTo>
                    <a:pt x="1247" y="638"/>
                  </a:lnTo>
                  <a:cubicBezTo>
                    <a:pt x="1262" y="663"/>
                    <a:pt x="1289" y="678"/>
                    <a:pt x="1316" y="678"/>
                  </a:cubicBezTo>
                  <a:lnTo>
                    <a:pt x="1331" y="678"/>
                  </a:lnTo>
                  <a:lnTo>
                    <a:pt x="1873" y="568"/>
                  </a:lnTo>
                  <a:cubicBezTo>
                    <a:pt x="1914" y="555"/>
                    <a:pt x="1942" y="517"/>
                    <a:pt x="1936" y="473"/>
                  </a:cubicBezTo>
                  <a:cubicBezTo>
                    <a:pt x="1924" y="436"/>
                    <a:pt x="1889" y="409"/>
                    <a:pt x="1853" y="409"/>
                  </a:cubicBezTo>
                  <a:close/>
                  <a:moveTo>
                    <a:pt x="853" y="614"/>
                  </a:moveTo>
                  <a:cubicBezTo>
                    <a:pt x="849" y="614"/>
                    <a:pt x="845" y="614"/>
                    <a:pt x="840" y="615"/>
                  </a:cubicBezTo>
                  <a:lnTo>
                    <a:pt x="302" y="725"/>
                  </a:lnTo>
                  <a:cubicBezTo>
                    <a:pt x="263" y="736"/>
                    <a:pt x="236" y="770"/>
                    <a:pt x="238" y="807"/>
                  </a:cubicBezTo>
                  <a:lnTo>
                    <a:pt x="238" y="807"/>
                  </a:lnTo>
                  <a:cubicBezTo>
                    <a:pt x="223" y="776"/>
                    <a:pt x="194" y="756"/>
                    <a:pt x="160" y="756"/>
                  </a:cubicBezTo>
                  <a:cubicBezTo>
                    <a:pt x="156" y="756"/>
                    <a:pt x="152" y="756"/>
                    <a:pt x="148" y="756"/>
                  </a:cubicBezTo>
                  <a:lnTo>
                    <a:pt x="69" y="772"/>
                  </a:lnTo>
                  <a:cubicBezTo>
                    <a:pt x="25" y="785"/>
                    <a:pt x="0" y="826"/>
                    <a:pt x="7" y="867"/>
                  </a:cubicBezTo>
                  <a:cubicBezTo>
                    <a:pt x="16" y="904"/>
                    <a:pt x="51" y="930"/>
                    <a:pt x="85" y="930"/>
                  </a:cubicBezTo>
                  <a:lnTo>
                    <a:pt x="101" y="930"/>
                  </a:lnTo>
                  <a:lnTo>
                    <a:pt x="180" y="914"/>
                  </a:lnTo>
                  <a:cubicBezTo>
                    <a:pt x="217" y="903"/>
                    <a:pt x="246" y="874"/>
                    <a:pt x="245" y="838"/>
                  </a:cubicBezTo>
                  <a:lnTo>
                    <a:pt x="245" y="838"/>
                  </a:lnTo>
                  <a:cubicBezTo>
                    <a:pt x="259" y="865"/>
                    <a:pt x="289" y="882"/>
                    <a:pt x="318" y="882"/>
                  </a:cubicBezTo>
                  <a:lnTo>
                    <a:pt x="334" y="882"/>
                  </a:lnTo>
                  <a:lnTo>
                    <a:pt x="872" y="772"/>
                  </a:lnTo>
                  <a:cubicBezTo>
                    <a:pt x="916" y="760"/>
                    <a:pt x="944" y="722"/>
                    <a:pt x="935" y="678"/>
                  </a:cubicBezTo>
                  <a:cubicBezTo>
                    <a:pt x="923" y="641"/>
                    <a:pt x="891" y="614"/>
                    <a:pt x="853" y="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1">
              <a:extLst>
                <a:ext uri="{FF2B5EF4-FFF2-40B4-BE49-F238E27FC236}">
                  <a16:creationId xmlns:a16="http://schemas.microsoft.com/office/drawing/2014/main" id="{5D7D46BA-86EA-F173-BB28-662D3597A49F}"/>
                </a:ext>
              </a:extLst>
            </p:cNvPr>
            <p:cNvSpPr/>
            <p:nvPr/>
          </p:nvSpPr>
          <p:spPr>
            <a:xfrm rot="5400000">
              <a:off x="5502642" y="694360"/>
              <a:ext cx="394682" cy="176988"/>
            </a:xfrm>
            <a:custGeom>
              <a:avLst/>
              <a:gdLst/>
              <a:ahLst/>
              <a:cxnLst/>
              <a:rect l="l" t="t" r="r" b="b"/>
              <a:pathLst>
                <a:path w="3510" h="1574" extrusionOk="0">
                  <a:moveTo>
                    <a:pt x="3422" y="1"/>
                  </a:moveTo>
                  <a:cubicBezTo>
                    <a:pt x="3412" y="1"/>
                    <a:pt x="3401" y="3"/>
                    <a:pt x="3390" y="7"/>
                  </a:cubicBezTo>
                  <a:lnTo>
                    <a:pt x="2883" y="221"/>
                  </a:lnTo>
                  <a:cubicBezTo>
                    <a:pt x="2839" y="237"/>
                    <a:pt x="2824" y="284"/>
                    <a:pt x="2839" y="325"/>
                  </a:cubicBezTo>
                  <a:cubicBezTo>
                    <a:pt x="2852" y="353"/>
                    <a:pt x="2880" y="372"/>
                    <a:pt x="2912" y="372"/>
                  </a:cubicBezTo>
                  <a:cubicBezTo>
                    <a:pt x="2918" y="372"/>
                    <a:pt x="2931" y="372"/>
                    <a:pt x="2943" y="366"/>
                  </a:cubicBezTo>
                  <a:lnTo>
                    <a:pt x="3450" y="152"/>
                  </a:lnTo>
                  <a:cubicBezTo>
                    <a:pt x="3494" y="136"/>
                    <a:pt x="3510" y="89"/>
                    <a:pt x="3494" y="48"/>
                  </a:cubicBezTo>
                  <a:cubicBezTo>
                    <a:pt x="3482" y="17"/>
                    <a:pt x="3453" y="1"/>
                    <a:pt x="3422" y="1"/>
                  </a:cubicBezTo>
                  <a:close/>
                  <a:moveTo>
                    <a:pt x="2769" y="278"/>
                  </a:moveTo>
                  <a:cubicBezTo>
                    <a:pt x="2758" y="278"/>
                    <a:pt x="2748" y="280"/>
                    <a:pt x="2739" y="284"/>
                  </a:cubicBezTo>
                  <a:lnTo>
                    <a:pt x="2666" y="315"/>
                  </a:lnTo>
                  <a:cubicBezTo>
                    <a:pt x="2625" y="331"/>
                    <a:pt x="2610" y="378"/>
                    <a:pt x="2625" y="419"/>
                  </a:cubicBezTo>
                  <a:cubicBezTo>
                    <a:pt x="2635" y="447"/>
                    <a:pt x="2663" y="466"/>
                    <a:pt x="2695" y="466"/>
                  </a:cubicBezTo>
                  <a:cubicBezTo>
                    <a:pt x="2704" y="466"/>
                    <a:pt x="2714" y="463"/>
                    <a:pt x="2726" y="463"/>
                  </a:cubicBezTo>
                  <a:lnTo>
                    <a:pt x="2799" y="432"/>
                  </a:lnTo>
                  <a:cubicBezTo>
                    <a:pt x="2839" y="416"/>
                    <a:pt x="2855" y="372"/>
                    <a:pt x="2839" y="328"/>
                  </a:cubicBezTo>
                  <a:cubicBezTo>
                    <a:pt x="2828" y="295"/>
                    <a:pt x="2798" y="278"/>
                    <a:pt x="2769" y="278"/>
                  </a:cubicBezTo>
                  <a:close/>
                  <a:moveTo>
                    <a:pt x="2482" y="401"/>
                  </a:moveTo>
                  <a:cubicBezTo>
                    <a:pt x="2472" y="401"/>
                    <a:pt x="2462" y="403"/>
                    <a:pt x="2452" y="407"/>
                  </a:cubicBezTo>
                  <a:lnTo>
                    <a:pt x="1943" y="624"/>
                  </a:lnTo>
                  <a:cubicBezTo>
                    <a:pt x="1902" y="639"/>
                    <a:pt x="1886" y="687"/>
                    <a:pt x="1902" y="724"/>
                  </a:cubicBezTo>
                  <a:cubicBezTo>
                    <a:pt x="1890" y="696"/>
                    <a:pt x="1861" y="681"/>
                    <a:pt x="1830" y="681"/>
                  </a:cubicBezTo>
                  <a:cubicBezTo>
                    <a:pt x="1820" y="681"/>
                    <a:pt x="1808" y="683"/>
                    <a:pt x="1798" y="687"/>
                  </a:cubicBezTo>
                  <a:lnTo>
                    <a:pt x="1729" y="718"/>
                  </a:lnTo>
                  <a:cubicBezTo>
                    <a:pt x="1685" y="734"/>
                    <a:pt x="1669" y="781"/>
                    <a:pt x="1685" y="819"/>
                  </a:cubicBezTo>
                  <a:cubicBezTo>
                    <a:pt x="1697" y="847"/>
                    <a:pt x="1722" y="866"/>
                    <a:pt x="1754" y="866"/>
                  </a:cubicBezTo>
                  <a:cubicBezTo>
                    <a:pt x="1763" y="866"/>
                    <a:pt x="1776" y="863"/>
                    <a:pt x="1785" y="863"/>
                  </a:cubicBezTo>
                  <a:lnTo>
                    <a:pt x="1858" y="831"/>
                  </a:lnTo>
                  <a:cubicBezTo>
                    <a:pt x="1902" y="816"/>
                    <a:pt x="1917" y="768"/>
                    <a:pt x="1902" y="731"/>
                  </a:cubicBezTo>
                  <a:lnTo>
                    <a:pt x="1902" y="731"/>
                  </a:lnTo>
                  <a:cubicBezTo>
                    <a:pt x="1913" y="759"/>
                    <a:pt x="1942" y="774"/>
                    <a:pt x="1972" y="774"/>
                  </a:cubicBezTo>
                  <a:cubicBezTo>
                    <a:pt x="1982" y="774"/>
                    <a:pt x="1993" y="773"/>
                    <a:pt x="2002" y="768"/>
                  </a:cubicBezTo>
                  <a:lnTo>
                    <a:pt x="2509" y="551"/>
                  </a:lnTo>
                  <a:cubicBezTo>
                    <a:pt x="2553" y="536"/>
                    <a:pt x="2569" y="495"/>
                    <a:pt x="2553" y="451"/>
                  </a:cubicBezTo>
                  <a:cubicBezTo>
                    <a:pt x="2541" y="418"/>
                    <a:pt x="2512" y="401"/>
                    <a:pt x="2482" y="401"/>
                  </a:cubicBezTo>
                  <a:close/>
                  <a:moveTo>
                    <a:pt x="1539" y="803"/>
                  </a:moveTo>
                  <a:cubicBezTo>
                    <a:pt x="1528" y="803"/>
                    <a:pt x="1518" y="805"/>
                    <a:pt x="1508" y="809"/>
                  </a:cubicBezTo>
                  <a:lnTo>
                    <a:pt x="999" y="1023"/>
                  </a:lnTo>
                  <a:cubicBezTo>
                    <a:pt x="961" y="1039"/>
                    <a:pt x="942" y="1086"/>
                    <a:pt x="958" y="1127"/>
                  </a:cubicBezTo>
                  <a:cubicBezTo>
                    <a:pt x="946" y="1097"/>
                    <a:pt x="917" y="1080"/>
                    <a:pt x="886" y="1080"/>
                  </a:cubicBezTo>
                  <a:cubicBezTo>
                    <a:pt x="875" y="1080"/>
                    <a:pt x="864" y="1082"/>
                    <a:pt x="854" y="1086"/>
                  </a:cubicBezTo>
                  <a:lnTo>
                    <a:pt x="785" y="1118"/>
                  </a:lnTo>
                  <a:cubicBezTo>
                    <a:pt x="740" y="1133"/>
                    <a:pt x="725" y="1181"/>
                    <a:pt x="740" y="1222"/>
                  </a:cubicBezTo>
                  <a:cubicBezTo>
                    <a:pt x="753" y="1250"/>
                    <a:pt x="778" y="1269"/>
                    <a:pt x="810" y="1269"/>
                  </a:cubicBezTo>
                  <a:cubicBezTo>
                    <a:pt x="822" y="1269"/>
                    <a:pt x="835" y="1266"/>
                    <a:pt x="841" y="1262"/>
                  </a:cubicBezTo>
                  <a:lnTo>
                    <a:pt x="914" y="1231"/>
                  </a:lnTo>
                  <a:cubicBezTo>
                    <a:pt x="951" y="1218"/>
                    <a:pt x="973" y="1171"/>
                    <a:pt x="958" y="1130"/>
                  </a:cubicBezTo>
                  <a:lnTo>
                    <a:pt x="958" y="1130"/>
                  </a:lnTo>
                  <a:cubicBezTo>
                    <a:pt x="969" y="1161"/>
                    <a:pt x="998" y="1177"/>
                    <a:pt x="1028" y="1177"/>
                  </a:cubicBezTo>
                  <a:cubicBezTo>
                    <a:pt x="1038" y="1177"/>
                    <a:pt x="1049" y="1175"/>
                    <a:pt x="1058" y="1171"/>
                  </a:cubicBezTo>
                  <a:lnTo>
                    <a:pt x="1565" y="954"/>
                  </a:lnTo>
                  <a:cubicBezTo>
                    <a:pt x="1609" y="938"/>
                    <a:pt x="1625" y="894"/>
                    <a:pt x="1609" y="850"/>
                  </a:cubicBezTo>
                  <a:cubicBezTo>
                    <a:pt x="1597" y="820"/>
                    <a:pt x="1568" y="803"/>
                    <a:pt x="1539" y="803"/>
                  </a:cubicBezTo>
                  <a:close/>
                  <a:moveTo>
                    <a:pt x="597" y="1203"/>
                  </a:moveTo>
                  <a:cubicBezTo>
                    <a:pt x="587" y="1203"/>
                    <a:pt x="577" y="1205"/>
                    <a:pt x="567" y="1209"/>
                  </a:cubicBezTo>
                  <a:lnTo>
                    <a:pt x="61" y="1426"/>
                  </a:lnTo>
                  <a:cubicBezTo>
                    <a:pt x="17" y="1442"/>
                    <a:pt x="1" y="1489"/>
                    <a:pt x="17" y="1527"/>
                  </a:cubicBezTo>
                  <a:cubicBezTo>
                    <a:pt x="29" y="1555"/>
                    <a:pt x="54" y="1574"/>
                    <a:pt x="86" y="1574"/>
                  </a:cubicBezTo>
                  <a:cubicBezTo>
                    <a:pt x="99" y="1574"/>
                    <a:pt x="111" y="1574"/>
                    <a:pt x="117" y="1571"/>
                  </a:cubicBezTo>
                  <a:lnTo>
                    <a:pt x="627" y="1354"/>
                  </a:lnTo>
                  <a:cubicBezTo>
                    <a:pt x="668" y="1338"/>
                    <a:pt x="684" y="1291"/>
                    <a:pt x="668" y="1253"/>
                  </a:cubicBezTo>
                  <a:cubicBezTo>
                    <a:pt x="656" y="1220"/>
                    <a:pt x="627" y="1203"/>
                    <a:pt x="597" y="12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1">
              <a:extLst>
                <a:ext uri="{FF2B5EF4-FFF2-40B4-BE49-F238E27FC236}">
                  <a16:creationId xmlns:a16="http://schemas.microsoft.com/office/drawing/2014/main" id="{52483F01-8D8A-7D23-8653-5BD8FE6DA2DC}"/>
                </a:ext>
              </a:extLst>
            </p:cNvPr>
            <p:cNvSpPr/>
            <p:nvPr/>
          </p:nvSpPr>
          <p:spPr>
            <a:xfrm rot="5400000">
              <a:off x="5365908" y="816926"/>
              <a:ext cx="302027" cy="166194"/>
            </a:xfrm>
            <a:custGeom>
              <a:avLst/>
              <a:gdLst/>
              <a:ahLst/>
              <a:cxnLst/>
              <a:rect l="l" t="t" r="r" b="b"/>
              <a:pathLst>
                <a:path w="2686" h="1478" extrusionOk="0">
                  <a:moveTo>
                    <a:pt x="2594" y="0"/>
                  </a:moveTo>
                  <a:cubicBezTo>
                    <a:pt x="2582" y="0"/>
                    <a:pt x="2570" y="3"/>
                    <a:pt x="2559" y="8"/>
                  </a:cubicBezTo>
                  <a:lnTo>
                    <a:pt x="2071" y="266"/>
                  </a:lnTo>
                  <a:cubicBezTo>
                    <a:pt x="2034" y="285"/>
                    <a:pt x="2021" y="332"/>
                    <a:pt x="2040" y="370"/>
                  </a:cubicBezTo>
                  <a:cubicBezTo>
                    <a:pt x="2027" y="346"/>
                    <a:pt x="1999" y="330"/>
                    <a:pt x="1970" y="330"/>
                  </a:cubicBezTo>
                  <a:cubicBezTo>
                    <a:pt x="1957" y="330"/>
                    <a:pt x="1945" y="333"/>
                    <a:pt x="1933" y="339"/>
                  </a:cubicBezTo>
                  <a:lnTo>
                    <a:pt x="1864" y="376"/>
                  </a:lnTo>
                  <a:cubicBezTo>
                    <a:pt x="1826" y="395"/>
                    <a:pt x="1810" y="442"/>
                    <a:pt x="1832" y="480"/>
                  </a:cubicBezTo>
                  <a:cubicBezTo>
                    <a:pt x="1848" y="508"/>
                    <a:pt x="1873" y="524"/>
                    <a:pt x="1901" y="524"/>
                  </a:cubicBezTo>
                  <a:cubicBezTo>
                    <a:pt x="1914" y="524"/>
                    <a:pt x="1927" y="524"/>
                    <a:pt x="1936" y="512"/>
                  </a:cubicBezTo>
                  <a:lnTo>
                    <a:pt x="2008" y="477"/>
                  </a:lnTo>
                  <a:cubicBezTo>
                    <a:pt x="2043" y="458"/>
                    <a:pt x="2059" y="411"/>
                    <a:pt x="2040" y="370"/>
                  </a:cubicBezTo>
                  <a:lnTo>
                    <a:pt x="2040" y="370"/>
                  </a:lnTo>
                  <a:cubicBezTo>
                    <a:pt x="2056" y="398"/>
                    <a:pt x="2084" y="414"/>
                    <a:pt x="2109" y="414"/>
                  </a:cubicBezTo>
                  <a:cubicBezTo>
                    <a:pt x="2122" y="414"/>
                    <a:pt x="2134" y="414"/>
                    <a:pt x="2144" y="402"/>
                  </a:cubicBezTo>
                  <a:lnTo>
                    <a:pt x="2632" y="147"/>
                  </a:lnTo>
                  <a:cubicBezTo>
                    <a:pt x="2669" y="128"/>
                    <a:pt x="2685" y="81"/>
                    <a:pt x="2663" y="40"/>
                  </a:cubicBezTo>
                  <a:cubicBezTo>
                    <a:pt x="2650" y="15"/>
                    <a:pt x="2622" y="0"/>
                    <a:pt x="2594" y="0"/>
                  </a:cubicBezTo>
                  <a:close/>
                  <a:moveTo>
                    <a:pt x="1692" y="476"/>
                  </a:moveTo>
                  <a:cubicBezTo>
                    <a:pt x="1679" y="476"/>
                    <a:pt x="1666" y="480"/>
                    <a:pt x="1653" y="486"/>
                  </a:cubicBezTo>
                  <a:lnTo>
                    <a:pt x="1165" y="741"/>
                  </a:lnTo>
                  <a:cubicBezTo>
                    <a:pt x="1131" y="760"/>
                    <a:pt x="1115" y="807"/>
                    <a:pt x="1134" y="848"/>
                  </a:cubicBezTo>
                  <a:cubicBezTo>
                    <a:pt x="1121" y="822"/>
                    <a:pt x="1094" y="807"/>
                    <a:pt x="1067" y="807"/>
                  </a:cubicBezTo>
                  <a:cubicBezTo>
                    <a:pt x="1054" y="807"/>
                    <a:pt x="1042" y="810"/>
                    <a:pt x="1030" y="817"/>
                  </a:cubicBezTo>
                  <a:lnTo>
                    <a:pt x="957" y="851"/>
                  </a:lnTo>
                  <a:cubicBezTo>
                    <a:pt x="923" y="870"/>
                    <a:pt x="907" y="918"/>
                    <a:pt x="926" y="958"/>
                  </a:cubicBezTo>
                  <a:cubicBezTo>
                    <a:pt x="942" y="984"/>
                    <a:pt x="970" y="999"/>
                    <a:pt x="998" y="999"/>
                  </a:cubicBezTo>
                  <a:cubicBezTo>
                    <a:pt x="1008" y="999"/>
                    <a:pt x="1020" y="999"/>
                    <a:pt x="1033" y="990"/>
                  </a:cubicBezTo>
                  <a:lnTo>
                    <a:pt x="1102" y="952"/>
                  </a:lnTo>
                  <a:cubicBezTo>
                    <a:pt x="1140" y="933"/>
                    <a:pt x="1156" y="886"/>
                    <a:pt x="1134" y="848"/>
                  </a:cubicBezTo>
                  <a:lnTo>
                    <a:pt x="1134" y="848"/>
                  </a:lnTo>
                  <a:cubicBezTo>
                    <a:pt x="1149" y="874"/>
                    <a:pt x="1178" y="889"/>
                    <a:pt x="1206" y="889"/>
                  </a:cubicBezTo>
                  <a:cubicBezTo>
                    <a:pt x="1219" y="889"/>
                    <a:pt x="1228" y="889"/>
                    <a:pt x="1241" y="880"/>
                  </a:cubicBezTo>
                  <a:lnTo>
                    <a:pt x="1728" y="622"/>
                  </a:lnTo>
                  <a:cubicBezTo>
                    <a:pt x="1763" y="603"/>
                    <a:pt x="1779" y="556"/>
                    <a:pt x="1760" y="518"/>
                  </a:cubicBezTo>
                  <a:cubicBezTo>
                    <a:pt x="1747" y="492"/>
                    <a:pt x="1720" y="476"/>
                    <a:pt x="1692" y="476"/>
                  </a:cubicBezTo>
                  <a:close/>
                  <a:moveTo>
                    <a:pt x="784" y="957"/>
                  </a:moveTo>
                  <a:cubicBezTo>
                    <a:pt x="773" y="957"/>
                    <a:pt x="761" y="959"/>
                    <a:pt x="750" y="965"/>
                  </a:cubicBezTo>
                  <a:lnTo>
                    <a:pt x="262" y="1220"/>
                  </a:lnTo>
                  <a:cubicBezTo>
                    <a:pt x="227" y="1240"/>
                    <a:pt x="214" y="1281"/>
                    <a:pt x="226" y="1317"/>
                  </a:cubicBezTo>
                  <a:lnTo>
                    <a:pt x="226" y="1317"/>
                  </a:lnTo>
                  <a:cubicBezTo>
                    <a:pt x="212" y="1296"/>
                    <a:pt x="187" y="1284"/>
                    <a:pt x="160" y="1284"/>
                  </a:cubicBezTo>
                  <a:cubicBezTo>
                    <a:pt x="148" y="1284"/>
                    <a:pt x="135" y="1287"/>
                    <a:pt x="124" y="1292"/>
                  </a:cubicBezTo>
                  <a:lnTo>
                    <a:pt x="54" y="1327"/>
                  </a:lnTo>
                  <a:cubicBezTo>
                    <a:pt x="17" y="1346"/>
                    <a:pt x="1" y="1393"/>
                    <a:pt x="23" y="1434"/>
                  </a:cubicBezTo>
                  <a:cubicBezTo>
                    <a:pt x="39" y="1462"/>
                    <a:pt x="64" y="1478"/>
                    <a:pt x="92" y="1478"/>
                  </a:cubicBezTo>
                  <a:cubicBezTo>
                    <a:pt x="105" y="1478"/>
                    <a:pt x="117" y="1478"/>
                    <a:pt x="127" y="1465"/>
                  </a:cubicBezTo>
                  <a:lnTo>
                    <a:pt x="199" y="1431"/>
                  </a:lnTo>
                  <a:cubicBezTo>
                    <a:pt x="230" y="1411"/>
                    <a:pt x="246" y="1368"/>
                    <a:pt x="235" y="1334"/>
                  </a:cubicBezTo>
                  <a:lnTo>
                    <a:pt x="235" y="1334"/>
                  </a:lnTo>
                  <a:cubicBezTo>
                    <a:pt x="251" y="1358"/>
                    <a:pt x="277" y="1371"/>
                    <a:pt x="300" y="1371"/>
                  </a:cubicBezTo>
                  <a:cubicBezTo>
                    <a:pt x="312" y="1371"/>
                    <a:pt x="325" y="1368"/>
                    <a:pt x="334" y="1358"/>
                  </a:cubicBezTo>
                  <a:lnTo>
                    <a:pt x="822" y="1103"/>
                  </a:lnTo>
                  <a:cubicBezTo>
                    <a:pt x="860" y="1084"/>
                    <a:pt x="876" y="1037"/>
                    <a:pt x="854" y="996"/>
                  </a:cubicBezTo>
                  <a:cubicBezTo>
                    <a:pt x="840" y="972"/>
                    <a:pt x="813" y="957"/>
                    <a:pt x="784" y="9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1">
              <a:extLst>
                <a:ext uri="{FF2B5EF4-FFF2-40B4-BE49-F238E27FC236}">
                  <a16:creationId xmlns:a16="http://schemas.microsoft.com/office/drawing/2014/main" id="{E604C90D-1FD6-1EFA-9423-310740ED8E62}"/>
                </a:ext>
              </a:extLst>
            </p:cNvPr>
            <p:cNvSpPr/>
            <p:nvPr/>
          </p:nvSpPr>
          <p:spPr>
            <a:xfrm rot="5400000">
              <a:off x="7009124" y="641792"/>
              <a:ext cx="112220" cy="112333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498" y="158"/>
                  </a:moveTo>
                  <a:cubicBezTo>
                    <a:pt x="686" y="158"/>
                    <a:pt x="841" y="312"/>
                    <a:pt x="841" y="501"/>
                  </a:cubicBezTo>
                  <a:cubicBezTo>
                    <a:pt x="841" y="690"/>
                    <a:pt x="686" y="841"/>
                    <a:pt x="498" y="841"/>
                  </a:cubicBezTo>
                  <a:cubicBezTo>
                    <a:pt x="309" y="841"/>
                    <a:pt x="158" y="690"/>
                    <a:pt x="158" y="501"/>
                  </a:cubicBezTo>
                  <a:cubicBezTo>
                    <a:pt x="158" y="312"/>
                    <a:pt x="309" y="158"/>
                    <a:pt x="498" y="158"/>
                  </a:cubicBezTo>
                  <a:close/>
                  <a:moveTo>
                    <a:pt x="498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5"/>
                    <a:pt x="224" y="998"/>
                    <a:pt x="498" y="998"/>
                  </a:cubicBezTo>
                  <a:cubicBezTo>
                    <a:pt x="774" y="998"/>
                    <a:pt x="998" y="775"/>
                    <a:pt x="998" y="501"/>
                  </a:cubicBezTo>
                  <a:cubicBezTo>
                    <a:pt x="998" y="224"/>
                    <a:pt x="774" y="0"/>
                    <a:pt x="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1">
              <a:extLst>
                <a:ext uri="{FF2B5EF4-FFF2-40B4-BE49-F238E27FC236}">
                  <a16:creationId xmlns:a16="http://schemas.microsoft.com/office/drawing/2014/main" id="{261EE8E0-F9EC-0A4F-7D42-AF5C5A2948D6}"/>
                </a:ext>
              </a:extLst>
            </p:cNvPr>
            <p:cNvSpPr/>
            <p:nvPr/>
          </p:nvSpPr>
          <p:spPr>
            <a:xfrm rot="5400000">
              <a:off x="6093709" y="593328"/>
              <a:ext cx="187671" cy="199702"/>
            </a:xfrm>
            <a:custGeom>
              <a:avLst/>
              <a:gdLst/>
              <a:ahLst/>
              <a:cxnLst/>
              <a:rect l="l" t="t" r="r" b="b"/>
              <a:pathLst>
                <a:path w="1669" h="1776" extrusionOk="0">
                  <a:moveTo>
                    <a:pt x="778" y="158"/>
                  </a:moveTo>
                  <a:cubicBezTo>
                    <a:pt x="1184" y="158"/>
                    <a:pt x="1511" y="488"/>
                    <a:pt x="1511" y="891"/>
                  </a:cubicBezTo>
                  <a:cubicBezTo>
                    <a:pt x="1511" y="1297"/>
                    <a:pt x="1184" y="1621"/>
                    <a:pt x="778" y="1621"/>
                  </a:cubicBezTo>
                  <a:cubicBezTo>
                    <a:pt x="573" y="1621"/>
                    <a:pt x="381" y="1533"/>
                    <a:pt x="243" y="1385"/>
                  </a:cubicBezTo>
                  <a:cubicBezTo>
                    <a:pt x="624" y="1351"/>
                    <a:pt x="923" y="1033"/>
                    <a:pt x="923" y="643"/>
                  </a:cubicBezTo>
                  <a:cubicBezTo>
                    <a:pt x="923" y="466"/>
                    <a:pt x="857" y="293"/>
                    <a:pt x="743" y="158"/>
                  </a:cubicBezTo>
                  <a:close/>
                  <a:moveTo>
                    <a:pt x="778" y="1"/>
                  </a:moveTo>
                  <a:cubicBezTo>
                    <a:pt x="699" y="1"/>
                    <a:pt x="624" y="13"/>
                    <a:pt x="551" y="32"/>
                  </a:cubicBezTo>
                  <a:cubicBezTo>
                    <a:pt x="523" y="41"/>
                    <a:pt x="498" y="63"/>
                    <a:pt x="495" y="95"/>
                  </a:cubicBezTo>
                  <a:cubicBezTo>
                    <a:pt x="492" y="126"/>
                    <a:pt x="504" y="155"/>
                    <a:pt x="526" y="174"/>
                  </a:cubicBezTo>
                  <a:cubicBezTo>
                    <a:pt x="677" y="281"/>
                    <a:pt x="765" y="457"/>
                    <a:pt x="765" y="646"/>
                  </a:cubicBezTo>
                  <a:cubicBezTo>
                    <a:pt x="765" y="970"/>
                    <a:pt x="504" y="1234"/>
                    <a:pt x="180" y="1234"/>
                  </a:cubicBezTo>
                  <a:cubicBezTo>
                    <a:pt x="149" y="1234"/>
                    <a:pt x="120" y="1228"/>
                    <a:pt x="98" y="1225"/>
                  </a:cubicBezTo>
                  <a:cubicBezTo>
                    <a:pt x="93" y="1224"/>
                    <a:pt x="89" y="1223"/>
                    <a:pt x="84" y="1223"/>
                  </a:cubicBezTo>
                  <a:cubicBezTo>
                    <a:pt x="58" y="1223"/>
                    <a:pt x="33" y="1237"/>
                    <a:pt x="20" y="1256"/>
                  </a:cubicBezTo>
                  <a:cubicBezTo>
                    <a:pt x="1" y="1281"/>
                    <a:pt x="1" y="1313"/>
                    <a:pt x="16" y="1338"/>
                  </a:cubicBezTo>
                  <a:cubicBezTo>
                    <a:pt x="174" y="1612"/>
                    <a:pt x="466" y="1775"/>
                    <a:pt x="778" y="1775"/>
                  </a:cubicBezTo>
                  <a:cubicBezTo>
                    <a:pt x="1269" y="1775"/>
                    <a:pt x="1669" y="1379"/>
                    <a:pt x="1669" y="891"/>
                  </a:cubicBezTo>
                  <a:cubicBezTo>
                    <a:pt x="1669" y="400"/>
                    <a:pt x="1269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1">
              <a:extLst>
                <a:ext uri="{FF2B5EF4-FFF2-40B4-BE49-F238E27FC236}">
                  <a16:creationId xmlns:a16="http://schemas.microsoft.com/office/drawing/2014/main" id="{5FB00AC8-1169-265A-D07B-27CC6356AA75}"/>
                </a:ext>
              </a:extLst>
            </p:cNvPr>
            <p:cNvSpPr/>
            <p:nvPr/>
          </p:nvSpPr>
          <p:spPr>
            <a:xfrm rot="5400000">
              <a:off x="6670327" y="524849"/>
              <a:ext cx="105249" cy="10558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7" y="158"/>
                  </a:moveTo>
                  <a:cubicBezTo>
                    <a:pt x="640" y="158"/>
                    <a:pt x="778" y="297"/>
                    <a:pt x="778" y="470"/>
                  </a:cubicBezTo>
                  <a:cubicBezTo>
                    <a:pt x="778" y="643"/>
                    <a:pt x="640" y="781"/>
                    <a:pt x="467" y="781"/>
                  </a:cubicBezTo>
                  <a:cubicBezTo>
                    <a:pt x="293" y="781"/>
                    <a:pt x="158" y="643"/>
                    <a:pt x="158" y="470"/>
                  </a:cubicBezTo>
                  <a:cubicBezTo>
                    <a:pt x="158" y="297"/>
                    <a:pt x="300" y="158"/>
                    <a:pt x="467" y="158"/>
                  </a:cubicBezTo>
                  <a:close/>
                  <a:moveTo>
                    <a:pt x="467" y="1"/>
                  </a:moveTo>
                  <a:cubicBezTo>
                    <a:pt x="209" y="1"/>
                    <a:pt x="1" y="212"/>
                    <a:pt x="1" y="470"/>
                  </a:cubicBezTo>
                  <a:cubicBezTo>
                    <a:pt x="1" y="731"/>
                    <a:pt x="209" y="939"/>
                    <a:pt x="467" y="939"/>
                  </a:cubicBezTo>
                  <a:cubicBezTo>
                    <a:pt x="728" y="939"/>
                    <a:pt x="935" y="725"/>
                    <a:pt x="935" y="470"/>
                  </a:cubicBezTo>
                  <a:cubicBezTo>
                    <a:pt x="935" y="209"/>
                    <a:pt x="728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1">
              <a:extLst>
                <a:ext uri="{FF2B5EF4-FFF2-40B4-BE49-F238E27FC236}">
                  <a16:creationId xmlns:a16="http://schemas.microsoft.com/office/drawing/2014/main" id="{CCC9B481-0CA5-2D76-04C2-D31A3F3393B9}"/>
                </a:ext>
              </a:extLst>
            </p:cNvPr>
            <p:cNvSpPr/>
            <p:nvPr/>
          </p:nvSpPr>
          <p:spPr>
            <a:xfrm rot="5400000">
              <a:off x="8142176" y="572132"/>
              <a:ext cx="76125" cy="761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40" y="158"/>
                  </a:moveTo>
                  <a:cubicBezTo>
                    <a:pt x="441" y="158"/>
                    <a:pt x="520" y="239"/>
                    <a:pt x="520" y="337"/>
                  </a:cubicBezTo>
                  <a:cubicBezTo>
                    <a:pt x="520" y="438"/>
                    <a:pt x="438" y="520"/>
                    <a:pt x="340" y="520"/>
                  </a:cubicBezTo>
                  <a:cubicBezTo>
                    <a:pt x="243" y="520"/>
                    <a:pt x="158" y="438"/>
                    <a:pt x="158" y="337"/>
                  </a:cubicBezTo>
                  <a:cubicBezTo>
                    <a:pt x="158" y="239"/>
                    <a:pt x="243" y="158"/>
                    <a:pt x="340" y="158"/>
                  </a:cubicBezTo>
                  <a:close/>
                  <a:moveTo>
                    <a:pt x="340" y="0"/>
                  </a:moveTo>
                  <a:cubicBezTo>
                    <a:pt x="155" y="0"/>
                    <a:pt x="0" y="154"/>
                    <a:pt x="0" y="337"/>
                  </a:cubicBezTo>
                  <a:cubicBezTo>
                    <a:pt x="0" y="523"/>
                    <a:pt x="155" y="677"/>
                    <a:pt x="340" y="677"/>
                  </a:cubicBezTo>
                  <a:cubicBezTo>
                    <a:pt x="529" y="677"/>
                    <a:pt x="677" y="523"/>
                    <a:pt x="677" y="337"/>
                  </a:cubicBezTo>
                  <a:cubicBezTo>
                    <a:pt x="677" y="154"/>
                    <a:pt x="526" y="0"/>
                    <a:pt x="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1">
              <a:extLst>
                <a:ext uri="{FF2B5EF4-FFF2-40B4-BE49-F238E27FC236}">
                  <a16:creationId xmlns:a16="http://schemas.microsoft.com/office/drawing/2014/main" id="{8FE8236E-BF19-8A21-0449-6E44ACD9B5B5}"/>
                </a:ext>
              </a:extLst>
            </p:cNvPr>
            <p:cNvSpPr/>
            <p:nvPr/>
          </p:nvSpPr>
          <p:spPr>
            <a:xfrm rot="5400000">
              <a:off x="7167447" y="461205"/>
              <a:ext cx="43291" cy="43629"/>
            </a:xfrm>
            <a:custGeom>
              <a:avLst/>
              <a:gdLst/>
              <a:ahLst/>
              <a:cxnLst/>
              <a:rect l="l" t="t" r="r" b="b"/>
              <a:pathLst>
                <a:path w="385" h="388" extrusionOk="0">
                  <a:moveTo>
                    <a:pt x="187" y="0"/>
                  </a:moveTo>
                  <a:cubicBezTo>
                    <a:pt x="82" y="0"/>
                    <a:pt x="0" y="87"/>
                    <a:pt x="0" y="195"/>
                  </a:cubicBezTo>
                  <a:cubicBezTo>
                    <a:pt x="0" y="299"/>
                    <a:pt x="85" y="387"/>
                    <a:pt x="192" y="387"/>
                  </a:cubicBezTo>
                  <a:cubicBezTo>
                    <a:pt x="296" y="387"/>
                    <a:pt x="384" y="299"/>
                    <a:pt x="384" y="195"/>
                  </a:cubicBezTo>
                  <a:cubicBezTo>
                    <a:pt x="384" y="88"/>
                    <a:pt x="296" y="0"/>
                    <a:pt x="192" y="0"/>
                  </a:cubicBezTo>
                  <a:cubicBezTo>
                    <a:pt x="191" y="0"/>
                    <a:pt x="189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1">
              <a:extLst>
                <a:ext uri="{FF2B5EF4-FFF2-40B4-BE49-F238E27FC236}">
                  <a16:creationId xmlns:a16="http://schemas.microsoft.com/office/drawing/2014/main" id="{D5E319D7-15C4-856D-C25C-235B337262B8}"/>
                </a:ext>
              </a:extLst>
            </p:cNvPr>
            <p:cNvSpPr/>
            <p:nvPr/>
          </p:nvSpPr>
          <p:spPr>
            <a:xfrm rot="5400000">
              <a:off x="6367569" y="461374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20" y="0"/>
                    <a:pt x="0" y="123"/>
                    <a:pt x="0" y="268"/>
                  </a:cubicBezTo>
                  <a:cubicBezTo>
                    <a:pt x="0" y="416"/>
                    <a:pt x="120" y="535"/>
                    <a:pt x="268" y="535"/>
                  </a:cubicBezTo>
                  <a:cubicBezTo>
                    <a:pt x="413" y="535"/>
                    <a:pt x="535" y="412"/>
                    <a:pt x="535" y="268"/>
                  </a:cubicBezTo>
                  <a:cubicBezTo>
                    <a:pt x="535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1">
              <a:extLst>
                <a:ext uri="{FF2B5EF4-FFF2-40B4-BE49-F238E27FC236}">
                  <a16:creationId xmlns:a16="http://schemas.microsoft.com/office/drawing/2014/main" id="{5E2B0B54-B37B-C3A4-FB1E-94A65619D66A}"/>
                </a:ext>
              </a:extLst>
            </p:cNvPr>
            <p:cNvSpPr/>
            <p:nvPr/>
          </p:nvSpPr>
          <p:spPr>
            <a:xfrm rot="5400000">
              <a:off x="8117326" y="833230"/>
              <a:ext cx="60271" cy="6027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8" y="0"/>
                  </a:moveTo>
                  <a:cubicBezTo>
                    <a:pt x="117" y="0"/>
                    <a:pt x="1" y="117"/>
                    <a:pt x="1" y="268"/>
                  </a:cubicBezTo>
                  <a:cubicBezTo>
                    <a:pt x="1" y="416"/>
                    <a:pt x="123" y="535"/>
                    <a:pt x="268" y="535"/>
                  </a:cubicBezTo>
                  <a:cubicBezTo>
                    <a:pt x="416" y="535"/>
                    <a:pt x="536" y="412"/>
                    <a:pt x="536" y="268"/>
                  </a:cubicBezTo>
                  <a:cubicBezTo>
                    <a:pt x="536" y="117"/>
                    <a:pt x="413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641;p48">
            <a:extLst>
              <a:ext uri="{FF2B5EF4-FFF2-40B4-BE49-F238E27FC236}">
                <a16:creationId xmlns:a16="http://schemas.microsoft.com/office/drawing/2014/main" id="{75E342BE-D47E-AEF7-14BB-4BBE9807F0C1}"/>
              </a:ext>
            </a:extLst>
          </p:cNvPr>
          <p:cNvGrpSpPr/>
          <p:nvPr/>
        </p:nvGrpSpPr>
        <p:grpSpPr>
          <a:xfrm>
            <a:off x="5643551" y="1556370"/>
            <a:ext cx="2158800" cy="2082561"/>
            <a:chOff x="6078703" y="1335950"/>
            <a:chExt cx="390425" cy="378300"/>
          </a:xfrm>
        </p:grpSpPr>
        <p:sp>
          <p:nvSpPr>
            <p:cNvPr id="3" name="Google Shape;2642;p48">
              <a:extLst>
                <a:ext uri="{FF2B5EF4-FFF2-40B4-BE49-F238E27FC236}">
                  <a16:creationId xmlns:a16="http://schemas.microsoft.com/office/drawing/2014/main" id="{FF8C9D73-8E79-EBAB-1313-E6AC07944159}"/>
                </a:ext>
              </a:extLst>
            </p:cNvPr>
            <p:cNvSpPr/>
            <p:nvPr/>
          </p:nvSpPr>
          <p:spPr>
            <a:xfrm>
              <a:off x="6171128" y="1335950"/>
              <a:ext cx="204875" cy="378300"/>
            </a:xfrm>
            <a:custGeom>
              <a:avLst/>
              <a:gdLst/>
              <a:ahLst/>
              <a:cxnLst/>
              <a:rect l="l" t="t" r="r" b="b"/>
              <a:pathLst>
                <a:path w="8195" h="15132" extrusionOk="0">
                  <a:moveTo>
                    <a:pt x="4170" y="1"/>
                  </a:moveTo>
                  <a:cubicBezTo>
                    <a:pt x="4137" y="1"/>
                    <a:pt x="4104" y="25"/>
                    <a:pt x="4106" y="65"/>
                  </a:cubicBezTo>
                  <a:cubicBezTo>
                    <a:pt x="4174" y="1063"/>
                    <a:pt x="4484" y="1252"/>
                    <a:pt x="4881" y="2366"/>
                  </a:cubicBezTo>
                  <a:cubicBezTo>
                    <a:pt x="5409" y="3853"/>
                    <a:pt x="4094" y="4204"/>
                    <a:pt x="4094" y="4204"/>
                  </a:cubicBezTo>
                  <a:cubicBezTo>
                    <a:pt x="4094" y="4204"/>
                    <a:pt x="4048" y="4213"/>
                    <a:pt x="3974" y="4213"/>
                  </a:cubicBezTo>
                  <a:cubicBezTo>
                    <a:pt x="3772" y="4213"/>
                    <a:pt x="3363" y="4147"/>
                    <a:pt x="3125" y="3650"/>
                  </a:cubicBezTo>
                  <a:cubicBezTo>
                    <a:pt x="2926" y="3231"/>
                    <a:pt x="3413" y="2850"/>
                    <a:pt x="2982" y="2192"/>
                  </a:cubicBezTo>
                  <a:cubicBezTo>
                    <a:pt x="2969" y="2172"/>
                    <a:pt x="2950" y="2163"/>
                    <a:pt x="2930" y="2163"/>
                  </a:cubicBezTo>
                  <a:cubicBezTo>
                    <a:pt x="2904" y="2163"/>
                    <a:pt x="2878" y="2179"/>
                    <a:pt x="2873" y="2208"/>
                  </a:cubicBezTo>
                  <a:cubicBezTo>
                    <a:pt x="2829" y="2422"/>
                    <a:pt x="2703" y="2833"/>
                    <a:pt x="2398" y="3097"/>
                  </a:cubicBezTo>
                  <a:cubicBezTo>
                    <a:pt x="1817" y="3596"/>
                    <a:pt x="1606" y="4461"/>
                    <a:pt x="2480" y="5188"/>
                  </a:cubicBezTo>
                  <a:cubicBezTo>
                    <a:pt x="3227" y="5809"/>
                    <a:pt x="2779" y="6854"/>
                    <a:pt x="2081" y="6854"/>
                  </a:cubicBezTo>
                  <a:cubicBezTo>
                    <a:pt x="1807" y="6854"/>
                    <a:pt x="1495" y="6693"/>
                    <a:pt x="1201" y="6283"/>
                  </a:cubicBezTo>
                  <a:cubicBezTo>
                    <a:pt x="1201" y="6283"/>
                    <a:pt x="1013" y="5963"/>
                    <a:pt x="1013" y="5655"/>
                  </a:cubicBezTo>
                  <a:cubicBezTo>
                    <a:pt x="1013" y="5618"/>
                    <a:pt x="983" y="5594"/>
                    <a:pt x="952" y="5594"/>
                  </a:cubicBezTo>
                  <a:cubicBezTo>
                    <a:pt x="934" y="5594"/>
                    <a:pt x="917" y="5601"/>
                    <a:pt x="904" y="5619"/>
                  </a:cubicBezTo>
                  <a:cubicBezTo>
                    <a:pt x="695" y="5895"/>
                    <a:pt x="359" y="6464"/>
                    <a:pt x="472" y="7126"/>
                  </a:cubicBezTo>
                  <a:cubicBezTo>
                    <a:pt x="635" y="8058"/>
                    <a:pt x="821" y="8417"/>
                    <a:pt x="402" y="9257"/>
                  </a:cubicBezTo>
                  <a:cubicBezTo>
                    <a:pt x="143" y="9795"/>
                    <a:pt x="0" y="10396"/>
                    <a:pt x="0" y="11035"/>
                  </a:cubicBezTo>
                  <a:cubicBezTo>
                    <a:pt x="0" y="13285"/>
                    <a:pt x="1846" y="15131"/>
                    <a:pt x="4092" y="15131"/>
                  </a:cubicBezTo>
                  <a:cubicBezTo>
                    <a:pt x="4102" y="15131"/>
                    <a:pt x="4112" y="15131"/>
                    <a:pt x="4123" y="15131"/>
                  </a:cubicBezTo>
                  <a:cubicBezTo>
                    <a:pt x="6373" y="15116"/>
                    <a:pt x="8192" y="13288"/>
                    <a:pt x="8192" y="11035"/>
                  </a:cubicBezTo>
                  <a:cubicBezTo>
                    <a:pt x="8194" y="10396"/>
                    <a:pt x="8049" y="9795"/>
                    <a:pt x="7787" y="9257"/>
                  </a:cubicBezTo>
                  <a:cubicBezTo>
                    <a:pt x="7371" y="8414"/>
                    <a:pt x="7557" y="8056"/>
                    <a:pt x="7717" y="7126"/>
                  </a:cubicBezTo>
                  <a:cubicBezTo>
                    <a:pt x="7833" y="6464"/>
                    <a:pt x="7494" y="5895"/>
                    <a:pt x="7288" y="5619"/>
                  </a:cubicBezTo>
                  <a:cubicBezTo>
                    <a:pt x="7275" y="5602"/>
                    <a:pt x="7257" y="5595"/>
                    <a:pt x="7240" y="5595"/>
                  </a:cubicBezTo>
                  <a:cubicBezTo>
                    <a:pt x="7209" y="5595"/>
                    <a:pt x="7179" y="5618"/>
                    <a:pt x="7179" y="5655"/>
                  </a:cubicBezTo>
                  <a:cubicBezTo>
                    <a:pt x="7179" y="5963"/>
                    <a:pt x="6988" y="6283"/>
                    <a:pt x="6988" y="6283"/>
                  </a:cubicBezTo>
                  <a:cubicBezTo>
                    <a:pt x="6697" y="6689"/>
                    <a:pt x="6371" y="6847"/>
                    <a:pt x="6081" y="6847"/>
                  </a:cubicBezTo>
                  <a:cubicBezTo>
                    <a:pt x="5333" y="6847"/>
                    <a:pt x="4830" y="5791"/>
                    <a:pt x="5823" y="5222"/>
                  </a:cubicBezTo>
                  <a:cubicBezTo>
                    <a:pt x="7121" y="4478"/>
                    <a:pt x="7192" y="2579"/>
                    <a:pt x="5823" y="1915"/>
                  </a:cubicBezTo>
                  <a:cubicBezTo>
                    <a:pt x="4890" y="1465"/>
                    <a:pt x="4423" y="561"/>
                    <a:pt x="4224" y="38"/>
                  </a:cubicBezTo>
                  <a:cubicBezTo>
                    <a:pt x="4214" y="12"/>
                    <a:pt x="4192" y="1"/>
                    <a:pt x="4170" y="1"/>
                  </a:cubicBezTo>
                  <a:close/>
                </a:path>
              </a:pathLst>
            </a:custGeom>
            <a:solidFill>
              <a:srgbClr val="FB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643;p48">
              <a:extLst>
                <a:ext uri="{FF2B5EF4-FFF2-40B4-BE49-F238E27FC236}">
                  <a16:creationId xmlns:a16="http://schemas.microsoft.com/office/drawing/2014/main" id="{47AF5F9A-9037-EFDD-5D45-ADBCB819234F}"/>
                </a:ext>
              </a:extLst>
            </p:cNvPr>
            <p:cNvSpPr/>
            <p:nvPr/>
          </p:nvSpPr>
          <p:spPr>
            <a:xfrm>
              <a:off x="6273528" y="1493800"/>
              <a:ext cx="104900" cy="220425"/>
            </a:xfrm>
            <a:custGeom>
              <a:avLst/>
              <a:gdLst/>
              <a:ahLst/>
              <a:cxnLst/>
              <a:rect l="l" t="t" r="r" b="b"/>
              <a:pathLst>
                <a:path w="4196" h="8817" extrusionOk="0">
                  <a:moveTo>
                    <a:pt x="3558" y="0"/>
                  </a:moveTo>
                  <a:cubicBezTo>
                    <a:pt x="3556" y="5"/>
                    <a:pt x="2548" y="1582"/>
                    <a:pt x="2761" y="2585"/>
                  </a:cubicBezTo>
                  <a:cubicBezTo>
                    <a:pt x="2974" y="3585"/>
                    <a:pt x="4195" y="6969"/>
                    <a:pt x="0" y="8817"/>
                  </a:cubicBezTo>
                  <a:cubicBezTo>
                    <a:pt x="2262" y="8817"/>
                    <a:pt x="4098" y="6983"/>
                    <a:pt x="4098" y="4721"/>
                  </a:cubicBezTo>
                  <a:cubicBezTo>
                    <a:pt x="4098" y="4086"/>
                    <a:pt x="3953" y="3483"/>
                    <a:pt x="3694" y="2943"/>
                  </a:cubicBezTo>
                  <a:cubicBezTo>
                    <a:pt x="3275" y="2100"/>
                    <a:pt x="3461" y="1742"/>
                    <a:pt x="3621" y="809"/>
                  </a:cubicBezTo>
                  <a:cubicBezTo>
                    <a:pt x="3675" y="516"/>
                    <a:pt x="3633" y="240"/>
                    <a:pt x="3558" y="0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644;p48">
              <a:extLst>
                <a:ext uri="{FF2B5EF4-FFF2-40B4-BE49-F238E27FC236}">
                  <a16:creationId xmlns:a16="http://schemas.microsoft.com/office/drawing/2014/main" id="{6657C4DB-D303-8976-0F96-88F3C4169102}"/>
                </a:ext>
              </a:extLst>
            </p:cNvPr>
            <p:cNvSpPr/>
            <p:nvPr/>
          </p:nvSpPr>
          <p:spPr>
            <a:xfrm>
              <a:off x="6287628" y="1572550"/>
              <a:ext cx="51000" cy="43225"/>
            </a:xfrm>
            <a:custGeom>
              <a:avLst/>
              <a:gdLst/>
              <a:ahLst/>
              <a:cxnLst/>
              <a:rect l="l" t="t" r="r" b="b"/>
              <a:pathLst>
                <a:path w="2040" h="1729" extrusionOk="0">
                  <a:moveTo>
                    <a:pt x="1664" y="1"/>
                  </a:moveTo>
                  <a:cubicBezTo>
                    <a:pt x="1647" y="1"/>
                    <a:pt x="1629" y="4"/>
                    <a:pt x="1614" y="11"/>
                  </a:cubicBezTo>
                  <a:lnTo>
                    <a:pt x="78" y="684"/>
                  </a:lnTo>
                  <a:cubicBezTo>
                    <a:pt x="29" y="706"/>
                    <a:pt x="0" y="757"/>
                    <a:pt x="5" y="810"/>
                  </a:cubicBezTo>
                  <a:cubicBezTo>
                    <a:pt x="52" y="1326"/>
                    <a:pt x="486" y="1728"/>
                    <a:pt x="1013" y="1728"/>
                  </a:cubicBezTo>
                  <a:cubicBezTo>
                    <a:pt x="1035" y="1728"/>
                    <a:pt x="1058" y="1727"/>
                    <a:pt x="1081" y="1726"/>
                  </a:cubicBezTo>
                  <a:cubicBezTo>
                    <a:pt x="1572" y="1692"/>
                    <a:pt x="1972" y="1300"/>
                    <a:pt x="2013" y="810"/>
                  </a:cubicBezTo>
                  <a:cubicBezTo>
                    <a:pt x="2040" y="515"/>
                    <a:pt x="1938" y="241"/>
                    <a:pt x="1754" y="43"/>
                  </a:cubicBezTo>
                  <a:cubicBezTo>
                    <a:pt x="1730" y="14"/>
                    <a:pt x="1697" y="1"/>
                    <a:pt x="1664" y="1"/>
                  </a:cubicBezTo>
                  <a:close/>
                </a:path>
              </a:pathLst>
            </a:custGeom>
            <a:solidFill>
              <a:srgbClr val="0E1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645;p48">
              <a:extLst>
                <a:ext uri="{FF2B5EF4-FFF2-40B4-BE49-F238E27FC236}">
                  <a16:creationId xmlns:a16="http://schemas.microsoft.com/office/drawing/2014/main" id="{F2F68B1B-44DC-38D0-5D93-B9810B08B842}"/>
                </a:ext>
              </a:extLst>
            </p:cNvPr>
            <p:cNvSpPr/>
            <p:nvPr/>
          </p:nvSpPr>
          <p:spPr>
            <a:xfrm>
              <a:off x="6208353" y="1572550"/>
              <a:ext cx="51075" cy="43225"/>
            </a:xfrm>
            <a:custGeom>
              <a:avLst/>
              <a:gdLst/>
              <a:ahLst/>
              <a:cxnLst/>
              <a:rect l="l" t="t" r="r" b="b"/>
              <a:pathLst>
                <a:path w="2043" h="1729" extrusionOk="0">
                  <a:moveTo>
                    <a:pt x="379" y="1"/>
                  </a:moveTo>
                  <a:cubicBezTo>
                    <a:pt x="346" y="1"/>
                    <a:pt x="313" y="14"/>
                    <a:pt x="289" y="43"/>
                  </a:cubicBezTo>
                  <a:cubicBezTo>
                    <a:pt x="105" y="241"/>
                    <a:pt x="1" y="515"/>
                    <a:pt x="27" y="810"/>
                  </a:cubicBezTo>
                  <a:cubicBezTo>
                    <a:pt x="71" y="1300"/>
                    <a:pt x="471" y="1692"/>
                    <a:pt x="960" y="1726"/>
                  </a:cubicBezTo>
                  <a:cubicBezTo>
                    <a:pt x="983" y="1727"/>
                    <a:pt x="1005" y="1728"/>
                    <a:pt x="1028" y="1728"/>
                  </a:cubicBezTo>
                  <a:cubicBezTo>
                    <a:pt x="1555" y="1728"/>
                    <a:pt x="1989" y="1326"/>
                    <a:pt x="2035" y="810"/>
                  </a:cubicBezTo>
                  <a:cubicBezTo>
                    <a:pt x="2043" y="757"/>
                    <a:pt x="2011" y="706"/>
                    <a:pt x="1963" y="684"/>
                  </a:cubicBezTo>
                  <a:lnTo>
                    <a:pt x="427" y="11"/>
                  </a:lnTo>
                  <a:cubicBezTo>
                    <a:pt x="412" y="4"/>
                    <a:pt x="395" y="1"/>
                    <a:pt x="379" y="1"/>
                  </a:cubicBezTo>
                  <a:close/>
                </a:path>
              </a:pathLst>
            </a:custGeom>
            <a:solidFill>
              <a:srgbClr val="0E1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646;p48">
              <a:extLst>
                <a:ext uri="{FF2B5EF4-FFF2-40B4-BE49-F238E27FC236}">
                  <a16:creationId xmlns:a16="http://schemas.microsoft.com/office/drawing/2014/main" id="{F89E36FE-9ABE-187C-A5CA-40CB328D7C42}"/>
                </a:ext>
              </a:extLst>
            </p:cNvPr>
            <p:cNvSpPr/>
            <p:nvPr/>
          </p:nvSpPr>
          <p:spPr>
            <a:xfrm>
              <a:off x="6221553" y="1635550"/>
              <a:ext cx="104075" cy="42950"/>
            </a:xfrm>
            <a:custGeom>
              <a:avLst/>
              <a:gdLst/>
              <a:ahLst/>
              <a:cxnLst/>
              <a:rect l="l" t="t" r="r" b="b"/>
              <a:pathLst>
                <a:path w="4163" h="1718" extrusionOk="0">
                  <a:moveTo>
                    <a:pt x="2651" y="1"/>
                  </a:moveTo>
                  <a:cubicBezTo>
                    <a:pt x="2529" y="1"/>
                    <a:pt x="2428" y="106"/>
                    <a:pt x="2428" y="235"/>
                  </a:cubicBezTo>
                  <a:lnTo>
                    <a:pt x="2428" y="633"/>
                  </a:lnTo>
                  <a:lnTo>
                    <a:pt x="1733" y="633"/>
                  </a:lnTo>
                  <a:lnTo>
                    <a:pt x="1733" y="238"/>
                  </a:lnTo>
                  <a:cubicBezTo>
                    <a:pt x="1733" y="119"/>
                    <a:pt x="1648" y="17"/>
                    <a:pt x="1532" y="3"/>
                  </a:cubicBezTo>
                  <a:cubicBezTo>
                    <a:pt x="1522" y="2"/>
                    <a:pt x="1513" y="1"/>
                    <a:pt x="1504" y="1"/>
                  </a:cubicBezTo>
                  <a:cubicBezTo>
                    <a:pt x="1380" y="1"/>
                    <a:pt x="1277" y="105"/>
                    <a:pt x="1277" y="235"/>
                  </a:cubicBezTo>
                  <a:lnTo>
                    <a:pt x="1277" y="633"/>
                  </a:lnTo>
                  <a:lnTo>
                    <a:pt x="611" y="633"/>
                  </a:lnTo>
                  <a:lnTo>
                    <a:pt x="611" y="257"/>
                  </a:lnTo>
                  <a:cubicBezTo>
                    <a:pt x="611" y="131"/>
                    <a:pt x="514" y="22"/>
                    <a:pt x="391" y="20"/>
                  </a:cubicBezTo>
                  <a:cubicBezTo>
                    <a:pt x="389" y="20"/>
                    <a:pt x="388" y="20"/>
                    <a:pt x="386" y="20"/>
                  </a:cubicBezTo>
                  <a:cubicBezTo>
                    <a:pt x="260" y="20"/>
                    <a:pt x="158" y="121"/>
                    <a:pt x="158" y="248"/>
                  </a:cubicBezTo>
                  <a:lnTo>
                    <a:pt x="158" y="647"/>
                  </a:lnTo>
                  <a:cubicBezTo>
                    <a:pt x="64" y="684"/>
                    <a:pt x="1" y="778"/>
                    <a:pt x="13" y="887"/>
                  </a:cubicBezTo>
                  <a:cubicBezTo>
                    <a:pt x="25" y="1001"/>
                    <a:pt x="129" y="1086"/>
                    <a:pt x="248" y="1086"/>
                  </a:cubicBezTo>
                  <a:lnTo>
                    <a:pt x="706" y="1086"/>
                  </a:lnTo>
                  <a:lnTo>
                    <a:pt x="706" y="1480"/>
                  </a:lnTo>
                  <a:cubicBezTo>
                    <a:pt x="706" y="1597"/>
                    <a:pt x="790" y="1701"/>
                    <a:pt x="904" y="1715"/>
                  </a:cubicBezTo>
                  <a:cubicBezTo>
                    <a:pt x="913" y="1716"/>
                    <a:pt x="921" y="1717"/>
                    <a:pt x="929" y="1717"/>
                  </a:cubicBezTo>
                  <a:cubicBezTo>
                    <a:pt x="1056" y="1717"/>
                    <a:pt x="1159" y="1613"/>
                    <a:pt x="1159" y="1483"/>
                  </a:cubicBezTo>
                  <a:lnTo>
                    <a:pt x="1159" y="1086"/>
                  </a:lnTo>
                  <a:lnTo>
                    <a:pt x="1856" y="1086"/>
                  </a:lnTo>
                  <a:lnTo>
                    <a:pt x="1856" y="1480"/>
                  </a:lnTo>
                  <a:cubicBezTo>
                    <a:pt x="1856" y="1597"/>
                    <a:pt x="1941" y="1701"/>
                    <a:pt x="2055" y="1715"/>
                  </a:cubicBezTo>
                  <a:cubicBezTo>
                    <a:pt x="2065" y="1717"/>
                    <a:pt x="2075" y="1718"/>
                    <a:pt x="2085" y="1718"/>
                  </a:cubicBezTo>
                  <a:cubicBezTo>
                    <a:pt x="2210" y="1718"/>
                    <a:pt x="2309" y="1611"/>
                    <a:pt x="2309" y="1483"/>
                  </a:cubicBezTo>
                  <a:lnTo>
                    <a:pt x="2309" y="1086"/>
                  </a:lnTo>
                  <a:lnTo>
                    <a:pt x="2975" y="1086"/>
                  </a:lnTo>
                  <a:lnTo>
                    <a:pt x="2975" y="1478"/>
                  </a:lnTo>
                  <a:cubicBezTo>
                    <a:pt x="2975" y="1597"/>
                    <a:pt x="3060" y="1701"/>
                    <a:pt x="3176" y="1715"/>
                  </a:cubicBezTo>
                  <a:cubicBezTo>
                    <a:pt x="3185" y="1717"/>
                    <a:pt x="3195" y="1717"/>
                    <a:pt x="3204" y="1717"/>
                  </a:cubicBezTo>
                  <a:cubicBezTo>
                    <a:pt x="3327" y="1717"/>
                    <a:pt x="3431" y="1612"/>
                    <a:pt x="3431" y="1483"/>
                  </a:cubicBezTo>
                  <a:lnTo>
                    <a:pt x="3431" y="1086"/>
                  </a:lnTo>
                  <a:lnTo>
                    <a:pt x="3917" y="1086"/>
                  </a:lnTo>
                  <a:cubicBezTo>
                    <a:pt x="4036" y="1086"/>
                    <a:pt x="4138" y="1001"/>
                    <a:pt x="4155" y="885"/>
                  </a:cubicBezTo>
                  <a:cubicBezTo>
                    <a:pt x="4162" y="773"/>
                    <a:pt x="4097" y="681"/>
                    <a:pt x="4002" y="645"/>
                  </a:cubicBezTo>
                  <a:lnTo>
                    <a:pt x="4002" y="257"/>
                  </a:lnTo>
                  <a:cubicBezTo>
                    <a:pt x="4002" y="131"/>
                    <a:pt x="3905" y="22"/>
                    <a:pt x="3782" y="20"/>
                  </a:cubicBezTo>
                  <a:cubicBezTo>
                    <a:pt x="3780" y="20"/>
                    <a:pt x="3779" y="20"/>
                    <a:pt x="3777" y="20"/>
                  </a:cubicBezTo>
                  <a:cubicBezTo>
                    <a:pt x="3651" y="20"/>
                    <a:pt x="3549" y="121"/>
                    <a:pt x="3549" y="248"/>
                  </a:cubicBezTo>
                  <a:lnTo>
                    <a:pt x="3549" y="633"/>
                  </a:lnTo>
                  <a:lnTo>
                    <a:pt x="2883" y="633"/>
                  </a:lnTo>
                  <a:lnTo>
                    <a:pt x="2883" y="238"/>
                  </a:lnTo>
                  <a:cubicBezTo>
                    <a:pt x="2883" y="119"/>
                    <a:pt x="2798" y="17"/>
                    <a:pt x="2682" y="3"/>
                  </a:cubicBezTo>
                  <a:cubicBezTo>
                    <a:pt x="2672" y="1"/>
                    <a:pt x="2662" y="1"/>
                    <a:pt x="2651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647;p48">
              <a:extLst>
                <a:ext uri="{FF2B5EF4-FFF2-40B4-BE49-F238E27FC236}">
                  <a16:creationId xmlns:a16="http://schemas.microsoft.com/office/drawing/2014/main" id="{C9C4842F-1D69-AD58-B9F7-503A947961CD}"/>
                </a:ext>
              </a:extLst>
            </p:cNvPr>
            <p:cNvSpPr/>
            <p:nvPr/>
          </p:nvSpPr>
          <p:spPr>
            <a:xfrm>
              <a:off x="6386078" y="1364850"/>
              <a:ext cx="65800" cy="110875"/>
            </a:xfrm>
            <a:custGeom>
              <a:avLst/>
              <a:gdLst/>
              <a:ahLst/>
              <a:cxnLst/>
              <a:rect l="l" t="t" r="r" b="b"/>
              <a:pathLst>
                <a:path w="2632" h="4435" extrusionOk="0">
                  <a:moveTo>
                    <a:pt x="1665" y="1"/>
                  </a:moveTo>
                  <a:cubicBezTo>
                    <a:pt x="1646" y="1"/>
                    <a:pt x="1626" y="5"/>
                    <a:pt x="1607" y="16"/>
                  </a:cubicBezTo>
                  <a:cubicBezTo>
                    <a:pt x="1297" y="180"/>
                    <a:pt x="953" y="493"/>
                    <a:pt x="900" y="1065"/>
                  </a:cubicBezTo>
                  <a:cubicBezTo>
                    <a:pt x="868" y="1450"/>
                    <a:pt x="994" y="1726"/>
                    <a:pt x="1101" y="1932"/>
                  </a:cubicBezTo>
                  <a:cubicBezTo>
                    <a:pt x="473" y="2038"/>
                    <a:pt x="1" y="2603"/>
                    <a:pt x="52" y="3274"/>
                  </a:cubicBezTo>
                  <a:cubicBezTo>
                    <a:pt x="98" y="3891"/>
                    <a:pt x="602" y="4390"/>
                    <a:pt x="1219" y="4431"/>
                  </a:cubicBezTo>
                  <a:cubicBezTo>
                    <a:pt x="1251" y="4434"/>
                    <a:pt x="1282" y="4435"/>
                    <a:pt x="1313" y="4435"/>
                  </a:cubicBezTo>
                  <a:cubicBezTo>
                    <a:pt x="2009" y="4435"/>
                    <a:pt x="2571" y="3872"/>
                    <a:pt x="2571" y="3177"/>
                  </a:cubicBezTo>
                  <a:cubicBezTo>
                    <a:pt x="2571" y="3177"/>
                    <a:pt x="2631" y="2453"/>
                    <a:pt x="1922" y="1670"/>
                  </a:cubicBezTo>
                  <a:cubicBezTo>
                    <a:pt x="1522" y="1232"/>
                    <a:pt x="1517" y="614"/>
                    <a:pt x="1772" y="188"/>
                  </a:cubicBezTo>
                  <a:cubicBezTo>
                    <a:pt x="1825" y="98"/>
                    <a:pt x="1753" y="1"/>
                    <a:pt x="1665" y="1"/>
                  </a:cubicBezTo>
                  <a:close/>
                </a:path>
              </a:pathLst>
            </a:custGeom>
            <a:solidFill>
              <a:srgbClr val="FB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648;p48">
              <a:extLst>
                <a:ext uri="{FF2B5EF4-FFF2-40B4-BE49-F238E27FC236}">
                  <a16:creationId xmlns:a16="http://schemas.microsoft.com/office/drawing/2014/main" id="{B6BFF4E5-D9C4-937B-A836-7529474E2D2A}"/>
                </a:ext>
              </a:extLst>
            </p:cNvPr>
            <p:cNvSpPr/>
            <p:nvPr/>
          </p:nvSpPr>
          <p:spPr>
            <a:xfrm>
              <a:off x="6388753" y="1410700"/>
              <a:ext cx="62975" cy="65075"/>
            </a:xfrm>
            <a:custGeom>
              <a:avLst/>
              <a:gdLst/>
              <a:ahLst/>
              <a:cxnLst/>
              <a:rect l="l" t="t" r="r" b="b"/>
              <a:pathLst>
                <a:path w="2519" h="2603" extrusionOk="0">
                  <a:moveTo>
                    <a:pt x="1936" y="1"/>
                  </a:moveTo>
                  <a:lnTo>
                    <a:pt x="1936" y="1"/>
                  </a:lnTo>
                  <a:cubicBezTo>
                    <a:pt x="2062" y="381"/>
                    <a:pt x="2038" y="635"/>
                    <a:pt x="2038" y="635"/>
                  </a:cubicBezTo>
                  <a:cubicBezTo>
                    <a:pt x="2038" y="1415"/>
                    <a:pt x="1384" y="2045"/>
                    <a:pt x="579" y="2045"/>
                  </a:cubicBezTo>
                  <a:cubicBezTo>
                    <a:pt x="373" y="2045"/>
                    <a:pt x="180" y="2002"/>
                    <a:pt x="0" y="1929"/>
                  </a:cubicBezTo>
                  <a:lnTo>
                    <a:pt x="0" y="1929"/>
                  </a:lnTo>
                  <a:cubicBezTo>
                    <a:pt x="218" y="2329"/>
                    <a:pt x="654" y="2602"/>
                    <a:pt x="1153" y="2602"/>
                  </a:cubicBezTo>
                  <a:cubicBezTo>
                    <a:pt x="1875" y="2602"/>
                    <a:pt x="2459" y="2038"/>
                    <a:pt x="2459" y="1340"/>
                  </a:cubicBezTo>
                  <a:cubicBezTo>
                    <a:pt x="2459" y="1340"/>
                    <a:pt x="2459" y="1340"/>
                    <a:pt x="2459" y="1340"/>
                  </a:cubicBezTo>
                  <a:cubicBezTo>
                    <a:pt x="2464" y="1340"/>
                    <a:pt x="2518" y="714"/>
                    <a:pt x="1936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649;p48">
              <a:extLst>
                <a:ext uri="{FF2B5EF4-FFF2-40B4-BE49-F238E27FC236}">
                  <a16:creationId xmlns:a16="http://schemas.microsoft.com/office/drawing/2014/main" id="{73B8B532-B0C8-41DE-11B4-5CDBC219FF46}"/>
                </a:ext>
              </a:extLst>
            </p:cNvPr>
            <p:cNvSpPr/>
            <p:nvPr/>
          </p:nvSpPr>
          <p:spPr>
            <a:xfrm>
              <a:off x="6400803" y="1413125"/>
              <a:ext cx="20725" cy="32725"/>
            </a:xfrm>
            <a:custGeom>
              <a:avLst/>
              <a:gdLst/>
              <a:ahLst/>
              <a:cxnLst/>
              <a:rect l="l" t="t" r="r" b="b"/>
              <a:pathLst>
                <a:path w="829" h="1309" extrusionOk="0">
                  <a:moveTo>
                    <a:pt x="499" y="1"/>
                  </a:moveTo>
                  <a:cubicBezTo>
                    <a:pt x="335" y="27"/>
                    <a:pt x="187" y="86"/>
                    <a:pt x="54" y="168"/>
                  </a:cubicBezTo>
                  <a:cubicBezTo>
                    <a:pt x="61" y="185"/>
                    <a:pt x="68" y="204"/>
                    <a:pt x="80" y="219"/>
                  </a:cubicBezTo>
                  <a:cubicBezTo>
                    <a:pt x="112" y="260"/>
                    <a:pt x="357" y="628"/>
                    <a:pt x="88" y="914"/>
                  </a:cubicBezTo>
                  <a:cubicBezTo>
                    <a:pt x="0" y="1008"/>
                    <a:pt x="5" y="1156"/>
                    <a:pt x="100" y="1243"/>
                  </a:cubicBezTo>
                  <a:cubicBezTo>
                    <a:pt x="143" y="1287"/>
                    <a:pt x="202" y="1309"/>
                    <a:pt x="260" y="1309"/>
                  </a:cubicBezTo>
                  <a:cubicBezTo>
                    <a:pt x="323" y="1309"/>
                    <a:pt x="383" y="1284"/>
                    <a:pt x="432" y="1234"/>
                  </a:cubicBezTo>
                  <a:cubicBezTo>
                    <a:pt x="829" y="805"/>
                    <a:pt x="664" y="270"/>
                    <a:pt x="499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650;p48">
              <a:extLst>
                <a:ext uri="{FF2B5EF4-FFF2-40B4-BE49-F238E27FC236}">
                  <a16:creationId xmlns:a16="http://schemas.microsoft.com/office/drawing/2014/main" id="{43736AAB-F35D-C646-71DA-757AA1B96B33}"/>
                </a:ext>
              </a:extLst>
            </p:cNvPr>
            <p:cNvSpPr/>
            <p:nvPr/>
          </p:nvSpPr>
          <p:spPr>
            <a:xfrm>
              <a:off x="6096203" y="1364850"/>
              <a:ext cx="65800" cy="110875"/>
            </a:xfrm>
            <a:custGeom>
              <a:avLst/>
              <a:gdLst/>
              <a:ahLst/>
              <a:cxnLst/>
              <a:rect l="l" t="t" r="r" b="b"/>
              <a:pathLst>
                <a:path w="2632" h="4435" extrusionOk="0">
                  <a:moveTo>
                    <a:pt x="1663" y="1"/>
                  </a:moveTo>
                  <a:cubicBezTo>
                    <a:pt x="1644" y="1"/>
                    <a:pt x="1624" y="5"/>
                    <a:pt x="1604" y="16"/>
                  </a:cubicBezTo>
                  <a:cubicBezTo>
                    <a:pt x="1297" y="180"/>
                    <a:pt x="950" y="493"/>
                    <a:pt x="899" y="1065"/>
                  </a:cubicBezTo>
                  <a:cubicBezTo>
                    <a:pt x="866" y="1450"/>
                    <a:pt x="994" y="1726"/>
                    <a:pt x="1098" y="1932"/>
                  </a:cubicBezTo>
                  <a:cubicBezTo>
                    <a:pt x="473" y="2038"/>
                    <a:pt x="1" y="2603"/>
                    <a:pt x="52" y="3274"/>
                  </a:cubicBezTo>
                  <a:cubicBezTo>
                    <a:pt x="98" y="3891"/>
                    <a:pt x="599" y="4390"/>
                    <a:pt x="1217" y="4431"/>
                  </a:cubicBezTo>
                  <a:cubicBezTo>
                    <a:pt x="1248" y="4434"/>
                    <a:pt x="1280" y="4435"/>
                    <a:pt x="1311" y="4435"/>
                  </a:cubicBezTo>
                  <a:cubicBezTo>
                    <a:pt x="2007" y="4435"/>
                    <a:pt x="2571" y="3872"/>
                    <a:pt x="2571" y="3177"/>
                  </a:cubicBezTo>
                  <a:cubicBezTo>
                    <a:pt x="2571" y="3177"/>
                    <a:pt x="2631" y="2453"/>
                    <a:pt x="1919" y="1670"/>
                  </a:cubicBezTo>
                  <a:cubicBezTo>
                    <a:pt x="1520" y="1232"/>
                    <a:pt x="1517" y="614"/>
                    <a:pt x="1771" y="188"/>
                  </a:cubicBezTo>
                  <a:cubicBezTo>
                    <a:pt x="1823" y="98"/>
                    <a:pt x="1751" y="1"/>
                    <a:pt x="1663" y="1"/>
                  </a:cubicBezTo>
                  <a:close/>
                </a:path>
              </a:pathLst>
            </a:custGeom>
            <a:solidFill>
              <a:srgbClr val="FB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651;p48">
              <a:extLst>
                <a:ext uri="{FF2B5EF4-FFF2-40B4-BE49-F238E27FC236}">
                  <a16:creationId xmlns:a16="http://schemas.microsoft.com/office/drawing/2014/main" id="{46720909-1563-31BD-F5C2-6990843BDF52}"/>
                </a:ext>
              </a:extLst>
            </p:cNvPr>
            <p:cNvSpPr/>
            <p:nvPr/>
          </p:nvSpPr>
          <p:spPr>
            <a:xfrm>
              <a:off x="6098803" y="1410700"/>
              <a:ext cx="62975" cy="65075"/>
            </a:xfrm>
            <a:custGeom>
              <a:avLst/>
              <a:gdLst/>
              <a:ahLst/>
              <a:cxnLst/>
              <a:rect l="l" t="t" r="r" b="b"/>
              <a:pathLst>
                <a:path w="2519" h="2603" extrusionOk="0">
                  <a:moveTo>
                    <a:pt x="1936" y="1"/>
                  </a:moveTo>
                  <a:cubicBezTo>
                    <a:pt x="2065" y="381"/>
                    <a:pt x="2040" y="635"/>
                    <a:pt x="2040" y="635"/>
                  </a:cubicBezTo>
                  <a:cubicBezTo>
                    <a:pt x="2040" y="1415"/>
                    <a:pt x="1384" y="2045"/>
                    <a:pt x="580" y="2045"/>
                  </a:cubicBezTo>
                  <a:cubicBezTo>
                    <a:pt x="374" y="2045"/>
                    <a:pt x="180" y="2002"/>
                    <a:pt x="1" y="1929"/>
                  </a:cubicBezTo>
                  <a:lnTo>
                    <a:pt x="1" y="1929"/>
                  </a:lnTo>
                  <a:cubicBezTo>
                    <a:pt x="219" y="2329"/>
                    <a:pt x="655" y="2602"/>
                    <a:pt x="1156" y="2602"/>
                  </a:cubicBezTo>
                  <a:cubicBezTo>
                    <a:pt x="1876" y="2602"/>
                    <a:pt x="2459" y="2038"/>
                    <a:pt x="2459" y="1340"/>
                  </a:cubicBezTo>
                  <a:cubicBezTo>
                    <a:pt x="2460" y="1340"/>
                    <a:pt x="2460" y="1340"/>
                    <a:pt x="2460" y="1340"/>
                  </a:cubicBezTo>
                  <a:cubicBezTo>
                    <a:pt x="2467" y="1340"/>
                    <a:pt x="2519" y="714"/>
                    <a:pt x="1936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652;p48">
              <a:extLst>
                <a:ext uri="{FF2B5EF4-FFF2-40B4-BE49-F238E27FC236}">
                  <a16:creationId xmlns:a16="http://schemas.microsoft.com/office/drawing/2014/main" id="{1C5B779A-CE83-97FF-708A-774CBC73E05B}"/>
                </a:ext>
              </a:extLst>
            </p:cNvPr>
            <p:cNvSpPr/>
            <p:nvPr/>
          </p:nvSpPr>
          <p:spPr>
            <a:xfrm>
              <a:off x="6110853" y="1413125"/>
              <a:ext cx="20800" cy="32725"/>
            </a:xfrm>
            <a:custGeom>
              <a:avLst/>
              <a:gdLst/>
              <a:ahLst/>
              <a:cxnLst/>
              <a:rect l="l" t="t" r="r" b="b"/>
              <a:pathLst>
                <a:path w="832" h="1309" extrusionOk="0">
                  <a:moveTo>
                    <a:pt x="500" y="1"/>
                  </a:moveTo>
                  <a:cubicBezTo>
                    <a:pt x="340" y="27"/>
                    <a:pt x="190" y="86"/>
                    <a:pt x="57" y="168"/>
                  </a:cubicBezTo>
                  <a:cubicBezTo>
                    <a:pt x="62" y="185"/>
                    <a:pt x="71" y="204"/>
                    <a:pt x="83" y="219"/>
                  </a:cubicBezTo>
                  <a:cubicBezTo>
                    <a:pt x="112" y="260"/>
                    <a:pt x="359" y="628"/>
                    <a:pt x="88" y="914"/>
                  </a:cubicBezTo>
                  <a:cubicBezTo>
                    <a:pt x="1" y="1008"/>
                    <a:pt x="8" y="1156"/>
                    <a:pt x="100" y="1243"/>
                  </a:cubicBezTo>
                  <a:cubicBezTo>
                    <a:pt x="146" y="1287"/>
                    <a:pt x="204" y="1309"/>
                    <a:pt x="260" y="1309"/>
                  </a:cubicBezTo>
                  <a:cubicBezTo>
                    <a:pt x="326" y="1309"/>
                    <a:pt x="386" y="1284"/>
                    <a:pt x="435" y="1234"/>
                  </a:cubicBezTo>
                  <a:cubicBezTo>
                    <a:pt x="832" y="805"/>
                    <a:pt x="667" y="270"/>
                    <a:pt x="500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653;p48">
              <a:extLst>
                <a:ext uri="{FF2B5EF4-FFF2-40B4-BE49-F238E27FC236}">
                  <a16:creationId xmlns:a16="http://schemas.microsoft.com/office/drawing/2014/main" id="{5A53B6B3-7866-F239-ED80-DC43AE7604AD}"/>
                </a:ext>
              </a:extLst>
            </p:cNvPr>
            <p:cNvSpPr/>
            <p:nvPr/>
          </p:nvSpPr>
          <p:spPr>
            <a:xfrm>
              <a:off x="6402753" y="1523625"/>
              <a:ext cx="65775" cy="110925"/>
            </a:xfrm>
            <a:custGeom>
              <a:avLst/>
              <a:gdLst/>
              <a:ahLst/>
              <a:cxnLst/>
              <a:rect l="l" t="t" r="r" b="b"/>
              <a:pathLst>
                <a:path w="2631" h="4437" extrusionOk="0">
                  <a:moveTo>
                    <a:pt x="1665" y="1"/>
                  </a:moveTo>
                  <a:cubicBezTo>
                    <a:pt x="1645" y="1"/>
                    <a:pt x="1625" y="5"/>
                    <a:pt x="1606" y="16"/>
                  </a:cubicBezTo>
                  <a:cubicBezTo>
                    <a:pt x="1296" y="183"/>
                    <a:pt x="952" y="495"/>
                    <a:pt x="899" y="1067"/>
                  </a:cubicBezTo>
                  <a:cubicBezTo>
                    <a:pt x="867" y="1452"/>
                    <a:pt x="993" y="1726"/>
                    <a:pt x="1100" y="1932"/>
                  </a:cubicBezTo>
                  <a:cubicBezTo>
                    <a:pt x="472" y="2038"/>
                    <a:pt x="0" y="2605"/>
                    <a:pt x="51" y="3274"/>
                  </a:cubicBezTo>
                  <a:cubicBezTo>
                    <a:pt x="97" y="3891"/>
                    <a:pt x="601" y="4390"/>
                    <a:pt x="1218" y="4434"/>
                  </a:cubicBezTo>
                  <a:cubicBezTo>
                    <a:pt x="1249" y="4436"/>
                    <a:pt x="1279" y="4437"/>
                    <a:pt x="1308" y="4437"/>
                  </a:cubicBezTo>
                  <a:cubicBezTo>
                    <a:pt x="2006" y="4437"/>
                    <a:pt x="2570" y="3874"/>
                    <a:pt x="2570" y="3177"/>
                  </a:cubicBezTo>
                  <a:cubicBezTo>
                    <a:pt x="2570" y="3177"/>
                    <a:pt x="2631" y="2453"/>
                    <a:pt x="1921" y="1673"/>
                  </a:cubicBezTo>
                  <a:cubicBezTo>
                    <a:pt x="1521" y="1234"/>
                    <a:pt x="1516" y="616"/>
                    <a:pt x="1771" y="188"/>
                  </a:cubicBezTo>
                  <a:cubicBezTo>
                    <a:pt x="1824" y="98"/>
                    <a:pt x="1752" y="1"/>
                    <a:pt x="1665" y="1"/>
                  </a:cubicBezTo>
                  <a:close/>
                </a:path>
              </a:pathLst>
            </a:custGeom>
            <a:solidFill>
              <a:srgbClr val="FB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654;p48">
              <a:extLst>
                <a:ext uri="{FF2B5EF4-FFF2-40B4-BE49-F238E27FC236}">
                  <a16:creationId xmlns:a16="http://schemas.microsoft.com/office/drawing/2014/main" id="{8D3B6ACA-667C-4760-4EB4-E16152ABF6E6}"/>
                </a:ext>
              </a:extLst>
            </p:cNvPr>
            <p:cNvSpPr/>
            <p:nvPr/>
          </p:nvSpPr>
          <p:spPr>
            <a:xfrm>
              <a:off x="6406128" y="1569475"/>
              <a:ext cx="63000" cy="65075"/>
            </a:xfrm>
            <a:custGeom>
              <a:avLst/>
              <a:gdLst/>
              <a:ahLst/>
              <a:cxnLst/>
              <a:rect l="l" t="t" r="r" b="b"/>
              <a:pathLst>
                <a:path w="2520" h="2603" extrusionOk="0">
                  <a:moveTo>
                    <a:pt x="1936" y="1"/>
                  </a:moveTo>
                  <a:lnTo>
                    <a:pt x="1936" y="1"/>
                  </a:lnTo>
                  <a:cubicBezTo>
                    <a:pt x="2064" y="384"/>
                    <a:pt x="2040" y="638"/>
                    <a:pt x="2040" y="638"/>
                  </a:cubicBezTo>
                  <a:cubicBezTo>
                    <a:pt x="2040" y="1415"/>
                    <a:pt x="1384" y="2045"/>
                    <a:pt x="580" y="2045"/>
                  </a:cubicBezTo>
                  <a:cubicBezTo>
                    <a:pt x="374" y="2045"/>
                    <a:pt x="180" y="2004"/>
                    <a:pt x="1" y="1931"/>
                  </a:cubicBezTo>
                  <a:lnTo>
                    <a:pt x="1" y="1931"/>
                  </a:lnTo>
                  <a:cubicBezTo>
                    <a:pt x="219" y="2331"/>
                    <a:pt x="655" y="2602"/>
                    <a:pt x="1156" y="2602"/>
                  </a:cubicBezTo>
                  <a:cubicBezTo>
                    <a:pt x="1875" y="2602"/>
                    <a:pt x="2459" y="2040"/>
                    <a:pt x="2459" y="1343"/>
                  </a:cubicBezTo>
                  <a:cubicBezTo>
                    <a:pt x="2466" y="1343"/>
                    <a:pt x="2520" y="720"/>
                    <a:pt x="1936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655;p48">
              <a:extLst>
                <a:ext uri="{FF2B5EF4-FFF2-40B4-BE49-F238E27FC236}">
                  <a16:creationId xmlns:a16="http://schemas.microsoft.com/office/drawing/2014/main" id="{414A191A-5B23-A426-8FE6-FDC2E98E9C88}"/>
                </a:ext>
              </a:extLst>
            </p:cNvPr>
            <p:cNvSpPr/>
            <p:nvPr/>
          </p:nvSpPr>
          <p:spPr>
            <a:xfrm>
              <a:off x="6418053" y="1572025"/>
              <a:ext cx="20750" cy="32725"/>
            </a:xfrm>
            <a:custGeom>
              <a:avLst/>
              <a:gdLst/>
              <a:ahLst/>
              <a:cxnLst/>
              <a:rect l="l" t="t" r="r" b="b"/>
              <a:pathLst>
                <a:path w="830" h="1309" extrusionOk="0">
                  <a:moveTo>
                    <a:pt x="500" y="1"/>
                  </a:moveTo>
                  <a:lnTo>
                    <a:pt x="500" y="1"/>
                  </a:lnTo>
                  <a:cubicBezTo>
                    <a:pt x="340" y="27"/>
                    <a:pt x="187" y="85"/>
                    <a:pt x="54" y="165"/>
                  </a:cubicBezTo>
                  <a:cubicBezTo>
                    <a:pt x="61" y="185"/>
                    <a:pt x="69" y="202"/>
                    <a:pt x="81" y="219"/>
                  </a:cubicBezTo>
                  <a:cubicBezTo>
                    <a:pt x="112" y="260"/>
                    <a:pt x="357" y="626"/>
                    <a:pt x="88" y="914"/>
                  </a:cubicBezTo>
                  <a:cubicBezTo>
                    <a:pt x="1" y="1008"/>
                    <a:pt x="6" y="1156"/>
                    <a:pt x="100" y="1243"/>
                  </a:cubicBezTo>
                  <a:cubicBezTo>
                    <a:pt x="144" y="1287"/>
                    <a:pt x="202" y="1309"/>
                    <a:pt x="260" y="1309"/>
                  </a:cubicBezTo>
                  <a:cubicBezTo>
                    <a:pt x="323" y="1309"/>
                    <a:pt x="384" y="1284"/>
                    <a:pt x="432" y="1231"/>
                  </a:cubicBezTo>
                  <a:cubicBezTo>
                    <a:pt x="829" y="805"/>
                    <a:pt x="665" y="269"/>
                    <a:pt x="500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656;p48">
              <a:extLst>
                <a:ext uri="{FF2B5EF4-FFF2-40B4-BE49-F238E27FC236}">
                  <a16:creationId xmlns:a16="http://schemas.microsoft.com/office/drawing/2014/main" id="{E897B2E8-ED63-F892-3076-2DF894AF65AC}"/>
                </a:ext>
              </a:extLst>
            </p:cNvPr>
            <p:cNvSpPr/>
            <p:nvPr/>
          </p:nvSpPr>
          <p:spPr>
            <a:xfrm>
              <a:off x="6078703" y="1523625"/>
              <a:ext cx="65850" cy="110925"/>
            </a:xfrm>
            <a:custGeom>
              <a:avLst/>
              <a:gdLst/>
              <a:ahLst/>
              <a:cxnLst/>
              <a:rect l="l" t="t" r="r" b="b"/>
              <a:pathLst>
                <a:path w="2634" h="4437" extrusionOk="0">
                  <a:moveTo>
                    <a:pt x="1665" y="1"/>
                  </a:moveTo>
                  <a:cubicBezTo>
                    <a:pt x="1645" y="1"/>
                    <a:pt x="1625" y="5"/>
                    <a:pt x="1604" y="16"/>
                  </a:cubicBezTo>
                  <a:cubicBezTo>
                    <a:pt x="1297" y="183"/>
                    <a:pt x="950" y="495"/>
                    <a:pt x="899" y="1067"/>
                  </a:cubicBezTo>
                  <a:cubicBezTo>
                    <a:pt x="866" y="1452"/>
                    <a:pt x="994" y="1726"/>
                    <a:pt x="1100" y="1932"/>
                  </a:cubicBezTo>
                  <a:cubicBezTo>
                    <a:pt x="473" y="2038"/>
                    <a:pt x="1" y="2605"/>
                    <a:pt x="52" y="3274"/>
                  </a:cubicBezTo>
                  <a:cubicBezTo>
                    <a:pt x="98" y="3891"/>
                    <a:pt x="599" y="4390"/>
                    <a:pt x="1217" y="4434"/>
                  </a:cubicBezTo>
                  <a:cubicBezTo>
                    <a:pt x="1247" y="4436"/>
                    <a:pt x="1277" y="4437"/>
                    <a:pt x="1307" y="4437"/>
                  </a:cubicBezTo>
                  <a:cubicBezTo>
                    <a:pt x="2005" y="4437"/>
                    <a:pt x="2571" y="3874"/>
                    <a:pt x="2571" y="3177"/>
                  </a:cubicBezTo>
                  <a:cubicBezTo>
                    <a:pt x="2573" y="3177"/>
                    <a:pt x="2634" y="2453"/>
                    <a:pt x="1924" y="1673"/>
                  </a:cubicBezTo>
                  <a:cubicBezTo>
                    <a:pt x="1524" y="1234"/>
                    <a:pt x="1520" y="616"/>
                    <a:pt x="1774" y="188"/>
                  </a:cubicBezTo>
                  <a:cubicBezTo>
                    <a:pt x="1828" y="98"/>
                    <a:pt x="1756" y="1"/>
                    <a:pt x="1665" y="1"/>
                  </a:cubicBezTo>
                  <a:close/>
                </a:path>
              </a:pathLst>
            </a:custGeom>
            <a:solidFill>
              <a:srgbClr val="FBE1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657;p48">
              <a:extLst>
                <a:ext uri="{FF2B5EF4-FFF2-40B4-BE49-F238E27FC236}">
                  <a16:creationId xmlns:a16="http://schemas.microsoft.com/office/drawing/2014/main" id="{CCB0178E-52DF-5A34-E943-72CD7E64A666}"/>
                </a:ext>
              </a:extLst>
            </p:cNvPr>
            <p:cNvSpPr/>
            <p:nvPr/>
          </p:nvSpPr>
          <p:spPr>
            <a:xfrm>
              <a:off x="6081428" y="1569475"/>
              <a:ext cx="63000" cy="65075"/>
            </a:xfrm>
            <a:custGeom>
              <a:avLst/>
              <a:gdLst/>
              <a:ahLst/>
              <a:cxnLst/>
              <a:rect l="l" t="t" r="r" b="b"/>
              <a:pathLst>
                <a:path w="2520" h="2603" extrusionOk="0">
                  <a:moveTo>
                    <a:pt x="1936" y="1"/>
                  </a:moveTo>
                  <a:cubicBezTo>
                    <a:pt x="2062" y="384"/>
                    <a:pt x="2038" y="638"/>
                    <a:pt x="2038" y="638"/>
                  </a:cubicBezTo>
                  <a:cubicBezTo>
                    <a:pt x="2038" y="1415"/>
                    <a:pt x="1384" y="2045"/>
                    <a:pt x="580" y="2045"/>
                  </a:cubicBezTo>
                  <a:cubicBezTo>
                    <a:pt x="374" y="2045"/>
                    <a:pt x="180" y="2004"/>
                    <a:pt x="1" y="1931"/>
                  </a:cubicBezTo>
                  <a:lnTo>
                    <a:pt x="1" y="1931"/>
                  </a:lnTo>
                  <a:cubicBezTo>
                    <a:pt x="219" y="2331"/>
                    <a:pt x="655" y="2602"/>
                    <a:pt x="1154" y="2602"/>
                  </a:cubicBezTo>
                  <a:cubicBezTo>
                    <a:pt x="1876" y="2602"/>
                    <a:pt x="2459" y="2040"/>
                    <a:pt x="2459" y="1343"/>
                  </a:cubicBezTo>
                  <a:cubicBezTo>
                    <a:pt x="2464" y="1343"/>
                    <a:pt x="2520" y="720"/>
                    <a:pt x="1936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658;p48">
              <a:extLst>
                <a:ext uri="{FF2B5EF4-FFF2-40B4-BE49-F238E27FC236}">
                  <a16:creationId xmlns:a16="http://schemas.microsoft.com/office/drawing/2014/main" id="{CF57275C-6C67-4A8B-36A7-1EEEF119879B}"/>
                </a:ext>
              </a:extLst>
            </p:cNvPr>
            <p:cNvSpPr/>
            <p:nvPr/>
          </p:nvSpPr>
          <p:spPr>
            <a:xfrm>
              <a:off x="6093553" y="1572025"/>
              <a:ext cx="20725" cy="32725"/>
            </a:xfrm>
            <a:custGeom>
              <a:avLst/>
              <a:gdLst/>
              <a:ahLst/>
              <a:cxnLst/>
              <a:rect l="l" t="t" r="r" b="b"/>
              <a:pathLst>
                <a:path w="829" h="1309" extrusionOk="0">
                  <a:moveTo>
                    <a:pt x="499" y="1"/>
                  </a:moveTo>
                  <a:cubicBezTo>
                    <a:pt x="339" y="27"/>
                    <a:pt x="187" y="85"/>
                    <a:pt x="54" y="165"/>
                  </a:cubicBezTo>
                  <a:cubicBezTo>
                    <a:pt x="61" y="185"/>
                    <a:pt x="70" y="202"/>
                    <a:pt x="83" y="219"/>
                  </a:cubicBezTo>
                  <a:cubicBezTo>
                    <a:pt x="112" y="260"/>
                    <a:pt x="356" y="626"/>
                    <a:pt x="87" y="914"/>
                  </a:cubicBezTo>
                  <a:cubicBezTo>
                    <a:pt x="0" y="1008"/>
                    <a:pt x="5" y="1156"/>
                    <a:pt x="100" y="1243"/>
                  </a:cubicBezTo>
                  <a:cubicBezTo>
                    <a:pt x="146" y="1287"/>
                    <a:pt x="201" y="1309"/>
                    <a:pt x="259" y="1309"/>
                  </a:cubicBezTo>
                  <a:cubicBezTo>
                    <a:pt x="325" y="1309"/>
                    <a:pt x="385" y="1284"/>
                    <a:pt x="434" y="1231"/>
                  </a:cubicBezTo>
                  <a:cubicBezTo>
                    <a:pt x="829" y="805"/>
                    <a:pt x="666" y="269"/>
                    <a:pt x="499" y="1"/>
                  </a:cubicBezTo>
                  <a:close/>
                </a:path>
              </a:pathLst>
            </a:custGeom>
            <a:solidFill>
              <a:srgbClr val="E1C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147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3"/>
          <p:cNvSpPr txBox="1">
            <a:spLocks noGrp="1"/>
          </p:cNvSpPr>
          <p:nvPr>
            <p:ph type="title" idx="2"/>
          </p:nvPr>
        </p:nvSpPr>
        <p:spPr>
          <a:xfrm>
            <a:off x="720000" y="6126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Mechanics Behind </a:t>
            </a:r>
            <a:r>
              <a:rPr lang="en" dirty="0">
                <a:solidFill>
                  <a:schemeClr val="lt1"/>
                </a:solidFill>
              </a:rPr>
              <a:t>the Magic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50" name="Google Shape;2250;p43"/>
          <p:cNvSpPr txBox="1">
            <a:spLocks noGrp="1"/>
          </p:cNvSpPr>
          <p:nvPr>
            <p:ph type="title" idx="3"/>
          </p:nvPr>
        </p:nvSpPr>
        <p:spPr>
          <a:xfrm>
            <a:off x="346405" y="1544132"/>
            <a:ext cx="3294570" cy="7058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Research</a:t>
            </a:r>
            <a:endParaRPr sz="3200" dirty="0"/>
          </a:p>
        </p:txBody>
      </p:sp>
      <p:sp>
        <p:nvSpPr>
          <p:cNvPr id="2251" name="Google Shape;2251;p43"/>
          <p:cNvSpPr txBox="1">
            <a:spLocks noGrp="1"/>
          </p:cNvSpPr>
          <p:nvPr>
            <p:ph type="subTitle" idx="4"/>
          </p:nvPr>
        </p:nvSpPr>
        <p:spPr>
          <a:xfrm>
            <a:off x="672830" y="2348285"/>
            <a:ext cx="2641178" cy="896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searched through for various searching and optimization magics</a:t>
            </a:r>
            <a:endParaRPr dirty="0"/>
          </a:p>
        </p:txBody>
      </p:sp>
      <p:grpSp>
        <p:nvGrpSpPr>
          <p:cNvPr id="2321" name="Google Shape;2321;p43"/>
          <p:cNvGrpSpPr/>
          <p:nvPr/>
        </p:nvGrpSpPr>
        <p:grpSpPr>
          <a:xfrm>
            <a:off x="8327083" y="364381"/>
            <a:ext cx="384928" cy="848649"/>
            <a:chOff x="639633" y="3910856"/>
            <a:chExt cx="384928" cy="848649"/>
          </a:xfrm>
        </p:grpSpPr>
        <p:sp>
          <p:nvSpPr>
            <p:cNvPr id="2322" name="Google Shape;2322;p43"/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140855F2-F72F-5287-2BDA-044FBCF9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58" y="1451218"/>
            <a:ext cx="3713725" cy="2986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87EEB6-0BB7-44DA-7F10-D921B5033E7B}"/>
              </a:ext>
            </a:extLst>
          </p:cNvPr>
          <p:cNvSpPr txBox="1"/>
          <p:nvPr/>
        </p:nvSpPr>
        <p:spPr>
          <a:xfrm>
            <a:off x="1954627" y="3608321"/>
            <a:ext cx="205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examples include the Mumford model as seen to the right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>
          <a:extLst>
            <a:ext uri="{FF2B5EF4-FFF2-40B4-BE49-F238E27FC236}">
              <a16:creationId xmlns:a16="http://schemas.microsoft.com/office/drawing/2014/main" id="{C5931EF6-5277-A0C0-04B1-719AA56B6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3">
            <a:extLst>
              <a:ext uri="{FF2B5EF4-FFF2-40B4-BE49-F238E27FC236}">
                <a16:creationId xmlns:a16="http://schemas.microsoft.com/office/drawing/2014/main" id="{B0D0FB4D-4F92-5A5A-68B5-3416D00309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126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Mechanics Behind </a:t>
            </a:r>
            <a:r>
              <a:rPr lang="en" dirty="0">
                <a:solidFill>
                  <a:schemeClr val="lt1"/>
                </a:solidFill>
              </a:rPr>
              <a:t>the Magic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52" name="Google Shape;2252;p43">
            <a:extLst>
              <a:ext uri="{FF2B5EF4-FFF2-40B4-BE49-F238E27FC236}">
                <a16:creationId xmlns:a16="http://schemas.microsoft.com/office/drawing/2014/main" id="{51F17136-D295-3680-7E25-DD918277F39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74048" y="1593724"/>
            <a:ext cx="3912950" cy="57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Distance Optimization</a:t>
            </a:r>
            <a:endParaRPr sz="2400" dirty="0"/>
          </a:p>
        </p:txBody>
      </p:sp>
      <p:sp>
        <p:nvSpPr>
          <p:cNvPr id="2253" name="Google Shape;2253;p43">
            <a:extLst>
              <a:ext uri="{FF2B5EF4-FFF2-40B4-BE49-F238E27FC236}">
                <a16:creationId xmlns:a16="http://schemas.microsoft.com/office/drawing/2014/main" id="{B8416264-1E95-F46D-0520-59342FADC4A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40723" y="2375882"/>
            <a:ext cx="2379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Devised an algorithm that calculates distances between 2 concurrent nodes.</a:t>
            </a:r>
            <a:endParaRPr dirty="0"/>
          </a:p>
        </p:txBody>
      </p:sp>
      <p:grpSp>
        <p:nvGrpSpPr>
          <p:cNvPr id="2321" name="Google Shape;2321;p43">
            <a:extLst>
              <a:ext uri="{FF2B5EF4-FFF2-40B4-BE49-F238E27FC236}">
                <a16:creationId xmlns:a16="http://schemas.microsoft.com/office/drawing/2014/main" id="{74DA51EA-8CB0-E7DC-94AE-F0E2B5740362}"/>
              </a:ext>
            </a:extLst>
          </p:cNvPr>
          <p:cNvGrpSpPr/>
          <p:nvPr/>
        </p:nvGrpSpPr>
        <p:grpSpPr>
          <a:xfrm>
            <a:off x="8327083" y="364381"/>
            <a:ext cx="384928" cy="848649"/>
            <a:chOff x="639633" y="3910856"/>
            <a:chExt cx="384928" cy="848649"/>
          </a:xfrm>
        </p:grpSpPr>
        <p:sp>
          <p:nvSpPr>
            <p:cNvPr id="2322" name="Google Shape;2322;p43">
              <a:extLst>
                <a:ext uri="{FF2B5EF4-FFF2-40B4-BE49-F238E27FC236}">
                  <a16:creationId xmlns:a16="http://schemas.microsoft.com/office/drawing/2014/main" id="{9591AF56-9D27-6F1A-40BC-C4E009EB0CA9}"/>
                </a:ext>
              </a:extLst>
            </p:cNvPr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3">
              <a:extLst>
                <a:ext uri="{FF2B5EF4-FFF2-40B4-BE49-F238E27FC236}">
                  <a16:creationId xmlns:a16="http://schemas.microsoft.com/office/drawing/2014/main" id="{314B5CD3-7DAF-0913-40A2-F6C12A383A27}"/>
                </a:ext>
              </a:extLst>
            </p:cNvPr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54CE99-EF6C-4A37-3EF7-6F5C45B3C351}"/>
              </a:ext>
            </a:extLst>
          </p:cNvPr>
          <p:cNvSpPr txBox="1"/>
          <p:nvPr/>
        </p:nvSpPr>
        <p:spPr>
          <a:xfrm>
            <a:off x="1935592" y="3771095"/>
            <a:ext cx="207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result of only the Sylvester route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1B05712-D65B-9324-C517-03B99A1F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36" y="1569568"/>
            <a:ext cx="4551816" cy="28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>
          <a:extLst>
            <a:ext uri="{FF2B5EF4-FFF2-40B4-BE49-F238E27FC236}">
              <a16:creationId xmlns:a16="http://schemas.microsoft.com/office/drawing/2014/main" id="{0118D678-2A1D-B555-90F4-986F18CD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43">
            <a:extLst>
              <a:ext uri="{FF2B5EF4-FFF2-40B4-BE49-F238E27FC236}">
                <a16:creationId xmlns:a16="http://schemas.microsoft.com/office/drawing/2014/main" id="{B6D1E3A4-E8DF-E7B3-D471-B361EFDA885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6126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Mechanics Behind </a:t>
            </a:r>
            <a:r>
              <a:rPr lang="en" dirty="0">
                <a:solidFill>
                  <a:schemeClr val="lt1"/>
                </a:solidFill>
              </a:rPr>
              <a:t>the Magic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52" name="Google Shape;2252;p43">
            <a:extLst>
              <a:ext uri="{FF2B5EF4-FFF2-40B4-BE49-F238E27FC236}">
                <a16:creationId xmlns:a16="http://schemas.microsoft.com/office/drawing/2014/main" id="{9D5059B4-1F9F-4FF2-48D3-3787539DD09A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22754" y="1593723"/>
            <a:ext cx="3912950" cy="57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Plotting the Graph</a:t>
            </a:r>
            <a:endParaRPr sz="2400" dirty="0"/>
          </a:p>
        </p:txBody>
      </p:sp>
      <p:sp>
        <p:nvSpPr>
          <p:cNvPr id="2253" name="Google Shape;2253;p43">
            <a:extLst>
              <a:ext uri="{FF2B5EF4-FFF2-40B4-BE49-F238E27FC236}">
                <a16:creationId xmlns:a16="http://schemas.microsoft.com/office/drawing/2014/main" id="{C30489BF-70DB-7090-D20F-CBC1613254DD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95298" y="2447925"/>
            <a:ext cx="23796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Expanded on the plot algorithm to include all important routes</a:t>
            </a:r>
            <a:endParaRPr dirty="0"/>
          </a:p>
        </p:txBody>
      </p:sp>
      <p:grpSp>
        <p:nvGrpSpPr>
          <p:cNvPr id="2321" name="Google Shape;2321;p43">
            <a:extLst>
              <a:ext uri="{FF2B5EF4-FFF2-40B4-BE49-F238E27FC236}">
                <a16:creationId xmlns:a16="http://schemas.microsoft.com/office/drawing/2014/main" id="{7847A907-BBD8-99FA-4940-6DF33F19988A}"/>
              </a:ext>
            </a:extLst>
          </p:cNvPr>
          <p:cNvGrpSpPr/>
          <p:nvPr/>
        </p:nvGrpSpPr>
        <p:grpSpPr>
          <a:xfrm>
            <a:off x="8327083" y="364381"/>
            <a:ext cx="384928" cy="848649"/>
            <a:chOff x="639633" y="3910856"/>
            <a:chExt cx="384928" cy="848649"/>
          </a:xfrm>
        </p:grpSpPr>
        <p:sp>
          <p:nvSpPr>
            <p:cNvPr id="2322" name="Google Shape;2322;p43">
              <a:extLst>
                <a:ext uri="{FF2B5EF4-FFF2-40B4-BE49-F238E27FC236}">
                  <a16:creationId xmlns:a16="http://schemas.microsoft.com/office/drawing/2014/main" id="{A4D095E2-78E6-28BA-E238-BC4EA8FB2433}"/>
                </a:ext>
              </a:extLst>
            </p:cNvPr>
            <p:cNvSpPr/>
            <p:nvPr/>
          </p:nvSpPr>
          <p:spPr>
            <a:xfrm>
              <a:off x="940443" y="4675386"/>
              <a:ext cx="84118" cy="84118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242"/>
                  </a:moveTo>
                  <a:lnTo>
                    <a:pt x="353" y="283"/>
                  </a:lnTo>
                  <a:cubicBezTo>
                    <a:pt x="362" y="293"/>
                    <a:pt x="375" y="305"/>
                    <a:pt x="384" y="315"/>
                  </a:cubicBezTo>
                  <a:lnTo>
                    <a:pt x="425" y="334"/>
                  </a:lnTo>
                  <a:lnTo>
                    <a:pt x="384" y="352"/>
                  </a:lnTo>
                  <a:cubicBezTo>
                    <a:pt x="375" y="362"/>
                    <a:pt x="362" y="371"/>
                    <a:pt x="353" y="384"/>
                  </a:cubicBezTo>
                  <a:lnTo>
                    <a:pt x="334" y="425"/>
                  </a:lnTo>
                  <a:lnTo>
                    <a:pt x="315" y="384"/>
                  </a:lnTo>
                  <a:cubicBezTo>
                    <a:pt x="306" y="371"/>
                    <a:pt x="296" y="362"/>
                    <a:pt x="284" y="352"/>
                  </a:cubicBezTo>
                  <a:lnTo>
                    <a:pt x="243" y="334"/>
                  </a:lnTo>
                  <a:lnTo>
                    <a:pt x="284" y="315"/>
                  </a:lnTo>
                  <a:cubicBezTo>
                    <a:pt x="296" y="305"/>
                    <a:pt x="306" y="293"/>
                    <a:pt x="315" y="283"/>
                  </a:cubicBezTo>
                  <a:lnTo>
                    <a:pt x="334" y="242"/>
                  </a:lnTo>
                  <a:close/>
                  <a:moveTo>
                    <a:pt x="334" y="0"/>
                  </a:moveTo>
                  <a:cubicBezTo>
                    <a:pt x="302" y="0"/>
                    <a:pt x="277" y="16"/>
                    <a:pt x="262" y="38"/>
                  </a:cubicBezTo>
                  <a:lnTo>
                    <a:pt x="183" y="183"/>
                  </a:lnTo>
                  <a:lnTo>
                    <a:pt x="38" y="261"/>
                  </a:lnTo>
                  <a:cubicBezTo>
                    <a:pt x="16" y="277"/>
                    <a:pt x="0" y="302"/>
                    <a:pt x="0" y="334"/>
                  </a:cubicBezTo>
                  <a:cubicBezTo>
                    <a:pt x="0" y="365"/>
                    <a:pt x="16" y="387"/>
                    <a:pt x="38" y="403"/>
                  </a:cubicBezTo>
                  <a:lnTo>
                    <a:pt x="183" y="481"/>
                  </a:lnTo>
                  <a:lnTo>
                    <a:pt x="262" y="629"/>
                  </a:lnTo>
                  <a:cubicBezTo>
                    <a:pt x="280" y="651"/>
                    <a:pt x="306" y="667"/>
                    <a:pt x="334" y="667"/>
                  </a:cubicBezTo>
                  <a:cubicBezTo>
                    <a:pt x="362" y="667"/>
                    <a:pt x="391" y="651"/>
                    <a:pt x="406" y="629"/>
                  </a:cubicBezTo>
                  <a:lnTo>
                    <a:pt x="485" y="481"/>
                  </a:lnTo>
                  <a:lnTo>
                    <a:pt x="630" y="403"/>
                  </a:lnTo>
                  <a:cubicBezTo>
                    <a:pt x="652" y="387"/>
                    <a:pt x="668" y="365"/>
                    <a:pt x="668" y="334"/>
                  </a:cubicBezTo>
                  <a:cubicBezTo>
                    <a:pt x="668" y="302"/>
                    <a:pt x="652" y="277"/>
                    <a:pt x="630" y="261"/>
                  </a:cubicBezTo>
                  <a:lnTo>
                    <a:pt x="485" y="183"/>
                  </a:lnTo>
                  <a:lnTo>
                    <a:pt x="406" y="38"/>
                  </a:lnTo>
                  <a:cubicBezTo>
                    <a:pt x="387" y="16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3">
              <a:extLst>
                <a:ext uri="{FF2B5EF4-FFF2-40B4-BE49-F238E27FC236}">
                  <a16:creationId xmlns:a16="http://schemas.microsoft.com/office/drawing/2014/main" id="{0FC911AC-8648-91A5-86E1-866215F3F9F9}"/>
                </a:ext>
              </a:extLst>
            </p:cNvPr>
            <p:cNvSpPr/>
            <p:nvPr/>
          </p:nvSpPr>
          <p:spPr>
            <a:xfrm>
              <a:off x="639633" y="3910856"/>
              <a:ext cx="62711" cy="62711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8"/>
                    <a:pt x="114" y="498"/>
                    <a:pt x="249" y="498"/>
                  </a:cubicBezTo>
                  <a:cubicBezTo>
                    <a:pt x="384" y="498"/>
                    <a:pt x="497" y="388"/>
                    <a:pt x="497" y="249"/>
                  </a:cubicBezTo>
                  <a:cubicBezTo>
                    <a:pt x="497" y="114"/>
                    <a:pt x="384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2223FE-7A44-E94C-3A70-9C0758B236DF}"/>
              </a:ext>
            </a:extLst>
          </p:cNvPr>
          <p:cNvSpPr txBox="1"/>
          <p:nvPr/>
        </p:nvSpPr>
        <p:spPr>
          <a:xfrm>
            <a:off x="2106028" y="3821797"/>
            <a:ext cx="163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our final product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387973-38E1-CC80-30FE-F4B0EF67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081" y="1529681"/>
            <a:ext cx="4680812" cy="289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05201"/>
      </p:ext>
    </p:extLst>
  </p:cSld>
  <p:clrMapOvr>
    <a:masterClrMapping/>
  </p:clrMapOvr>
</p:sld>
</file>

<file path=ppt/theme/theme1.xml><?xml version="1.0" encoding="utf-8"?>
<a:theme xmlns:a="http://schemas.openxmlformats.org/drawingml/2006/main" name="Mythical Creatures in Folklore Thesis Defense by Slidesgo">
  <a:themeElements>
    <a:clrScheme name="Simple Light">
      <a:dk1>
        <a:srgbClr val="FFFDF3"/>
      </a:dk1>
      <a:lt1>
        <a:srgbClr val="0E162F"/>
      </a:lt1>
      <a:dk2>
        <a:srgbClr val="99A6D0"/>
      </a:dk2>
      <a:lt2>
        <a:srgbClr val="FBE1AF"/>
      </a:lt2>
      <a:accent1>
        <a:srgbClr val="E1C059"/>
      </a:accent1>
      <a:accent2>
        <a:srgbClr val="E0A58C"/>
      </a:accent2>
      <a:accent3>
        <a:srgbClr val="FFC3BE"/>
      </a:accent3>
      <a:accent4>
        <a:srgbClr val="B27873"/>
      </a:accent4>
      <a:accent5>
        <a:srgbClr val="6D508D"/>
      </a:accent5>
      <a:accent6>
        <a:srgbClr val="CCF49F"/>
      </a:accent6>
      <a:hlink>
        <a:srgbClr val="0E16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On-screen Show (16:9)</PresentationFormat>
  <Paragraphs>32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Actor</vt:lpstr>
      <vt:lpstr>Alice</vt:lpstr>
      <vt:lpstr>Wingdings</vt:lpstr>
      <vt:lpstr>Arial</vt:lpstr>
      <vt:lpstr>Mythical Creatures in Folklore Thesis Defense by Slidesgo</vt:lpstr>
      <vt:lpstr>MYTHICAL CREATURES</vt:lpstr>
      <vt:lpstr>INTRODUCTION</vt:lpstr>
      <vt:lpstr>Extracting Their Transit Points</vt:lpstr>
      <vt:lpstr>Their Travel Route</vt:lpstr>
      <vt:lpstr>PowerPoint Presentation</vt:lpstr>
      <vt:lpstr>Working the Magic of Optimization</vt:lpstr>
      <vt:lpstr>Mechanics Behind the Magic</vt:lpstr>
      <vt:lpstr>Mechanics Behind the Magic</vt:lpstr>
      <vt:lpstr>Mechanics Behind the Magic</vt:lpstr>
      <vt:lpstr>Some Magical Malfunctions</vt:lpstr>
      <vt:lpstr>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 Govind Menon</cp:lastModifiedBy>
  <cp:revision>1</cp:revision>
  <dcterms:modified xsi:type="dcterms:W3CDTF">2025-02-09T18:50:19Z</dcterms:modified>
</cp:coreProperties>
</file>