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7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8F77666-1269-4F5C-8EBD-7201AEF8D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C75FBE-6346-435A-B28A-51464B721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A2322-B85D-41E3-AE3D-4BDB113C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083733"/>
            <a:ext cx="3810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Nithesh chandra credit card Nithesh </a:t>
            </a:r>
            <a:r>
              <a:rPr lang="en-US" dirty="0" err="1"/>
              <a:t>Nithesh</a:t>
            </a:r>
            <a:r>
              <a:rPr lang="en-US" dirty="0"/>
              <a:t> </a:t>
            </a:r>
            <a:r>
              <a:rPr lang="en-US" dirty="0" err="1"/>
              <a:t>nithesh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28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_2SEEDS">
      <a:dk1>
        <a:srgbClr val="000000"/>
      </a:dk1>
      <a:lt1>
        <a:srgbClr val="FFFFFF"/>
      </a:lt1>
      <a:dk2>
        <a:srgbClr val="242E41"/>
      </a:dk2>
      <a:lt2>
        <a:srgbClr val="E2E7E8"/>
      </a:lt2>
      <a:accent1>
        <a:srgbClr val="CB776E"/>
      </a:accent1>
      <a:accent2>
        <a:srgbClr val="D488A0"/>
      </a:accent2>
      <a:accent3>
        <a:srgbClr val="C89A68"/>
      </a:accent3>
      <a:accent4>
        <a:srgbClr val="61ADB3"/>
      </a:accent4>
      <a:accent5>
        <a:srgbClr val="7BA6CF"/>
      </a:accent5>
      <a:accent6>
        <a:srgbClr val="6E77CB"/>
      </a:accent6>
      <a:hlink>
        <a:srgbClr val="588C9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Sitka Subheading</vt:lpstr>
      <vt:lpstr>PebbleVTI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nithesh</dc:creator>
  <cp:lastModifiedBy>nithesh</cp:lastModifiedBy>
  <cp:revision>1</cp:revision>
  <dcterms:created xsi:type="dcterms:W3CDTF">2020-07-09T20:41:13Z</dcterms:created>
  <dcterms:modified xsi:type="dcterms:W3CDTF">2020-07-09T20:46:50Z</dcterms:modified>
</cp:coreProperties>
</file>