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65" r:id="rId7"/>
    <p:sldId id="259" r:id="rId8"/>
    <p:sldId id="260" r:id="rId9"/>
    <p:sldId id="261" r:id="rId10"/>
    <p:sldId id="274" r:id="rId11"/>
    <p:sldId id="262" r:id="rId12"/>
    <p:sldId id="263" r:id="rId13"/>
    <p:sldId id="266" r:id="rId14"/>
    <p:sldId id="264" r:id="rId15"/>
    <p:sldId id="273" r:id="rId16"/>
    <p:sldId id="271" r:id="rId17"/>
    <p:sldId id="272" r:id="rId18"/>
    <p:sldId id="268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69D-5CF7-4F0D-9A91-0D56322C188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1D0605-385C-4963-B0F4-69536B96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1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69D-5CF7-4F0D-9A91-0D56322C188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1D0605-385C-4963-B0F4-69536B96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6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69D-5CF7-4F0D-9A91-0D56322C188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1D0605-385C-4963-B0F4-69536B9604C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470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69D-5CF7-4F0D-9A91-0D56322C188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1D0605-385C-4963-B0F4-69536B96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09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69D-5CF7-4F0D-9A91-0D56322C188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1D0605-385C-4963-B0F4-69536B9604C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0051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69D-5CF7-4F0D-9A91-0D56322C188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1D0605-385C-4963-B0F4-69536B96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42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69D-5CF7-4F0D-9A91-0D56322C188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605-385C-4963-B0F4-69536B96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53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69D-5CF7-4F0D-9A91-0D56322C188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605-385C-4963-B0F4-69536B96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7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69D-5CF7-4F0D-9A91-0D56322C188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605-385C-4963-B0F4-69536B96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3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69D-5CF7-4F0D-9A91-0D56322C188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1D0605-385C-4963-B0F4-69536B96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69D-5CF7-4F0D-9A91-0D56322C188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1D0605-385C-4963-B0F4-69536B96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6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69D-5CF7-4F0D-9A91-0D56322C188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1D0605-385C-4963-B0F4-69536B96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69D-5CF7-4F0D-9A91-0D56322C188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605-385C-4963-B0F4-69536B96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7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69D-5CF7-4F0D-9A91-0D56322C188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605-385C-4963-B0F4-69536B96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69D-5CF7-4F0D-9A91-0D56322C188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605-385C-4963-B0F4-69536B96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3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69D-5CF7-4F0D-9A91-0D56322C188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1D0605-385C-4963-B0F4-69536B96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9E69D-5CF7-4F0D-9A91-0D56322C188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1D0605-385C-4963-B0F4-69536B96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latin typeface="Algerian" panose="04020705040A02060702" pitchFamily="82" charset="0"/>
              </a:rPr>
              <a:t>Linux </a:t>
            </a:r>
            <a:endParaRPr lang="en-US" sz="88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Base commands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0162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</a:t>
            </a:r>
            <a:r>
              <a:rPr lang="en-US" dirty="0" smtClean="0"/>
              <a:t>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‘mv’ (move) </a:t>
            </a:r>
            <a:r>
              <a:rPr lang="en-US" dirty="0" smtClean="0"/>
              <a:t>command can be </a:t>
            </a:r>
            <a:r>
              <a:rPr lang="en-US" dirty="0"/>
              <a:t>used for renaming </a:t>
            </a:r>
            <a:r>
              <a:rPr lang="en-US" dirty="0" err="1" smtClean="0"/>
              <a:t>directorieso</a:t>
            </a:r>
            <a:r>
              <a:rPr lang="en-US" dirty="0" smtClean="0"/>
              <a:t> r files . </a:t>
            </a:r>
            <a:r>
              <a:rPr lang="en-US" dirty="0"/>
              <a:t>Use the below-given </a:t>
            </a:r>
            <a:r>
              <a:rPr lang="en-US" dirty="0" smtClean="0"/>
              <a:t>format.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Syntax:</a:t>
            </a:r>
            <a:r>
              <a:rPr lang="en-US" dirty="0" smtClean="0"/>
              <a:t> mv file name new file name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9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this command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delete one or more files or directories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Include one or more instances of the &lt;FILE&gt; variable, separating each with a whitespace, and set it to the complete path to be deleted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MS-DOS/MS Windows 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name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(ask for confirmation before delete 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 –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folder name / (delete the folder and the sub folders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6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Mkdir</a:t>
            </a:r>
            <a:r>
              <a:rPr lang="en-US" dirty="0" smtClean="0"/>
              <a:t>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this command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one or more new directories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Include one or more instances of the “ &lt;DIRECTORY ” variable (separating each with a whitespace), and set each to the complete path to the new directory to be created. If directories within a named path do not exist, an error will be generated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MS-DOS/MS Windows :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folder name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mkadir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–p folder1/folder2/folder3/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4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cat command is a utility command in Linux. One of its most commonly known usages is to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content of a file onto the standard output 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Other than that, the cat command also allows us to write some texts into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 &gt; file name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finish typing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 ctrl + d </a:t>
            </a:r>
          </a:p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tail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 :    to read the 10 last lines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file name:  to read 10 first lines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02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Rmdir</a:t>
            </a:r>
            <a:r>
              <a:rPr lang="en-US" dirty="0" smtClean="0"/>
              <a:t>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the directory, specified by the Directory parameter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the system. The directory must be empty before you can remove it, and you must have write permission in its parent directory.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MS-DOS/MS Windows 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folder name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–p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foldername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folder name2 /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47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 command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32220" y="2331720"/>
            <a:ext cx="880110" cy="5600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697730" y="2777490"/>
            <a:ext cx="1611630" cy="49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</p:cNvCxnSpPr>
          <p:nvPr/>
        </p:nvCxnSpPr>
        <p:spPr>
          <a:xfrm>
            <a:off x="6772275" y="2891790"/>
            <a:ext cx="291465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</p:cNvCxnSpPr>
          <p:nvPr/>
        </p:nvCxnSpPr>
        <p:spPr>
          <a:xfrm>
            <a:off x="7212330" y="2611755"/>
            <a:ext cx="225171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86200" y="3268980"/>
            <a:ext cx="115443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owner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229350" y="3463290"/>
            <a:ext cx="176022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464040" y="3383280"/>
            <a:ext cx="124587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 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857500" y="3966210"/>
            <a:ext cx="982980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 flipH="1">
            <a:off x="4446270" y="3954780"/>
            <a:ext cx="17145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29200" y="3966210"/>
            <a:ext cx="594360" cy="120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309360" y="4141470"/>
            <a:ext cx="171450" cy="49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</p:cNvCxnSpPr>
          <p:nvPr/>
        </p:nvCxnSpPr>
        <p:spPr>
          <a:xfrm>
            <a:off x="7109460" y="4091940"/>
            <a:ext cx="194310" cy="73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943850" y="4091940"/>
            <a:ext cx="314325" cy="122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178290" y="4091940"/>
            <a:ext cx="445770" cy="54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</p:cNvCxnSpPr>
          <p:nvPr/>
        </p:nvCxnSpPr>
        <p:spPr>
          <a:xfrm>
            <a:off x="10086975" y="4091940"/>
            <a:ext cx="297180" cy="152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629900" y="4141470"/>
            <a:ext cx="65151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103120" y="4800600"/>
            <a:ext cx="1087756" cy="617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496178" y="5307330"/>
            <a:ext cx="1602102" cy="617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8610601" y="4606290"/>
            <a:ext cx="1254442" cy="617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9871711" y="5539740"/>
            <a:ext cx="1090612" cy="617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0629900" y="4743450"/>
            <a:ext cx="1580197" cy="617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845367" y="5223510"/>
            <a:ext cx="1635443" cy="9029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3736657" y="5318760"/>
            <a:ext cx="1081089" cy="617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718809" y="4640580"/>
            <a:ext cx="1053466" cy="617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734176" y="4800600"/>
            <a:ext cx="1188721" cy="617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25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change mode of a file system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Files can have r – read, w- write and x-execute permissions.</a:t>
            </a:r>
          </a:p>
          <a:p>
            <a:r>
              <a:rPr lang="en-US" dirty="0"/>
              <a:t>For example:</a:t>
            </a:r>
          </a:p>
          <a:p>
            <a:r>
              <a:rPr lang="en-US" i="1" dirty="0" smtClean="0"/>
              <a:t> Syntax </a:t>
            </a:r>
            <a:r>
              <a:rPr lang="en-US" i="1" dirty="0" err="1" smtClean="0"/>
              <a:t>chmod</a:t>
            </a:r>
            <a:r>
              <a:rPr lang="en-US" i="1" dirty="0" smtClean="0"/>
              <a:t> </a:t>
            </a:r>
            <a:r>
              <a:rPr lang="en-US" i="1" dirty="0"/>
              <a:t>mode FILE</a:t>
            </a:r>
            <a:endParaRPr lang="en-US" dirty="0"/>
          </a:p>
          <a:p>
            <a:r>
              <a:rPr lang="en-US" i="1" dirty="0" err="1"/>
              <a:t>chmod</a:t>
            </a:r>
            <a:r>
              <a:rPr lang="en-US" i="1" dirty="0"/>
              <a:t> 744 script.sh</a:t>
            </a:r>
            <a:endParaRPr lang="en-US" dirty="0"/>
          </a:p>
          <a:p>
            <a:r>
              <a:rPr lang="en-US" dirty="0"/>
              <a:t>The first number stands for the user who is associated with the file</a:t>
            </a:r>
          </a:p>
          <a:p>
            <a:r>
              <a:rPr lang="en-US" dirty="0"/>
              <a:t>The second number is for the group associated with the file</a:t>
            </a:r>
          </a:p>
          <a:p>
            <a:r>
              <a:rPr lang="en-US" dirty="0"/>
              <a:t>The third number is associated with everyone else who is not a part of the user or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we represent the user with   (u), the group    (g),    the others(o)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1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1817" y="2087880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Octal Notation	Permission	Symbolic Representation</a:t>
            </a:r>
          </a:p>
          <a:p>
            <a:r>
              <a:rPr lang="en-US" dirty="0" smtClean="0"/>
              <a:t>1</a:t>
            </a:r>
            <a:r>
              <a:rPr lang="en-US" dirty="0"/>
              <a:t>	Execute Permission Only	--x</a:t>
            </a:r>
          </a:p>
          <a:p>
            <a:r>
              <a:rPr lang="en-US" dirty="0"/>
              <a:t>2	Write Permission Only	-w-</a:t>
            </a:r>
          </a:p>
          <a:p>
            <a:r>
              <a:rPr lang="en-US" dirty="0"/>
              <a:t>3	Write and Execute Permissions (1+2)=3	-</a:t>
            </a:r>
            <a:r>
              <a:rPr lang="en-US" dirty="0" err="1"/>
              <a:t>wx</a:t>
            </a:r>
            <a:endParaRPr lang="en-US" dirty="0"/>
          </a:p>
          <a:p>
            <a:r>
              <a:rPr lang="en-US" dirty="0"/>
              <a:t>4	Read Permission Only	r--</a:t>
            </a:r>
          </a:p>
          <a:p>
            <a:r>
              <a:rPr lang="en-US" dirty="0"/>
              <a:t>5	Read and Execute Permissions (1+4)=5	r-x</a:t>
            </a:r>
          </a:p>
          <a:p>
            <a:r>
              <a:rPr lang="en-US" dirty="0"/>
              <a:t>6	Read and Write Permissions (2+4)=6	</a:t>
            </a:r>
            <a:r>
              <a:rPr lang="en-US" dirty="0" err="1"/>
              <a:t>rw</a:t>
            </a:r>
            <a:r>
              <a:rPr lang="en-US" dirty="0"/>
              <a:t>-</a:t>
            </a:r>
          </a:p>
          <a:p>
            <a:r>
              <a:rPr lang="en-US" dirty="0"/>
              <a:t>7	Read, Write and Execute Permissions, Means Full Permissions (1+2+4)=7	</a:t>
            </a:r>
            <a:r>
              <a:rPr lang="en-US" dirty="0" err="1"/>
              <a:t>rwx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4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commands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Uname</a:t>
            </a:r>
            <a:r>
              <a:rPr lang="en-US" dirty="0" smtClean="0"/>
              <a:t>     brings information of the system </a:t>
            </a:r>
          </a:p>
          <a:p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passwd</a:t>
            </a:r>
            <a:r>
              <a:rPr lang="en-US" dirty="0" smtClean="0"/>
              <a:t>   used to change the password </a:t>
            </a:r>
          </a:p>
          <a:p>
            <a:r>
              <a:rPr lang="en-US" b="1" dirty="0" smtClean="0"/>
              <a:t>History </a:t>
            </a:r>
            <a:r>
              <a:rPr lang="en-US" dirty="0" smtClean="0"/>
              <a:t>brings you all the command you have used before </a:t>
            </a:r>
          </a:p>
          <a:p>
            <a:r>
              <a:rPr lang="en-US" b="1" dirty="0" smtClean="0"/>
              <a:t>Date</a:t>
            </a:r>
            <a:r>
              <a:rPr lang="en-US" dirty="0" smtClean="0"/>
              <a:t> brings you the date </a:t>
            </a:r>
          </a:p>
          <a:p>
            <a:r>
              <a:rPr lang="en-US" b="1" dirty="0" smtClean="0"/>
              <a:t>Clear</a:t>
            </a:r>
            <a:r>
              <a:rPr lang="en-US" dirty="0" smtClean="0"/>
              <a:t>  </a:t>
            </a:r>
            <a:r>
              <a:rPr lang="en-US" dirty="0" err="1" smtClean="0"/>
              <a:t>clear</a:t>
            </a:r>
            <a:r>
              <a:rPr lang="en-US" dirty="0" smtClean="0"/>
              <a:t> everything in the terminal </a:t>
            </a:r>
            <a:endParaRPr lang="en-US" dirty="0" smtClean="0"/>
          </a:p>
          <a:p>
            <a:r>
              <a:rPr lang="en-US" b="1" dirty="0" smtClean="0"/>
              <a:t>Man</a:t>
            </a:r>
            <a:r>
              <a:rPr lang="en-US" dirty="0" smtClean="0"/>
              <a:t> used as manual to any command 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llustration Of Thank You Emoji Concept Royalty Free Cliparts, Vectors, And  Stock Illustration. Image 81954427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30" y="2133600"/>
            <a:ext cx="867537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99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Linux command line is a </a:t>
            </a:r>
            <a:r>
              <a:rPr lang="en-US" dirty="0" smtClean="0"/>
              <a:t>text interface to your computer.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Usually called terminal or </a:t>
            </a:r>
            <a:r>
              <a:rPr lang="en-US" dirty="0" err="1" smtClean="0"/>
              <a:t>cmd</a:t>
            </a:r>
            <a:r>
              <a:rPr lang="en-US" dirty="0" smtClean="0"/>
              <a:t> prompt in windows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terminal is a windows to the shell </a:t>
            </a:r>
          </a:p>
          <a:p>
            <a:r>
              <a:rPr lang="en-US" dirty="0" smtClean="0"/>
              <a:t>Command is simple statement with key words and following a syntax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Cd  doc2 </a:t>
            </a:r>
          </a:p>
          <a:p>
            <a:r>
              <a:rPr lang="en-US" dirty="0" smtClean="0"/>
              <a:t>Command line syntax   : command name   </a:t>
            </a:r>
            <a:r>
              <a:rPr lang="en-US" dirty="0" smtClean="0">
                <a:solidFill>
                  <a:srgbClr val="FF0000"/>
                </a:solidFill>
              </a:rPr>
              <a:t>- option </a:t>
            </a:r>
            <a:r>
              <a:rPr lang="en-US" dirty="0" smtClean="0"/>
              <a:t>inputs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6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terminal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6966268" cy="3777622"/>
          </a:xfrm>
        </p:spPr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find a launcher for the terminal by </a:t>
            </a:r>
            <a:r>
              <a:rPr lang="en-US" dirty="0" smtClean="0"/>
              <a:t>typing </a:t>
            </a:r>
            <a:r>
              <a:rPr lang="en-US" dirty="0"/>
              <a:t>the first few letters of “terminal”, “command”, “prompt” or “shell</a:t>
            </a:r>
            <a:r>
              <a:rPr lang="en-US" dirty="0" smtClean="0"/>
              <a:t>” in the search field 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s://ubuntucommunity.s3.dualstack.us-east-2.amazonaws.com/original/2X/8/85e591c2bdc94b4159329bf19cc1d6740f233b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079" y="3245803"/>
            <a:ext cx="8022033" cy="203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52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overview</a:t>
            </a:r>
            <a:endParaRPr lang="en-US" dirty="0"/>
          </a:p>
        </p:txBody>
      </p:sp>
      <p:pic>
        <p:nvPicPr>
          <p:cNvPr id="2050" name="Picture 2" descr="A new terminal window in Ubuntu 18.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810" y="1939290"/>
            <a:ext cx="9464040" cy="433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28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execute the command to interact with the machine as we do now </a:t>
            </a:r>
          </a:p>
          <a:p>
            <a:pPr marL="0" indent="0">
              <a:buNone/>
            </a:pPr>
            <a:r>
              <a:rPr lang="en-US" dirty="0" smtClean="0"/>
              <a:t>        Before there is no interface </a:t>
            </a:r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the end we hope you’ll feel a bit more comfortable the next time you’re faced with some instructions that begin “Open a terminal”.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now we can start executing our commands </a:t>
            </a:r>
            <a:endParaRPr lang="en-US" dirty="0"/>
          </a:p>
        </p:txBody>
      </p:sp>
      <p:pic>
        <p:nvPicPr>
          <p:cNvPr id="3074" name="Picture 2" descr="Best of Luck - Emoji Smiley Emoticon Stock Vector Image by ©baavli #9805722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5" y="4514850"/>
            <a:ext cx="3124835" cy="20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Pwd</a:t>
            </a:r>
            <a:r>
              <a:rPr lang="en-US" dirty="0" smtClean="0"/>
              <a:t>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(print working directory)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 the full pathname of the current working directory to the standard output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MS-DOS/MS Windows :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chdir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command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command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 to display line of text/string that are passed as an argument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4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5920"/>
            <a:ext cx="8915400" cy="426530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 command is used to   list the content of the folder when you run it 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of it as double-clicking on a folder in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MS-DOS/MS Windows :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ls 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 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Ls- a  list the content with the cache files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 - l   list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with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permissons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 –R list the folders and the sub-folders with all the files (in details ) 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8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32" y="2065020"/>
            <a:ext cx="8915400" cy="377762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known as change directory command. It is used to change current working directory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quivalent </a:t>
            </a:r>
            <a:r>
              <a:rPr lang="en-US" dirty="0"/>
              <a:t>MS-DOS/MS Windows : </a:t>
            </a:r>
            <a:r>
              <a:rPr lang="en-US" b="1" dirty="0"/>
              <a:t>cd 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cd [directory]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 .. Return to the previous folder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 / return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root folder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flowchart-LinuxDirectory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985" y="4137660"/>
            <a:ext cx="4850765" cy="229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45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</a:t>
            </a:r>
            <a:r>
              <a:rPr lang="en-US" dirty="0" smtClean="0"/>
              <a:t>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copy. This command is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copy files or group of files or directory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creates an exact image of a file on a disk with different file 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/>
              <a:t>equivalent MS-DOS/MS Windows : </a:t>
            </a:r>
            <a:r>
              <a:rPr lang="en-US" b="1" dirty="0" smtClean="0"/>
              <a:t>copy </a:t>
            </a:r>
            <a:endParaRPr lang="en-US" dirty="0"/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  new file name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rep/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–r folder name/ folder destination/  to copy a folder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246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4498</TotalTime>
  <Words>971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Algerian</vt:lpstr>
      <vt:lpstr>Arial</vt:lpstr>
      <vt:lpstr>Century Gothic</vt:lpstr>
      <vt:lpstr>Times New Roman</vt:lpstr>
      <vt:lpstr>Wingdings 3</vt:lpstr>
      <vt:lpstr>Wisp</vt:lpstr>
      <vt:lpstr>Linux </vt:lpstr>
      <vt:lpstr>Overview </vt:lpstr>
      <vt:lpstr>Opening a terminal </vt:lpstr>
      <vt:lpstr>Terminal overview</vt:lpstr>
      <vt:lpstr>Why command line</vt:lpstr>
      <vt:lpstr>Pwd command </vt:lpstr>
      <vt:lpstr>Ls command </vt:lpstr>
      <vt:lpstr>Cd command </vt:lpstr>
      <vt:lpstr>Cp command </vt:lpstr>
      <vt:lpstr>Mv command </vt:lpstr>
      <vt:lpstr>Rm command </vt:lpstr>
      <vt:lpstr>Mkdir command </vt:lpstr>
      <vt:lpstr>Cat command </vt:lpstr>
      <vt:lpstr>Rmdir command </vt:lpstr>
      <vt:lpstr>Chmod command </vt:lpstr>
      <vt:lpstr>Chmod command </vt:lpstr>
      <vt:lpstr>Chmod command </vt:lpstr>
      <vt:lpstr>Other commands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nchaour6@gmail.com</dc:creator>
  <cp:lastModifiedBy>nchaour6@gmail.com</cp:lastModifiedBy>
  <cp:revision>42</cp:revision>
  <dcterms:created xsi:type="dcterms:W3CDTF">2021-12-13T20:29:10Z</dcterms:created>
  <dcterms:modified xsi:type="dcterms:W3CDTF">2021-12-16T23:32:29Z</dcterms:modified>
</cp:coreProperties>
</file>