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79688b7a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79688b7a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79688b7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79688b7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7c0a47e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7c0a47e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79688b7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79688b7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9688b7a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9688b7a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79688b7a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79688b7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79688b7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79688b7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79688b7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79688b7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7c0a47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7c0a47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9688b7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9688b7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79688b7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79688b7a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79688b7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79688b7a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79688b7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79688b7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drive.google.com/file/d/1HqvyZmiUHsH3RKLvPM5KCyR8ClSfh-2i/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Calorie Counter App</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Nitin Chatlani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Key Algorithm - ResetForNewLog</a:t>
            </a:r>
            <a:endParaRPr>
              <a:solidFill>
                <a:schemeClr val="lt2"/>
              </a:solidFill>
            </a:endParaRPr>
          </a:p>
        </p:txBody>
      </p:sp>
      <p:pic>
        <p:nvPicPr>
          <p:cNvPr id="128" name="Google Shape;128;p22"/>
          <p:cNvPicPr preferRelativeResize="0"/>
          <p:nvPr/>
        </p:nvPicPr>
        <p:blipFill rotWithShape="1">
          <a:blip r:embed="rId3">
            <a:alphaModFix/>
          </a:blip>
          <a:srcRect b="0" l="-2155" r="31021" t="83248"/>
          <a:stretch/>
        </p:blipFill>
        <p:spPr>
          <a:xfrm>
            <a:off x="311700" y="3485025"/>
            <a:ext cx="6712299" cy="994600"/>
          </a:xfrm>
          <a:prstGeom prst="rect">
            <a:avLst/>
          </a:prstGeom>
          <a:noFill/>
          <a:ln>
            <a:noFill/>
          </a:ln>
        </p:spPr>
      </p:pic>
      <p:sp>
        <p:nvSpPr>
          <p:cNvPr id="129" name="Google Shape;129;p22"/>
          <p:cNvSpPr txBox="1"/>
          <p:nvPr>
            <p:ph idx="4294967295" type="subTitle"/>
          </p:nvPr>
        </p:nvSpPr>
        <p:spPr>
          <a:xfrm>
            <a:off x="265500" y="1147225"/>
            <a:ext cx="8295900" cy="206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lphaLcPeriod"/>
            </a:pPr>
            <a:r>
              <a:rPr lang="en" sz="1600"/>
              <a:t>This algorithm is the most basic and all it does is set all of the inputs (with the exception of the date so the user doesn’t need to pick it over and over on the same day)</a:t>
            </a:r>
            <a:endParaRPr sz="1600"/>
          </a:p>
          <a:p>
            <a:pPr indent="-330200" lvl="0" marL="457200" rtl="0" algn="l">
              <a:spcBef>
                <a:spcPts val="0"/>
              </a:spcBef>
              <a:spcAft>
                <a:spcPts val="0"/>
              </a:spcAft>
              <a:buSzPts val="1600"/>
              <a:buAutoNum type="alphaLcPeriod"/>
            </a:pPr>
            <a:r>
              <a:rPr lang="en" sz="1600"/>
              <a:t>It sets the inputs to blank so that they can change them to</a:t>
            </a:r>
            <a:endParaRPr sz="1600"/>
          </a:p>
          <a:p>
            <a:pPr indent="-330200" lvl="1" marL="914400" rtl="0" algn="l">
              <a:spcBef>
                <a:spcPts val="0"/>
              </a:spcBef>
              <a:spcAft>
                <a:spcPts val="0"/>
              </a:spcAft>
              <a:buSzPts val="1600"/>
              <a:buAutoNum type="romanLcPeriod"/>
            </a:pPr>
            <a:r>
              <a:rPr lang="en" sz="1600"/>
              <a:t>Food Name</a:t>
            </a:r>
            <a:endParaRPr sz="1600"/>
          </a:p>
          <a:p>
            <a:pPr indent="-330200" lvl="1" marL="914400" rtl="0" algn="l">
              <a:spcBef>
                <a:spcPts val="0"/>
              </a:spcBef>
              <a:spcAft>
                <a:spcPts val="0"/>
              </a:spcAft>
              <a:buSzPts val="1600"/>
              <a:buAutoNum type="romanLcPeriod"/>
            </a:pPr>
            <a:r>
              <a:rPr lang="en" sz="1600"/>
              <a:t>Number of Servings</a:t>
            </a:r>
            <a:endParaRPr sz="1600"/>
          </a:p>
          <a:p>
            <a:pPr indent="-330200" lvl="1" marL="914400" rtl="0" algn="l">
              <a:spcBef>
                <a:spcPts val="0"/>
              </a:spcBef>
              <a:spcAft>
                <a:spcPts val="0"/>
              </a:spcAft>
              <a:buSzPts val="1600"/>
              <a:buAutoNum type="romanLcPeriod"/>
            </a:pPr>
            <a:r>
              <a:rPr lang="en" sz="1600"/>
              <a:t>Calories Per Serving</a:t>
            </a:r>
            <a:endParaRPr sz="1600"/>
          </a:p>
        </p:txBody>
      </p:sp>
      <p:pic>
        <p:nvPicPr>
          <p:cNvPr id="130" name="Google Shape;130;p22"/>
          <p:cNvPicPr preferRelativeResize="0"/>
          <p:nvPr/>
        </p:nvPicPr>
        <p:blipFill>
          <a:blip r:embed="rId4">
            <a:alphaModFix/>
          </a:blip>
          <a:stretch>
            <a:fillRect/>
          </a:stretch>
        </p:blipFill>
        <p:spPr>
          <a:xfrm>
            <a:off x="4639250" y="2501150"/>
            <a:ext cx="4057650" cy="205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36" name="Google Shape;136;p2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biggest bug I faced was when the app would close and reopen and then I couldn’t see the previous days</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I ended up having to reorder the different commands in the procedure and then it worked as expected</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a:t>This is important because without this you wouldn’t be able to see your previous progress.</a:t>
            </a:r>
            <a:endParaRPr/>
          </a:p>
        </p:txBody>
      </p:sp>
      <p:pic>
        <p:nvPicPr>
          <p:cNvPr id="137" name="Google Shape;137;p23"/>
          <p:cNvPicPr preferRelativeResize="0"/>
          <p:nvPr/>
        </p:nvPicPr>
        <p:blipFill>
          <a:blip r:embed="rId3">
            <a:alphaModFix/>
          </a:blip>
          <a:stretch>
            <a:fillRect/>
          </a:stretch>
        </p:blipFill>
        <p:spPr>
          <a:xfrm>
            <a:off x="4804900" y="977162"/>
            <a:ext cx="4161100" cy="3850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43" name="Google Shape;143;p24"/>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will the Calorie Counter App look like in future iterations?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Pt. 1</a:t>
            </a:r>
            <a:endParaRPr/>
          </a:p>
        </p:txBody>
      </p:sp>
      <p:sp>
        <p:nvSpPr>
          <p:cNvPr id="144" name="Google Shape;144;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This time around I wasn’t able to fix a bug where the (when closed and reopened) would have the previous days variable overwritten with new info</a:t>
            </a:r>
            <a:endParaRPr sz="1600"/>
          </a:p>
          <a:p>
            <a:pPr indent="0" lvl="0" marL="0" rtl="0" algn="l">
              <a:lnSpc>
                <a:spcPct val="100000"/>
              </a:lnSpc>
              <a:spcBef>
                <a:spcPts val="1600"/>
              </a:spcBef>
              <a:spcAft>
                <a:spcPts val="0"/>
              </a:spcAft>
              <a:buNone/>
            </a:pPr>
            <a:r>
              <a:t/>
            </a:r>
            <a:endParaRPr sz="1600"/>
          </a:p>
          <a:p>
            <a:pPr indent="-330200" lvl="0" marL="457200" rtl="0" algn="l">
              <a:lnSpc>
                <a:spcPct val="100000"/>
              </a:lnSpc>
              <a:spcBef>
                <a:spcPts val="1600"/>
              </a:spcBef>
              <a:spcAft>
                <a:spcPts val="0"/>
              </a:spcAft>
              <a:buSzPts val="1600"/>
              <a:buChar char="●"/>
            </a:pPr>
            <a:r>
              <a:rPr lang="en" sz="1600"/>
              <a:t>I would like to fix this and make the app so you can collect unlimited data in the TinyDB without losing it every so often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150" name="Google Shape;150;p25"/>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will the Calorie Counter App look like in future iterations?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Pt. 2</a:t>
            </a:r>
            <a:endParaRPr/>
          </a:p>
        </p:txBody>
      </p:sp>
      <p:sp>
        <p:nvSpPr>
          <p:cNvPr id="151" name="Google Shape;151;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I would also like to add integrations with fitness tracking apps so that the app could change the DailyMaximum variable to whatever the number of calories burned by the user is.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rotWithShape="1">
          <a:blip r:embed="rId3">
            <a:alphaModFix/>
          </a:blip>
          <a:srcRect b="721" l="1787" r="556" t="21674"/>
          <a:stretch/>
        </p:blipFill>
        <p:spPr>
          <a:xfrm>
            <a:off x="0" y="0"/>
            <a:ext cx="9144001" cy="5143498"/>
          </a:xfrm>
          <a:prstGeom prst="rect">
            <a:avLst/>
          </a:prstGeom>
          <a:noFill/>
          <a:ln>
            <a:noFill/>
          </a:ln>
        </p:spPr>
      </p:pic>
      <p:sp>
        <p:nvSpPr>
          <p:cNvPr id="157" name="Google Shape;157;p26"/>
          <p:cNvSpPr txBox="1"/>
          <p:nvPr/>
        </p:nvSpPr>
        <p:spPr>
          <a:xfrm>
            <a:off x="6097500" y="0"/>
            <a:ext cx="3046500" cy="837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4200">
                <a:solidFill>
                  <a:srgbClr val="FFFFFF"/>
                </a:solidFill>
                <a:latin typeface="Economica"/>
                <a:ea typeface="Economica"/>
                <a:cs typeface="Economica"/>
                <a:sym typeface="Economica"/>
              </a:rPr>
              <a:t>Questions?</a:t>
            </a:r>
            <a:endParaRPr b="1" sz="4200">
              <a:solidFill>
                <a:srgbClr val="FFFFFF"/>
              </a:solidFill>
              <a:latin typeface="Economica"/>
              <a:ea typeface="Economica"/>
              <a:cs typeface="Economica"/>
              <a:sym typeface="Economica"/>
            </a:endParaRPr>
          </a:p>
        </p:txBody>
      </p:sp>
      <p:sp>
        <p:nvSpPr>
          <p:cNvPr id="158" name="Google Shape;158;p26"/>
          <p:cNvSpPr txBox="1"/>
          <p:nvPr/>
        </p:nvSpPr>
        <p:spPr>
          <a:xfrm>
            <a:off x="0" y="4306500"/>
            <a:ext cx="30465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1"/>
                </a:solidFill>
                <a:latin typeface="Economica"/>
                <a:ea typeface="Economica"/>
                <a:cs typeface="Economica"/>
                <a:sym typeface="Economica"/>
              </a:rPr>
              <a:t>Ask away!</a:t>
            </a:r>
            <a:endParaRPr b="1" sz="4200">
              <a:solidFill>
                <a:schemeClr val="dk1"/>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purpose of the calorie counter app is to help the user meet their weight loss goals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Because so many people make it their new </a:t>
            </a:r>
            <a:r>
              <a:rPr lang="en"/>
              <a:t>year's</a:t>
            </a:r>
            <a:r>
              <a:rPr lang="en"/>
              <a:t> resolution to lost weight, this app can help them achieve this goal by showing them their progress and letting them know when they are doing well or when they are going over their daily calorie limit.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65975"/>
            <a:ext cx="4045200" cy="8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Usage</a:t>
            </a:r>
            <a:endParaRPr/>
          </a:p>
        </p:txBody>
      </p:sp>
      <p:sp>
        <p:nvSpPr>
          <p:cNvPr id="75" name="Google Shape;75;p15"/>
          <p:cNvSpPr txBox="1"/>
          <p:nvPr>
            <p:ph idx="1" type="subTitle"/>
          </p:nvPr>
        </p:nvSpPr>
        <p:spPr>
          <a:xfrm>
            <a:off x="265500" y="1004200"/>
            <a:ext cx="4045200" cy="2774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To launch the app simply click on the app on your phone</a:t>
            </a:r>
            <a:endParaRPr sz="2200"/>
          </a:p>
          <a:p>
            <a:pPr indent="-368300" lvl="0" marL="457200" rtl="0" algn="l">
              <a:spcBef>
                <a:spcPts val="0"/>
              </a:spcBef>
              <a:spcAft>
                <a:spcPts val="0"/>
              </a:spcAft>
              <a:buSzPts val="2200"/>
              <a:buChar char="●"/>
            </a:pPr>
            <a:r>
              <a:rPr lang="en" sz="2200"/>
              <a:t>The app is pretty self  explanatory, you just:</a:t>
            </a:r>
            <a:endParaRPr sz="2200"/>
          </a:p>
          <a:p>
            <a:pPr indent="-368300" lvl="1" marL="914400" rtl="0" algn="l">
              <a:spcBef>
                <a:spcPts val="0"/>
              </a:spcBef>
              <a:spcAft>
                <a:spcPts val="0"/>
              </a:spcAft>
              <a:buSzPts val="2200"/>
              <a:buChar char="○"/>
            </a:pPr>
            <a:r>
              <a:rPr lang="en" sz="2200"/>
              <a:t>input the information in the specified boxes</a:t>
            </a:r>
            <a:endParaRPr sz="2200"/>
          </a:p>
          <a:p>
            <a:pPr indent="-368300" lvl="1" marL="914400" rtl="0" algn="l">
              <a:spcBef>
                <a:spcPts val="0"/>
              </a:spcBef>
              <a:spcAft>
                <a:spcPts val="0"/>
              </a:spcAft>
              <a:buSzPts val="2200"/>
              <a:buChar char="○"/>
            </a:pPr>
            <a:r>
              <a:rPr lang="en" sz="2200"/>
              <a:t>Click log food</a:t>
            </a:r>
            <a:endParaRPr sz="2200"/>
          </a:p>
          <a:p>
            <a:pPr indent="-368300" lvl="1" marL="914400" rtl="0" algn="l">
              <a:spcBef>
                <a:spcPts val="0"/>
              </a:spcBef>
              <a:spcAft>
                <a:spcPts val="0"/>
              </a:spcAft>
              <a:buSzPts val="2200"/>
              <a:buChar char="○"/>
            </a:pPr>
            <a:r>
              <a:rPr lang="en" sz="2200"/>
              <a:t>The app does the rest of the heavy lifting</a:t>
            </a:r>
            <a:endParaRPr sz="2200"/>
          </a:p>
          <a:p>
            <a:pPr indent="0" lvl="0" marL="457200" rtl="0" algn="l">
              <a:spcBef>
                <a:spcPts val="0"/>
              </a:spcBef>
              <a:spcAft>
                <a:spcPts val="0"/>
              </a:spcAft>
              <a:buNone/>
            </a:pPr>
            <a:r>
              <a:t/>
            </a:r>
            <a:endParaRPr sz="2200"/>
          </a:p>
        </p:txBody>
      </p:sp>
      <p:sp>
        <p:nvSpPr>
          <p:cNvPr id="76" name="Google Shape;76;p15"/>
          <p:cNvSpPr txBox="1"/>
          <p:nvPr>
            <p:ph type="title"/>
          </p:nvPr>
        </p:nvSpPr>
        <p:spPr>
          <a:xfrm>
            <a:off x="4826000" y="65975"/>
            <a:ext cx="4045200" cy="84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The App In Action:</a:t>
            </a:r>
            <a:endParaRPr>
              <a:solidFill>
                <a:srgbClr val="FFFFFF"/>
              </a:solidFill>
            </a:endParaRPr>
          </a:p>
        </p:txBody>
      </p:sp>
      <p:pic>
        <p:nvPicPr>
          <p:cNvPr id="77" name="Google Shape;77;p15" title="21-01-20-17-48-19.mp4">
            <a:hlinkClick r:id="rId3"/>
          </p:cNvPr>
          <p:cNvPicPr preferRelativeResize="0"/>
          <p:nvPr/>
        </p:nvPicPr>
        <p:blipFill>
          <a:blip r:embed="rId4">
            <a:alphaModFix/>
          </a:blip>
          <a:stretch>
            <a:fillRect/>
          </a:stretch>
        </p:blipFill>
        <p:spPr>
          <a:xfrm>
            <a:off x="5141925" y="872550"/>
            <a:ext cx="3471325" cy="4094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0325" y="0"/>
            <a:ext cx="4045200" cy="7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Key Algorithm - EndOfTheDay (pt.1)</a:t>
            </a:r>
            <a:endParaRPr sz="2700"/>
          </a:p>
        </p:txBody>
      </p:sp>
      <p:sp>
        <p:nvSpPr>
          <p:cNvPr id="83" name="Google Shape;83;p16"/>
          <p:cNvSpPr txBox="1"/>
          <p:nvPr>
            <p:ph idx="1" type="subTitle"/>
          </p:nvPr>
        </p:nvSpPr>
        <p:spPr>
          <a:xfrm>
            <a:off x="265500" y="720900"/>
            <a:ext cx="4045200" cy="4299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Adds the date and the number of calories to the previous days list</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 sz="2000"/>
              <a:t>Saves the list to the TinyDB variable associated with the list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AutoNum type="arabicPeriod"/>
            </a:pPr>
            <a:r>
              <a:rPr lang="en" sz="2000"/>
              <a:t>Sets the daily food and calorie list back to an empty list </a:t>
            </a:r>
            <a:endParaRPr sz="2000"/>
          </a:p>
        </p:txBody>
      </p:sp>
      <p:pic>
        <p:nvPicPr>
          <p:cNvPr id="84" name="Google Shape;84;p16"/>
          <p:cNvPicPr preferRelativeResize="0"/>
          <p:nvPr/>
        </p:nvPicPr>
        <p:blipFill>
          <a:blip r:embed="rId3">
            <a:alphaModFix/>
          </a:blip>
          <a:stretch>
            <a:fillRect/>
          </a:stretch>
        </p:blipFill>
        <p:spPr>
          <a:xfrm>
            <a:off x="4804925" y="302550"/>
            <a:ext cx="4161100" cy="3850126"/>
          </a:xfrm>
          <a:prstGeom prst="rect">
            <a:avLst/>
          </a:prstGeom>
          <a:noFill/>
          <a:ln>
            <a:noFill/>
          </a:ln>
        </p:spPr>
      </p:pic>
      <p:sp>
        <p:nvSpPr>
          <p:cNvPr id="85" name="Google Shape;85;p16"/>
          <p:cNvSpPr/>
          <p:nvPr/>
        </p:nvSpPr>
        <p:spPr>
          <a:xfrm>
            <a:off x="4710950" y="458725"/>
            <a:ext cx="4255200" cy="2315100"/>
          </a:xfrm>
          <a:prstGeom prst="bracePair">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0325" y="0"/>
            <a:ext cx="4045200" cy="7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Key Algorithm - EndOfTheDay (pt.2)</a:t>
            </a:r>
            <a:endParaRPr sz="2700"/>
          </a:p>
        </p:txBody>
      </p:sp>
      <p:sp>
        <p:nvSpPr>
          <p:cNvPr id="91" name="Google Shape;91;p17"/>
          <p:cNvSpPr txBox="1"/>
          <p:nvPr>
            <p:ph idx="1" type="subTitle"/>
          </p:nvPr>
        </p:nvSpPr>
        <p:spPr>
          <a:xfrm>
            <a:off x="265500" y="720900"/>
            <a:ext cx="4045200" cy="42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rPr lang="en" sz="2000"/>
              <a:t> 4. Sets all text boxes for inputs to a blank box</a:t>
            </a:r>
            <a:endParaRPr sz="2000"/>
          </a:p>
          <a:p>
            <a:pPr indent="0" lvl="0" marL="457200" rtl="0" algn="l">
              <a:spcBef>
                <a:spcPts val="0"/>
              </a:spcBef>
              <a:spcAft>
                <a:spcPts val="0"/>
              </a:spcAft>
              <a:buNone/>
            </a:pPr>
            <a:r>
              <a:t/>
            </a:r>
            <a:endParaRPr sz="2000"/>
          </a:p>
          <a:p>
            <a:pPr indent="0" lvl="0" marL="0" rtl="0" algn="l">
              <a:spcBef>
                <a:spcPts val="0"/>
              </a:spcBef>
              <a:spcAft>
                <a:spcPts val="0"/>
              </a:spcAft>
              <a:buNone/>
            </a:pPr>
            <a:r>
              <a:rPr lang="en" sz="2000"/>
              <a:t>  5. Sets the list viewer to the new empty list so the daily food and calories from the previous day can’t be seen in the next day</a:t>
            </a:r>
            <a:endParaRPr sz="2000"/>
          </a:p>
          <a:p>
            <a:pPr indent="0" lvl="0" marL="457200" rtl="0" algn="l">
              <a:spcBef>
                <a:spcPts val="0"/>
              </a:spcBef>
              <a:spcAft>
                <a:spcPts val="0"/>
              </a:spcAft>
              <a:buNone/>
            </a:pPr>
            <a:r>
              <a:rPr lang="en" sz="2000"/>
              <a:t> </a:t>
            </a:r>
            <a:endParaRPr sz="2000"/>
          </a:p>
          <a:p>
            <a:pPr indent="0" lvl="0" marL="0" rtl="0" algn="l">
              <a:spcBef>
                <a:spcPts val="0"/>
              </a:spcBef>
              <a:spcAft>
                <a:spcPts val="0"/>
              </a:spcAft>
              <a:buNone/>
            </a:pPr>
            <a:r>
              <a:rPr lang="en" sz="2000"/>
              <a:t>  6. Sets the daily count to 0 since its the next day</a:t>
            </a:r>
            <a:endParaRPr sz="2000"/>
          </a:p>
        </p:txBody>
      </p:sp>
      <p:pic>
        <p:nvPicPr>
          <p:cNvPr id="92" name="Google Shape;92;p17"/>
          <p:cNvPicPr preferRelativeResize="0"/>
          <p:nvPr/>
        </p:nvPicPr>
        <p:blipFill>
          <a:blip r:embed="rId3">
            <a:alphaModFix/>
          </a:blip>
          <a:stretch>
            <a:fillRect/>
          </a:stretch>
        </p:blipFill>
        <p:spPr>
          <a:xfrm>
            <a:off x="4804925" y="302550"/>
            <a:ext cx="4161100" cy="3850126"/>
          </a:xfrm>
          <a:prstGeom prst="rect">
            <a:avLst/>
          </a:prstGeom>
          <a:noFill/>
          <a:ln>
            <a:noFill/>
          </a:ln>
        </p:spPr>
      </p:pic>
      <p:sp>
        <p:nvSpPr>
          <p:cNvPr id="93" name="Google Shape;93;p17"/>
          <p:cNvSpPr/>
          <p:nvPr/>
        </p:nvSpPr>
        <p:spPr>
          <a:xfrm>
            <a:off x="4701550" y="2820925"/>
            <a:ext cx="4264500" cy="1331700"/>
          </a:xfrm>
          <a:prstGeom prst="bracePair">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0325" y="257175"/>
            <a:ext cx="4045200" cy="72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Key Algorithm - ButtonLogThisMeal</a:t>
            </a:r>
            <a:endParaRPr sz="2700"/>
          </a:p>
        </p:txBody>
      </p:sp>
      <p:sp>
        <p:nvSpPr>
          <p:cNvPr id="99" name="Google Shape;99;p18"/>
          <p:cNvSpPr txBox="1"/>
          <p:nvPr>
            <p:ph idx="1" type="subTitle"/>
          </p:nvPr>
        </p:nvSpPr>
        <p:spPr>
          <a:xfrm>
            <a:off x="265500" y="978074"/>
            <a:ext cx="4045200" cy="3365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if/then/elseif statements are there to check to see if all of the input requirements are met</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For example, in the video in the previous slide, when one of the imputes (i.e. food name, # of calories, etc.) is empty it will call a notifier so the user knows to fill that out.</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The else in this triggers 5 more algorithms (next few slides)</a:t>
            </a:r>
            <a:endParaRPr sz="1900"/>
          </a:p>
          <a:p>
            <a:pPr indent="0" lvl="0" marL="0" rtl="0" algn="l">
              <a:spcBef>
                <a:spcPts val="0"/>
              </a:spcBef>
              <a:spcAft>
                <a:spcPts val="0"/>
              </a:spcAft>
              <a:buNone/>
            </a:pPr>
            <a:r>
              <a:t/>
            </a:r>
            <a:endParaRPr sz="1900"/>
          </a:p>
        </p:txBody>
      </p:sp>
      <p:sp>
        <p:nvSpPr>
          <p:cNvPr id="100" name="Google Shape;100;p18"/>
          <p:cNvSpPr txBox="1"/>
          <p:nvPr/>
        </p:nvSpPr>
        <p:spPr>
          <a:xfrm>
            <a:off x="4639225" y="4874550"/>
            <a:ext cx="44388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Open Sans"/>
                <a:ea typeface="Open Sans"/>
                <a:cs typeface="Open Sans"/>
                <a:sym typeface="Open Sans"/>
              </a:rPr>
              <a:t>Note: this whole button action was going to be a single procedure but I didn’t have enough time which is why I categorized it under algorithms </a:t>
            </a:r>
            <a:endParaRPr sz="600">
              <a:latin typeface="Open Sans"/>
              <a:ea typeface="Open Sans"/>
              <a:cs typeface="Open Sans"/>
              <a:sym typeface="Open Sans"/>
            </a:endParaRPr>
          </a:p>
        </p:txBody>
      </p:sp>
      <p:pic>
        <p:nvPicPr>
          <p:cNvPr id="101" name="Google Shape;101;p18"/>
          <p:cNvPicPr preferRelativeResize="0"/>
          <p:nvPr/>
        </p:nvPicPr>
        <p:blipFill>
          <a:blip r:embed="rId3">
            <a:alphaModFix/>
          </a:blip>
          <a:stretch>
            <a:fillRect/>
          </a:stretch>
        </p:blipFill>
        <p:spPr>
          <a:xfrm>
            <a:off x="4713637" y="152400"/>
            <a:ext cx="4289969" cy="456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Key Algorithm - UpdateVariableDailyIntake</a:t>
            </a:r>
            <a:endParaRPr>
              <a:solidFill>
                <a:schemeClr val="lt2"/>
              </a:solidFill>
            </a:endParaRPr>
          </a:p>
        </p:txBody>
      </p:sp>
      <p:pic>
        <p:nvPicPr>
          <p:cNvPr id="107" name="Google Shape;107;p19"/>
          <p:cNvPicPr preferRelativeResize="0"/>
          <p:nvPr/>
        </p:nvPicPr>
        <p:blipFill rotWithShape="1">
          <a:blip r:embed="rId3">
            <a:alphaModFix/>
          </a:blip>
          <a:srcRect b="86075" l="0" r="0" t="0"/>
          <a:stretch/>
        </p:blipFill>
        <p:spPr>
          <a:xfrm>
            <a:off x="119163" y="3457025"/>
            <a:ext cx="8905675" cy="780199"/>
          </a:xfrm>
          <a:prstGeom prst="rect">
            <a:avLst/>
          </a:prstGeom>
          <a:noFill/>
          <a:ln>
            <a:noFill/>
          </a:ln>
        </p:spPr>
      </p:pic>
      <p:sp>
        <p:nvSpPr>
          <p:cNvPr id="108" name="Google Shape;108;p19"/>
          <p:cNvSpPr txBox="1"/>
          <p:nvPr>
            <p:ph idx="4294967295" type="subTitle"/>
          </p:nvPr>
        </p:nvSpPr>
        <p:spPr>
          <a:xfrm>
            <a:off x="265500" y="1147225"/>
            <a:ext cx="8295900" cy="2068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lphaLcPeriod"/>
            </a:pPr>
            <a:r>
              <a:rPr lang="en" sz="1700"/>
              <a:t>First it calculates the # of calories in the meal by multiplying the number of servings by the number of calories per serving</a:t>
            </a:r>
            <a:endParaRPr sz="1700"/>
          </a:p>
          <a:p>
            <a:pPr indent="-336550" lvl="0" marL="457200" rtl="0" algn="l">
              <a:spcBef>
                <a:spcPts val="0"/>
              </a:spcBef>
              <a:spcAft>
                <a:spcPts val="0"/>
              </a:spcAft>
              <a:buSzPts val="1700"/>
              <a:buAutoNum type="alphaLcPeriod"/>
            </a:pPr>
            <a:r>
              <a:rPr lang="en" sz="1700"/>
              <a:t>Then it adds the total number of calories to the current cal count</a:t>
            </a:r>
            <a:endParaRPr sz="1700"/>
          </a:p>
          <a:p>
            <a:pPr indent="-336550" lvl="0" marL="457200" rtl="0" algn="l">
              <a:spcBef>
                <a:spcPts val="0"/>
              </a:spcBef>
              <a:spcAft>
                <a:spcPts val="0"/>
              </a:spcAft>
              <a:buSzPts val="1700"/>
              <a:buAutoNum type="alphaLcPeriod"/>
            </a:pPr>
            <a:r>
              <a:rPr lang="en" sz="1700"/>
              <a:t>Lastly, it sets the variable value to the new number of calorie</a:t>
            </a:r>
            <a:r>
              <a:rPr lang="en" sz="1700"/>
              <a:t>s </a:t>
            </a:r>
            <a:r>
              <a:rPr lang="en" sz="1700"/>
              <a:t>(calculated below)</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Key Algorithm - LogTodaysToDB</a:t>
            </a:r>
            <a:endParaRPr>
              <a:solidFill>
                <a:schemeClr val="lt2"/>
              </a:solidFill>
            </a:endParaRPr>
          </a:p>
        </p:txBody>
      </p:sp>
      <p:pic>
        <p:nvPicPr>
          <p:cNvPr id="114" name="Google Shape;114;p20"/>
          <p:cNvPicPr preferRelativeResize="0"/>
          <p:nvPr/>
        </p:nvPicPr>
        <p:blipFill rotWithShape="1">
          <a:blip r:embed="rId3">
            <a:alphaModFix/>
          </a:blip>
          <a:srcRect b="30494" l="1356" r="20707" t="33650"/>
          <a:stretch/>
        </p:blipFill>
        <p:spPr>
          <a:xfrm>
            <a:off x="168100" y="3025600"/>
            <a:ext cx="6580826" cy="1904974"/>
          </a:xfrm>
          <a:prstGeom prst="rect">
            <a:avLst/>
          </a:prstGeom>
          <a:noFill/>
          <a:ln>
            <a:noFill/>
          </a:ln>
        </p:spPr>
      </p:pic>
      <p:sp>
        <p:nvSpPr>
          <p:cNvPr id="115" name="Google Shape;115;p20"/>
          <p:cNvSpPr txBox="1"/>
          <p:nvPr>
            <p:ph idx="4294967295" type="subTitle"/>
          </p:nvPr>
        </p:nvSpPr>
        <p:spPr>
          <a:xfrm>
            <a:off x="265500" y="1147225"/>
            <a:ext cx="8295900" cy="206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lphaLcPeriod"/>
            </a:pPr>
            <a:r>
              <a:rPr lang="en" sz="1600"/>
              <a:t>The goal of this algorithm is to add the daily count of calories and the date to the DB so it is </a:t>
            </a:r>
            <a:r>
              <a:rPr lang="en" sz="1600"/>
              <a:t>accessible for the rest of the day while you continue logging food.</a:t>
            </a:r>
            <a:endParaRPr sz="1600"/>
          </a:p>
          <a:p>
            <a:pPr indent="-330200" lvl="0" marL="457200" rtl="0" algn="l">
              <a:spcBef>
                <a:spcPts val="0"/>
              </a:spcBef>
              <a:spcAft>
                <a:spcPts val="0"/>
              </a:spcAft>
              <a:buSzPts val="1600"/>
              <a:buAutoNum type="alphaLcPeriod"/>
            </a:pPr>
            <a:r>
              <a:rPr lang="en" sz="1600"/>
              <a:t>It does this by first added the text found in the food text box (foodname) and the number of calories in each </a:t>
            </a:r>
            <a:r>
              <a:rPr lang="en" sz="1600"/>
              <a:t> </a:t>
            </a:r>
            <a:endParaRPr sz="1600"/>
          </a:p>
          <a:p>
            <a:pPr indent="-330200" lvl="0" marL="457200" rtl="0" algn="l">
              <a:spcBef>
                <a:spcPts val="0"/>
              </a:spcBef>
              <a:spcAft>
                <a:spcPts val="0"/>
              </a:spcAft>
              <a:buSzPts val="1600"/>
              <a:buAutoNum type="alphaLcPeriod"/>
            </a:pPr>
            <a:r>
              <a:rPr lang="en" sz="1600"/>
              <a:t>It then stores the entire list variable to the TinyDB</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Key Algorithm - UpdateListViewer</a:t>
            </a:r>
            <a:endParaRPr>
              <a:solidFill>
                <a:schemeClr val="lt2"/>
              </a:solidFill>
            </a:endParaRPr>
          </a:p>
        </p:txBody>
      </p:sp>
      <p:pic>
        <p:nvPicPr>
          <p:cNvPr id="121" name="Google Shape;121;p21"/>
          <p:cNvPicPr preferRelativeResize="0"/>
          <p:nvPr/>
        </p:nvPicPr>
        <p:blipFill rotWithShape="1">
          <a:blip r:embed="rId3">
            <a:alphaModFix/>
          </a:blip>
          <a:srcRect b="16533" l="0" r="22063" t="69295"/>
          <a:stretch/>
        </p:blipFill>
        <p:spPr>
          <a:xfrm>
            <a:off x="265500" y="2734225"/>
            <a:ext cx="8049949" cy="920951"/>
          </a:xfrm>
          <a:prstGeom prst="rect">
            <a:avLst/>
          </a:prstGeom>
          <a:noFill/>
          <a:ln>
            <a:noFill/>
          </a:ln>
        </p:spPr>
      </p:pic>
      <p:sp>
        <p:nvSpPr>
          <p:cNvPr id="122" name="Google Shape;122;p21"/>
          <p:cNvSpPr txBox="1"/>
          <p:nvPr>
            <p:ph idx="4294967295" type="subTitle"/>
          </p:nvPr>
        </p:nvSpPr>
        <p:spPr>
          <a:xfrm>
            <a:off x="265500" y="1147225"/>
            <a:ext cx="8295900" cy="206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lphaLcPeriod"/>
            </a:pPr>
            <a:r>
              <a:rPr lang="en" sz="1600"/>
              <a:t>This procedure sets both of the list elements (the listpicker with the previous days and the listviewer where the user can see the foods they ate that day)</a:t>
            </a:r>
            <a:endParaRPr sz="1600"/>
          </a:p>
          <a:p>
            <a:pPr indent="-330200" lvl="0" marL="457200" rtl="0" algn="l">
              <a:spcBef>
                <a:spcPts val="0"/>
              </a:spcBef>
              <a:spcAft>
                <a:spcPts val="0"/>
              </a:spcAft>
              <a:buSzPts val="1600"/>
              <a:buAutoNum type="alphaLcPeriod"/>
            </a:pPr>
            <a:r>
              <a:rPr lang="en" sz="1600"/>
              <a:t>It just uses two set functions to set both the ListViewer and the ListPicker elements to those in the respective list (stored in the variables)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