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DCE"/>
    <a:srgbClr val="F1D4BA"/>
    <a:srgbClr val="02575C"/>
    <a:srgbClr val="FFFF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03E-E48D-4EEC-8665-BE8B68B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8898-98DB-473F-B326-FB3F6BD6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5F9E-13D5-48CF-970D-9A05AB5F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EFC9-1CCB-4F79-BDC1-422C91FB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CC6-B66B-45C6-8FEE-1F61FFBE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E78-E565-45DF-B76A-73FB20C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8008-1312-4A06-9DF8-FBAEF002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64FA-05E9-4724-8715-0DBFDB2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83A7-48AA-4111-ADCB-A6819428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7B-3512-4C4F-8F40-5C9D8F0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65CBC-347F-4791-9396-182DD744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532C-E8A4-4A35-8106-CD699E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F05A-CE18-4A0E-84CE-B2733730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68B1-643F-4C8C-95B0-7D1F284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ADB-DBF0-4342-B891-AE40648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57D4-8E09-4806-8A3A-B97A0CFA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F803-0A36-4B54-87DF-5BBD0C7B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423E-59F9-4098-80B0-D67B5E6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05E0-D159-458F-88A6-687A82F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69D1-479C-48A7-9302-7083D2BB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0AD-447C-4CB7-BABB-740AE913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825B-F138-485A-B1F2-A11BF737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E84E-0140-430A-A34B-A08B162C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68E-BE5D-49ED-AE4E-BBA5800B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3E2B-EE5D-4440-ADD1-4854595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373-B2CB-4689-876B-6E067C0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087-686A-48C4-BEB0-71458E76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2C8A-CA81-4531-AF0F-8E7F26A3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9A7B-B486-4EE5-A76E-823796F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0451-2356-48BF-8079-EABB3D6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E626-ACF5-450D-B21A-07E6D68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4C-7E94-404B-90FD-8B1440B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ACCB-80A2-4E55-8F74-BA4454F9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ECD0-2F77-4284-B015-1EE95B68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0531-F261-4036-B4AB-36CC2752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B2DB-7A5C-417D-BF8E-220336A5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3DA6-6CE2-4DD0-B520-946878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F1DF3-12DD-41A3-8162-C984BC6A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9B0F-E25A-496E-9416-998AA8F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580-F59E-4060-9EC9-C8B019CE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070B3-2175-4473-A150-25CC400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93D7-DC9D-4963-BBEB-14A7415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56ED6-F78D-476A-8EAF-E9EF2AB9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61E7B-4667-45E9-999E-70F08D4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7C17E-98DE-4399-A9BF-3287A99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EA47-D14B-494E-8D9E-8E1F7E8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B37-B08D-441F-9014-10AC379C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F87B-2786-428F-B855-7388B61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CC2B-AF7B-4876-AF89-B1C7CD67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0DF9-4EC7-4E7E-8F63-960FDBF7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3194-3FFC-466C-9BC6-DDDCFAB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A213-DF3E-45F8-88EF-0E6A822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04-7EBF-4A27-898A-9BBDE8C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E68D5-10A1-4541-A431-A6DFE710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9567-6C5F-4C40-A35C-D8E835CF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A7C6-2E87-47F3-830A-0920E52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3D4FD-367F-4CF3-9921-D64E498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3D27-D7CE-466D-AAC8-574FEA42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99C7-17B3-435F-88CB-6722107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5F0-3320-4E48-A4B8-CE1026EF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9507-13CD-47C6-B3E4-D7AF3653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83A-8DBC-4138-8F8E-346F2B186E5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E77-CB00-4F2E-A392-E8F9A2EE0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0AD-529A-4BE2-BC49-21AD5F4E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3509439" y="1554608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30082-0889-4E37-B68B-23B3CDF18ED5}"/>
              </a:ext>
            </a:extLst>
          </p:cNvPr>
          <p:cNvSpPr/>
          <p:nvPr/>
        </p:nvSpPr>
        <p:spPr>
          <a:xfrm>
            <a:off x="2261106" y="1554608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4446815" y="2657789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1CFD4-D245-4CE5-A2DB-1628DBA25100}"/>
              </a:ext>
            </a:extLst>
          </p:cNvPr>
          <p:cNvSpPr/>
          <p:nvPr/>
        </p:nvSpPr>
        <p:spPr>
          <a:xfrm>
            <a:off x="559627" y="1819784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A5C961-6B70-6926-1A36-67C891A3E7E4}"/>
              </a:ext>
            </a:extLst>
          </p:cNvPr>
          <p:cNvSpPr/>
          <p:nvPr/>
        </p:nvSpPr>
        <p:spPr>
          <a:xfrm>
            <a:off x="222307" y="610471"/>
            <a:ext cx="2983880" cy="1572290"/>
          </a:xfrm>
          <a:prstGeom prst="roundRect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A03860E7-A352-4793-2933-19E20567DB10}"/>
              </a:ext>
            </a:extLst>
          </p:cNvPr>
          <p:cNvSpPr/>
          <p:nvPr/>
        </p:nvSpPr>
        <p:spPr>
          <a:xfrm>
            <a:off x="3465871" y="610471"/>
            <a:ext cx="1179871" cy="1464384"/>
          </a:xfrm>
          <a:prstGeom prst="round2DiagRect">
            <a:avLst/>
          </a:prstGeom>
          <a:solidFill>
            <a:srgbClr val="EAEAEA">
              <a:alpha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842B820D-F661-12A9-7F3F-29256C03E557}"/>
              </a:ext>
            </a:extLst>
          </p:cNvPr>
          <p:cNvSpPr/>
          <p:nvPr/>
        </p:nvSpPr>
        <p:spPr>
          <a:xfrm>
            <a:off x="4905426" y="610471"/>
            <a:ext cx="1179871" cy="1464384"/>
          </a:xfrm>
          <a:prstGeom prst="round2DiagRect">
            <a:avLst/>
          </a:prstGeom>
          <a:solidFill>
            <a:srgbClr val="EAEAEA">
              <a:alpha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3F04068E-8754-4C9A-D5C2-27535C22F8F7}"/>
              </a:ext>
            </a:extLst>
          </p:cNvPr>
          <p:cNvSpPr/>
          <p:nvPr/>
        </p:nvSpPr>
        <p:spPr>
          <a:xfrm>
            <a:off x="6344981" y="610471"/>
            <a:ext cx="1179871" cy="1464384"/>
          </a:xfrm>
          <a:prstGeom prst="round2DiagRect">
            <a:avLst/>
          </a:prstGeom>
          <a:solidFill>
            <a:srgbClr val="EAEAEA">
              <a:alpha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5BE27E9F-F37F-7A90-9B3E-2CDCB89CC201}"/>
              </a:ext>
            </a:extLst>
          </p:cNvPr>
          <p:cNvSpPr/>
          <p:nvPr/>
        </p:nvSpPr>
        <p:spPr>
          <a:xfrm>
            <a:off x="7848646" y="610471"/>
            <a:ext cx="4035531" cy="982355"/>
          </a:xfrm>
          <a:prstGeom prst="round2DiagRect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3B56E3-BE5A-9DDC-F35B-814CF6F5CEBA}"/>
              </a:ext>
            </a:extLst>
          </p:cNvPr>
          <p:cNvSpPr/>
          <p:nvPr/>
        </p:nvSpPr>
        <p:spPr>
          <a:xfrm>
            <a:off x="222307" y="2296392"/>
            <a:ext cx="4683119" cy="2157310"/>
          </a:xfrm>
          <a:prstGeom prst="roundRect">
            <a:avLst/>
          </a:prstGeom>
          <a:solidFill>
            <a:srgbClr val="EAEAEA">
              <a:alpha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9AD1D7-620F-D0B1-FA86-B8284759B448}"/>
              </a:ext>
            </a:extLst>
          </p:cNvPr>
          <p:cNvSpPr/>
          <p:nvPr/>
        </p:nvSpPr>
        <p:spPr>
          <a:xfrm>
            <a:off x="7784536" y="1770677"/>
            <a:ext cx="4099641" cy="2373620"/>
          </a:xfrm>
          <a:prstGeom prst="roundRect">
            <a:avLst/>
          </a:prstGeom>
          <a:solidFill>
            <a:srgbClr val="EAEAEA">
              <a:alpha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14E264-DF3F-4F6B-8CC4-334A9D1BDD96}"/>
              </a:ext>
            </a:extLst>
          </p:cNvPr>
          <p:cNvSpPr/>
          <p:nvPr/>
        </p:nvSpPr>
        <p:spPr>
          <a:xfrm>
            <a:off x="5106913" y="2242190"/>
            <a:ext cx="2476136" cy="1902107"/>
          </a:xfrm>
          <a:prstGeom prst="roundRect">
            <a:avLst/>
          </a:prstGeom>
          <a:solidFill>
            <a:srgbClr val="EAEAEA">
              <a:alpha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E681D1-8F69-1E96-57C9-230146085924}"/>
              </a:ext>
            </a:extLst>
          </p:cNvPr>
          <p:cNvSpPr/>
          <p:nvPr/>
        </p:nvSpPr>
        <p:spPr>
          <a:xfrm>
            <a:off x="6563032" y="4322148"/>
            <a:ext cx="5321145" cy="2240884"/>
          </a:xfrm>
          <a:prstGeom prst="roundRect">
            <a:avLst/>
          </a:prstGeom>
          <a:solidFill>
            <a:srgbClr val="EAEAEA">
              <a:alpha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4C668F-D4E4-7650-ED35-501EFC5BC663}"/>
              </a:ext>
            </a:extLst>
          </p:cNvPr>
          <p:cNvSpPr/>
          <p:nvPr/>
        </p:nvSpPr>
        <p:spPr>
          <a:xfrm>
            <a:off x="222307" y="4675240"/>
            <a:ext cx="4683119" cy="1887792"/>
          </a:xfrm>
          <a:prstGeom prst="roundRect">
            <a:avLst/>
          </a:prstGeom>
          <a:solidFill>
            <a:srgbClr val="EAEAEA">
              <a:alpha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38D9B9A-BB06-0D2C-1129-99B0B9101C0D}"/>
              </a:ext>
            </a:extLst>
          </p:cNvPr>
          <p:cNvSpPr/>
          <p:nvPr/>
        </p:nvSpPr>
        <p:spPr>
          <a:xfrm>
            <a:off x="263579" y="648931"/>
            <a:ext cx="2893246" cy="1504334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00E39B05-4EA4-42B2-6005-DBDB1221ADA6}"/>
              </a:ext>
            </a:extLst>
          </p:cNvPr>
          <p:cNvSpPr/>
          <p:nvPr/>
        </p:nvSpPr>
        <p:spPr>
          <a:xfrm>
            <a:off x="5106914" y="4322148"/>
            <a:ext cx="1238068" cy="2240884"/>
          </a:xfrm>
          <a:prstGeom prst="round2DiagRect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00CDF8-D0C9-9BAD-9614-85E041BEEA2E}"/>
              </a:ext>
            </a:extLst>
          </p:cNvPr>
          <p:cNvSpPr/>
          <p:nvPr/>
        </p:nvSpPr>
        <p:spPr>
          <a:xfrm>
            <a:off x="3753464" y="648931"/>
            <a:ext cx="604684" cy="604684"/>
          </a:xfrm>
          <a:prstGeom prst="ellipse">
            <a:avLst/>
          </a:prstGeom>
          <a:solidFill>
            <a:srgbClr val="0257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EEE796-D75D-20DF-DE1E-524A60C4F476}"/>
              </a:ext>
            </a:extLst>
          </p:cNvPr>
          <p:cNvSpPr/>
          <p:nvPr/>
        </p:nvSpPr>
        <p:spPr>
          <a:xfrm>
            <a:off x="5193019" y="663681"/>
            <a:ext cx="604684" cy="604684"/>
          </a:xfrm>
          <a:prstGeom prst="ellipse">
            <a:avLst/>
          </a:prstGeom>
          <a:solidFill>
            <a:srgbClr val="F1D4B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CC5CDF-4DB0-37F8-5C82-6D3617BE5932}"/>
              </a:ext>
            </a:extLst>
          </p:cNvPr>
          <p:cNvSpPr/>
          <p:nvPr/>
        </p:nvSpPr>
        <p:spPr>
          <a:xfrm>
            <a:off x="6632574" y="648931"/>
            <a:ext cx="604684" cy="604684"/>
          </a:xfrm>
          <a:prstGeom prst="ellipse">
            <a:avLst/>
          </a:prstGeom>
          <a:solidFill>
            <a:srgbClr val="C2EDCE"/>
          </a:solidFill>
          <a:ln>
            <a:solidFill>
              <a:srgbClr val="C2ED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056315-07F5-FC5B-1B8B-A051BFB897A0}"/>
              </a:ext>
            </a:extLst>
          </p:cNvPr>
          <p:cNvSpPr/>
          <p:nvPr/>
        </p:nvSpPr>
        <p:spPr>
          <a:xfrm>
            <a:off x="5193019" y="4569760"/>
            <a:ext cx="465228" cy="465228"/>
          </a:xfrm>
          <a:prstGeom prst="ellipse">
            <a:avLst/>
          </a:prstGeom>
          <a:solidFill>
            <a:srgbClr val="F1D4B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1FFEE8-E967-792C-1408-E21AE69F4CB0}"/>
              </a:ext>
            </a:extLst>
          </p:cNvPr>
          <p:cNvSpPr/>
          <p:nvPr/>
        </p:nvSpPr>
        <p:spPr>
          <a:xfrm>
            <a:off x="5193019" y="5228848"/>
            <a:ext cx="465228" cy="465228"/>
          </a:xfrm>
          <a:prstGeom prst="ellipse">
            <a:avLst/>
          </a:prstGeom>
          <a:solidFill>
            <a:srgbClr val="F1D4B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67CBC5-1498-AE96-C9AF-473F3BB286F9}"/>
              </a:ext>
            </a:extLst>
          </p:cNvPr>
          <p:cNvSpPr/>
          <p:nvPr/>
        </p:nvSpPr>
        <p:spPr>
          <a:xfrm>
            <a:off x="5213275" y="5887935"/>
            <a:ext cx="465228" cy="465228"/>
          </a:xfrm>
          <a:prstGeom prst="ellipse">
            <a:avLst/>
          </a:prstGeom>
          <a:solidFill>
            <a:srgbClr val="F1D4B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A11F6A3-B56F-A0DB-F1F6-C991E0A9B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834" y="764038"/>
            <a:ext cx="382163" cy="38216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5CAE4AC-16D4-CF5E-9A28-E9C31AE2A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35" y="785030"/>
            <a:ext cx="378894" cy="37889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8FE07AE-4767-DEE0-A6CB-955F8BD67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96" y="4576128"/>
            <a:ext cx="357752" cy="3577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F13709E-282E-23C9-A761-9028883102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96" y="5906419"/>
            <a:ext cx="367786" cy="3677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A2F4666-F905-61E9-CBBD-C370596A0BE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98" y="722633"/>
            <a:ext cx="379015" cy="3790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1D122D7-3A2A-613A-DD2E-B134465B40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4970">
            <a:off x="382481" y="18183"/>
            <a:ext cx="602771" cy="60277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3D1392A-2048-91CF-A769-C24897FA3D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56" y="5277754"/>
            <a:ext cx="315213" cy="31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1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Anukul Jena</cp:lastModifiedBy>
  <cp:revision>9</cp:revision>
  <dcterms:created xsi:type="dcterms:W3CDTF">2023-12-06T06:56:06Z</dcterms:created>
  <dcterms:modified xsi:type="dcterms:W3CDTF">2024-08-06T14:02:45Z</dcterms:modified>
</cp:coreProperties>
</file>