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4"/>
  </p:notesMasterIdLst>
  <p:handoutMasterIdLst>
    <p:handoutMasterId r:id="rId55"/>
  </p:handoutMasterIdLst>
  <p:sldIdLst>
    <p:sldId id="256" r:id="rId2"/>
    <p:sldId id="327" r:id="rId3"/>
    <p:sldId id="291" r:id="rId4"/>
    <p:sldId id="257" r:id="rId5"/>
    <p:sldId id="258" r:id="rId6"/>
    <p:sldId id="259" r:id="rId7"/>
    <p:sldId id="273" r:id="rId8"/>
    <p:sldId id="316" r:id="rId9"/>
    <p:sldId id="275" r:id="rId10"/>
    <p:sldId id="276" r:id="rId11"/>
    <p:sldId id="278" r:id="rId12"/>
    <p:sldId id="279" r:id="rId13"/>
    <p:sldId id="280" r:id="rId14"/>
    <p:sldId id="281" r:id="rId15"/>
    <p:sldId id="282" r:id="rId16"/>
    <p:sldId id="283" r:id="rId17"/>
    <p:sldId id="263" r:id="rId18"/>
    <p:sldId id="264" r:id="rId19"/>
    <p:sldId id="266" r:id="rId20"/>
    <p:sldId id="267" r:id="rId21"/>
    <p:sldId id="268" r:id="rId22"/>
    <p:sldId id="269" r:id="rId23"/>
    <p:sldId id="270" r:id="rId24"/>
    <p:sldId id="271" r:id="rId25"/>
    <p:sldId id="284" r:id="rId26"/>
    <p:sldId id="285" r:id="rId27"/>
    <p:sldId id="286" r:id="rId28"/>
    <p:sldId id="287" r:id="rId29"/>
    <p:sldId id="288" r:id="rId30"/>
    <p:sldId id="289" r:id="rId31"/>
    <p:sldId id="290" r:id="rId32"/>
    <p:sldId id="295" r:id="rId33"/>
    <p:sldId id="296" r:id="rId34"/>
    <p:sldId id="297" r:id="rId35"/>
    <p:sldId id="298" r:id="rId36"/>
    <p:sldId id="299" r:id="rId37"/>
    <p:sldId id="300" r:id="rId38"/>
    <p:sldId id="319" r:id="rId39"/>
    <p:sldId id="301" r:id="rId40"/>
    <p:sldId id="302" r:id="rId41"/>
    <p:sldId id="303" r:id="rId42"/>
    <p:sldId id="304" r:id="rId43"/>
    <p:sldId id="305" r:id="rId44"/>
    <p:sldId id="306" r:id="rId45"/>
    <p:sldId id="320" r:id="rId46"/>
    <p:sldId id="321" r:id="rId47"/>
    <p:sldId id="308" r:id="rId48"/>
    <p:sldId id="325" r:id="rId49"/>
    <p:sldId id="324" r:id="rId50"/>
    <p:sldId id="309" r:id="rId51"/>
    <p:sldId id="311" r:id="rId52"/>
    <p:sldId id="326"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36" autoAdjust="0"/>
  </p:normalViewPr>
  <p:slideViewPr>
    <p:cSldViewPr>
      <p:cViewPr varScale="1">
        <p:scale>
          <a:sx n="96" d="100"/>
          <a:sy n="96" d="100"/>
        </p:scale>
        <p:origin x="2043"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E33060-384D-4793-B697-04A0D03D753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FD458B1B-1B26-4293-8109-668FF2D0A88C}"/>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9F414A1-E2B7-47CC-8439-FACA006F2E64}" type="datetimeFigureOut">
              <a:rPr lang="en-US" altLang="en-US"/>
              <a:pPr/>
              <a:t>9/3/2020</a:t>
            </a:fld>
            <a:endParaRPr lang="en-US" altLang="en-US"/>
          </a:p>
        </p:txBody>
      </p:sp>
      <p:sp>
        <p:nvSpPr>
          <p:cNvPr id="4" name="Footer Placeholder 3">
            <a:extLst>
              <a:ext uri="{FF2B5EF4-FFF2-40B4-BE49-F238E27FC236}">
                <a16:creationId xmlns:a16="http://schemas.microsoft.com/office/drawing/2014/main" id="{1ED10084-7ED4-4230-9BB6-314DEB82ED7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Times New Roman"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A6FDF087-31A2-4610-A5E8-4C5B5FCA8ABD}"/>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EFFF447-DA72-41BF-B7DB-9ED50269FB88}"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7875349-2E05-4CF3-9588-8194B43E2FC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12291" name="Rectangle 3">
            <a:extLst>
              <a:ext uri="{FF2B5EF4-FFF2-40B4-BE49-F238E27FC236}">
                <a16:creationId xmlns:a16="http://schemas.microsoft.com/office/drawing/2014/main" id="{0FC04A76-9096-4570-B56B-441F0933D00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ＭＳ Ｐゴシック" charset="0"/>
              </a:defRPr>
            </a:lvl1pPr>
          </a:lstStyle>
          <a:p>
            <a:pPr>
              <a:defRPr/>
            </a:pPr>
            <a:endParaRPr lang="en-US"/>
          </a:p>
        </p:txBody>
      </p:sp>
      <p:sp>
        <p:nvSpPr>
          <p:cNvPr id="15364" name="Rectangle 4">
            <a:extLst>
              <a:ext uri="{FF2B5EF4-FFF2-40B4-BE49-F238E27FC236}">
                <a16:creationId xmlns:a16="http://schemas.microsoft.com/office/drawing/2014/main" id="{579A8D28-2420-4600-94EF-80BECBC5B51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8A535A2E-E2C6-4B17-948D-9B89A24C7EB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a:extLst>
              <a:ext uri="{FF2B5EF4-FFF2-40B4-BE49-F238E27FC236}">
                <a16:creationId xmlns:a16="http://schemas.microsoft.com/office/drawing/2014/main" id="{09994EC7-FEB4-41FD-AA51-3082904CA2A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12295" name="Rectangle 7">
            <a:extLst>
              <a:ext uri="{FF2B5EF4-FFF2-40B4-BE49-F238E27FC236}">
                <a16:creationId xmlns:a16="http://schemas.microsoft.com/office/drawing/2014/main" id="{5F8836DC-963E-4D8D-8C3E-F21567AE808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A3960E93-0A0F-4E9E-86FC-C4209E0DDFDC}"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B20327BF-E8BA-4AC3-9191-E4B87E2CC4CA}"/>
              </a:ext>
            </a:extLst>
          </p:cNvPr>
          <p:cNvSpPr>
            <a:spLocks noGrp="1" noRot="1" noChangeAspect="1"/>
          </p:cNvSpPr>
          <p:nvPr>
            <p:ph type="sldImg"/>
          </p:nvPr>
        </p:nvSpPr>
        <p:spPr>
          <a:ln/>
        </p:spPr>
      </p:sp>
      <p:sp>
        <p:nvSpPr>
          <p:cNvPr id="22530" name="Notes Placeholder 2">
            <a:extLst>
              <a:ext uri="{FF2B5EF4-FFF2-40B4-BE49-F238E27FC236}">
                <a16:creationId xmlns:a16="http://schemas.microsoft.com/office/drawing/2014/main" id="{AB167B12-DC18-4E24-BEE7-637EF73248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Deterministic</a:t>
            </a:r>
          </a:p>
          <a:p>
            <a:r>
              <a:rPr lang="en-US" altLang="en-US">
                <a:latin typeface="Arial" panose="020B0604020202020204" pitchFamily="34" charset="0"/>
              </a:rPr>
              <a:t>Susceptible to ring disruption</a:t>
            </a:r>
          </a:p>
        </p:txBody>
      </p:sp>
      <p:sp>
        <p:nvSpPr>
          <p:cNvPr id="22531" name="Slide Number Placeholder 3">
            <a:extLst>
              <a:ext uri="{FF2B5EF4-FFF2-40B4-BE49-F238E27FC236}">
                <a16:creationId xmlns:a16="http://schemas.microsoft.com/office/drawing/2014/main" id="{B9D18E00-56ED-43D5-B9A9-4B97004A9E8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9D98BF7-526F-478C-9383-432CEC877BAE}" type="slidenum">
              <a:rPr lang="en-US" altLang="en-US" sz="1200">
                <a:latin typeface="Arial" panose="020B0604020202020204" pitchFamily="34" charset="0"/>
              </a:rPr>
              <a:pPr eaLnBrk="1" hangingPunct="1"/>
              <a:t>7</a:t>
            </a:fld>
            <a:endParaRPr lang="en-US" altLang="en-US" sz="120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7685E8A4-17C4-4749-AEE2-FCEFFF562597}"/>
              </a:ext>
            </a:extLst>
          </p:cNvPr>
          <p:cNvSpPr>
            <a:spLocks noGrp="1" noRot="1" noChangeAspect="1"/>
          </p:cNvSpPr>
          <p:nvPr>
            <p:ph type="sldImg"/>
          </p:nvPr>
        </p:nvSpPr>
        <p:spPr>
          <a:ln/>
        </p:spPr>
      </p:sp>
      <p:sp>
        <p:nvSpPr>
          <p:cNvPr id="36866" name="Notes Placeholder 2">
            <a:extLst>
              <a:ext uri="{FF2B5EF4-FFF2-40B4-BE49-F238E27FC236}">
                <a16:creationId xmlns:a16="http://schemas.microsoft.com/office/drawing/2014/main" id="{72434C28-6227-4E03-BFFA-122A64109C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6867" name="Slide Number Placeholder 3">
            <a:extLst>
              <a:ext uri="{FF2B5EF4-FFF2-40B4-BE49-F238E27FC236}">
                <a16:creationId xmlns:a16="http://schemas.microsoft.com/office/drawing/2014/main" id="{B920B4D9-42DA-4101-A00D-93A7B69BFE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43B770A-9FA8-4126-B683-559186C39664}" type="slidenum">
              <a:rPr lang="en-US" altLang="en-US" sz="1200">
                <a:latin typeface="Arial" panose="020B0604020202020204" pitchFamily="34" charset="0"/>
              </a:rPr>
              <a:pPr eaLnBrk="1" hangingPunct="1"/>
              <a:t>20</a:t>
            </a:fld>
            <a:endParaRPr lang="en-US" altLang="en-US" sz="120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a16="http://schemas.microsoft.com/office/drawing/2014/main" id="{6C2A4727-43D6-419E-B00B-5DB59D4B8FC7}"/>
              </a:ext>
            </a:extLst>
          </p:cNvPr>
          <p:cNvSpPr>
            <a:spLocks noGrp="1" noRot="1" noChangeAspect="1"/>
          </p:cNvSpPr>
          <p:nvPr>
            <p:ph type="sldImg"/>
          </p:nvPr>
        </p:nvSpPr>
        <p:spPr>
          <a:ln/>
        </p:spPr>
      </p:sp>
      <p:sp>
        <p:nvSpPr>
          <p:cNvPr id="40962" name="Notes Placeholder 2">
            <a:extLst>
              <a:ext uri="{FF2B5EF4-FFF2-40B4-BE49-F238E27FC236}">
                <a16:creationId xmlns:a16="http://schemas.microsoft.com/office/drawing/2014/main" id="{A003E61F-FDA9-4907-88AA-E0FB3A4B99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If we view indices are  pointers to objects and objects are the stored values. The saving comes from the pointer, which is a fixed length primitive, representing the object that is often a complex structure.</a:t>
            </a:r>
          </a:p>
        </p:txBody>
      </p:sp>
      <p:sp>
        <p:nvSpPr>
          <p:cNvPr id="40963" name="Slide Number Placeholder 3">
            <a:extLst>
              <a:ext uri="{FF2B5EF4-FFF2-40B4-BE49-F238E27FC236}">
                <a16:creationId xmlns:a16="http://schemas.microsoft.com/office/drawing/2014/main" id="{BF841710-5713-453E-BA57-CDB807E20C6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28B1EE5-7379-469B-A8DD-BADEF0E30795}" type="slidenum">
              <a:rPr lang="en-US" altLang="en-US" sz="1200">
                <a:latin typeface="Arial" panose="020B0604020202020204" pitchFamily="34" charset="0"/>
              </a:rPr>
              <a:pPr eaLnBrk="1" hangingPunct="1"/>
              <a:t>23</a:t>
            </a:fld>
            <a:endParaRPr lang="en-US" altLang="en-US" sz="12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a:extLst>
              <a:ext uri="{FF2B5EF4-FFF2-40B4-BE49-F238E27FC236}">
                <a16:creationId xmlns:a16="http://schemas.microsoft.com/office/drawing/2014/main" id="{0F200233-6DE6-4902-BE7A-CB80792780CC}"/>
              </a:ext>
            </a:extLst>
          </p:cNvPr>
          <p:cNvSpPr>
            <a:spLocks noGrp="1" noRot="1" noChangeAspect="1"/>
          </p:cNvSpPr>
          <p:nvPr>
            <p:ph type="sldImg"/>
          </p:nvPr>
        </p:nvSpPr>
        <p:spPr>
          <a:ln/>
        </p:spPr>
      </p:sp>
      <p:sp>
        <p:nvSpPr>
          <p:cNvPr id="53250" name="Notes Placeholder 2">
            <a:extLst>
              <a:ext uri="{FF2B5EF4-FFF2-40B4-BE49-F238E27FC236}">
                <a16:creationId xmlns:a16="http://schemas.microsoft.com/office/drawing/2014/main" id="{A2E38D2C-0759-4260-9EA9-20079B0C76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o = GRANTED</a:t>
            </a:r>
          </a:p>
          <a:p>
            <a:r>
              <a:rPr lang="en-US" altLang="en-US">
                <a:latin typeface="Arial" panose="020B0604020202020204" pitchFamily="34" charset="0"/>
              </a:rPr>
              <a:t>X = DENIED</a:t>
            </a:r>
          </a:p>
        </p:txBody>
      </p:sp>
      <p:sp>
        <p:nvSpPr>
          <p:cNvPr id="53251" name="Slide Number Placeholder 3">
            <a:extLst>
              <a:ext uri="{FF2B5EF4-FFF2-40B4-BE49-F238E27FC236}">
                <a16:creationId xmlns:a16="http://schemas.microsoft.com/office/drawing/2014/main" id="{A358A19A-9D31-49B1-BDA3-CEC5F136D77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39B736D-AA02-4FA8-95CC-78F32B8B5649}" type="slidenum">
              <a:rPr lang="en-US" altLang="en-US" sz="1200">
                <a:latin typeface="Arial" panose="020B0604020202020204" pitchFamily="34" charset="0"/>
              </a:rPr>
              <a:pPr eaLnBrk="1" hangingPunct="1"/>
              <a:t>34</a:t>
            </a:fld>
            <a:endParaRPr lang="en-US" altLang="en-US" sz="120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a:extLst>
              <a:ext uri="{FF2B5EF4-FFF2-40B4-BE49-F238E27FC236}">
                <a16:creationId xmlns:a16="http://schemas.microsoft.com/office/drawing/2014/main" id="{8FB31F7C-07CA-41AF-A840-579AF590714A}"/>
              </a:ext>
            </a:extLst>
          </p:cNvPr>
          <p:cNvSpPr>
            <a:spLocks noGrp="1" noRot="1" noChangeAspect="1"/>
          </p:cNvSpPr>
          <p:nvPr>
            <p:ph type="sldImg"/>
          </p:nvPr>
        </p:nvSpPr>
        <p:spPr>
          <a:ln/>
        </p:spPr>
      </p:sp>
      <p:sp>
        <p:nvSpPr>
          <p:cNvPr id="56322" name="Notes Placeholder 2">
            <a:extLst>
              <a:ext uri="{FF2B5EF4-FFF2-40B4-BE49-F238E27FC236}">
                <a16:creationId xmlns:a16="http://schemas.microsoft.com/office/drawing/2014/main" id="{EA1156AA-E2D8-40A7-B309-C343910D94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Serialization is the process of step by step cloning of a digital entity e.g. a transaction may be such an entity.</a:t>
            </a:r>
          </a:p>
        </p:txBody>
      </p:sp>
      <p:sp>
        <p:nvSpPr>
          <p:cNvPr id="56323" name="Slide Number Placeholder 3">
            <a:extLst>
              <a:ext uri="{FF2B5EF4-FFF2-40B4-BE49-F238E27FC236}">
                <a16:creationId xmlns:a16="http://schemas.microsoft.com/office/drawing/2014/main" id="{984E0F48-B1C1-4721-9B16-7586DEAC135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BF42E23-0631-44A8-A8CC-E520233F8728}" type="slidenum">
              <a:rPr lang="en-US" altLang="en-US" sz="1200">
                <a:latin typeface="Arial" panose="020B0604020202020204" pitchFamily="34" charset="0"/>
              </a:rPr>
              <a:pPr eaLnBrk="1" hangingPunct="1"/>
              <a:t>36</a:t>
            </a:fld>
            <a:endParaRPr lang="en-US" altLang="en-US" sz="12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a:extLst>
              <a:ext uri="{FF2B5EF4-FFF2-40B4-BE49-F238E27FC236}">
                <a16:creationId xmlns:a16="http://schemas.microsoft.com/office/drawing/2014/main" id="{2F26E156-DE70-4853-8484-B385DB3EE4E6}"/>
              </a:ext>
            </a:extLst>
          </p:cNvPr>
          <p:cNvSpPr>
            <a:spLocks noGrp="1" noRot="1" noChangeAspect="1"/>
          </p:cNvSpPr>
          <p:nvPr>
            <p:ph type="sldImg"/>
          </p:nvPr>
        </p:nvSpPr>
        <p:spPr>
          <a:ln/>
        </p:spPr>
      </p:sp>
      <p:sp>
        <p:nvSpPr>
          <p:cNvPr id="59394" name="Notes Placeholder 2">
            <a:extLst>
              <a:ext uri="{FF2B5EF4-FFF2-40B4-BE49-F238E27FC236}">
                <a16:creationId xmlns:a16="http://schemas.microsoft.com/office/drawing/2014/main" id="{70D1C3B7-A6A4-44B4-82DB-F8283256273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X = Abort</a:t>
            </a:r>
          </a:p>
        </p:txBody>
      </p:sp>
      <p:sp>
        <p:nvSpPr>
          <p:cNvPr id="59395" name="Slide Number Placeholder 3">
            <a:extLst>
              <a:ext uri="{FF2B5EF4-FFF2-40B4-BE49-F238E27FC236}">
                <a16:creationId xmlns:a16="http://schemas.microsoft.com/office/drawing/2014/main" id="{9CE3E634-6AA1-4D2A-B9AD-C920832A80D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4B7DD04-2E04-415E-92C4-2BC06B249F3A}" type="slidenum">
              <a:rPr lang="en-US" altLang="en-US" sz="1200">
                <a:latin typeface="Arial" panose="020B0604020202020204" pitchFamily="34" charset="0"/>
              </a:rPr>
              <a:pPr eaLnBrk="1" hangingPunct="1"/>
              <a:t>38</a:t>
            </a:fld>
            <a:endParaRPr lang="en-US" altLang="en-US" sz="120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id="{BE132194-4255-44DC-8908-D1C2B308A733}"/>
              </a:ext>
            </a:extLst>
          </p:cNvPr>
          <p:cNvSpPr>
            <a:spLocks noGrp="1" noRot="1" noChangeAspect="1"/>
          </p:cNvSpPr>
          <p:nvPr>
            <p:ph type="sldImg"/>
          </p:nvPr>
        </p:nvSpPr>
        <p:spPr>
          <a:ln/>
        </p:spPr>
      </p:sp>
      <p:sp>
        <p:nvSpPr>
          <p:cNvPr id="62466" name="Notes Placeholder 2">
            <a:extLst>
              <a:ext uri="{FF2B5EF4-FFF2-40B4-BE49-F238E27FC236}">
                <a16:creationId xmlns:a16="http://schemas.microsoft.com/office/drawing/2014/main" id="{55266F10-3957-4B73-82AF-67092AF498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2467" name="Slide Number Placeholder 3">
            <a:extLst>
              <a:ext uri="{FF2B5EF4-FFF2-40B4-BE49-F238E27FC236}">
                <a16:creationId xmlns:a16="http://schemas.microsoft.com/office/drawing/2014/main" id="{DB4F4918-B884-40D1-8282-68F8156B0C4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7D01BE2-04BB-484A-9307-E034BB8E1A80}" type="slidenum">
              <a:rPr lang="en-US" altLang="en-US" sz="1200">
                <a:latin typeface="Arial" panose="020B0604020202020204" pitchFamily="34" charset="0"/>
              </a:rPr>
              <a:pPr eaLnBrk="1" hangingPunct="1"/>
              <a:t>40</a:t>
            </a:fld>
            <a:endParaRPr lang="en-US" altLang="en-US" sz="120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a:extLst>
              <a:ext uri="{FF2B5EF4-FFF2-40B4-BE49-F238E27FC236}">
                <a16:creationId xmlns:a16="http://schemas.microsoft.com/office/drawing/2014/main" id="{2E3A791F-F69A-4CA9-9E8F-DEF1675B146C}"/>
              </a:ext>
            </a:extLst>
          </p:cNvPr>
          <p:cNvSpPr>
            <a:spLocks noGrp="1" noRot="1" noChangeAspect="1"/>
          </p:cNvSpPr>
          <p:nvPr>
            <p:ph type="sldImg"/>
          </p:nvPr>
        </p:nvSpPr>
        <p:spPr>
          <a:ln/>
        </p:spPr>
      </p:sp>
      <p:sp>
        <p:nvSpPr>
          <p:cNvPr id="74754" name="Notes Placeholder 2">
            <a:extLst>
              <a:ext uri="{FF2B5EF4-FFF2-40B4-BE49-F238E27FC236}">
                <a16:creationId xmlns:a16="http://schemas.microsoft.com/office/drawing/2014/main" id="{87EA1F61-31EA-40E5-B051-CDF06C0321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References</a:t>
            </a:r>
          </a:p>
          <a:p>
            <a:r>
              <a:rPr lang="en-US" altLang="en-US">
                <a:latin typeface="Arial" panose="020B0604020202020204" pitchFamily="34" charset="0"/>
              </a:rPr>
              <a:t>[1] H. Garcia-Molina</a:t>
            </a:r>
            <a:r>
              <a:rPr lang="en-AU" altLang="en-US">
                <a:latin typeface="Arial" panose="020B0604020202020204" pitchFamily="34" charset="0"/>
              </a:rPr>
              <a:t>, 1982. </a:t>
            </a:r>
            <a:r>
              <a:rPr lang="en-US" altLang="en-US">
                <a:latin typeface="Arial" panose="020B0604020202020204" pitchFamily="34" charset="0"/>
              </a:rPr>
              <a:t>Elections in a Distributed Computing System, </a:t>
            </a:r>
            <a:r>
              <a:rPr lang="en-US" altLang="en-US" i="1">
                <a:latin typeface="Arial" panose="020B0604020202020204" pitchFamily="34" charset="0"/>
              </a:rPr>
              <a:t>IEEE Transactions on Computers</a:t>
            </a:r>
            <a:r>
              <a:rPr lang="en-AU" altLang="en-US" i="1">
                <a:latin typeface="Arial" panose="020B0604020202020204" pitchFamily="34" charset="0"/>
              </a:rPr>
              <a:t>. C-31,1 </a:t>
            </a:r>
            <a:r>
              <a:rPr lang="en-AU" altLang="en-US">
                <a:latin typeface="Arial" panose="020B0604020202020204" pitchFamily="34" charset="0"/>
              </a:rPr>
              <a:t>January 1982) pp </a:t>
            </a:r>
            <a:r>
              <a:rPr lang="en-US" altLang="en-US">
                <a:latin typeface="Arial" panose="020B0604020202020204" pitchFamily="34" charset="0"/>
              </a:rPr>
              <a:t>48-59</a:t>
            </a:r>
          </a:p>
          <a:p>
            <a:r>
              <a:rPr lang="en-US" altLang="en-US">
                <a:latin typeface="Arial" panose="020B0604020202020204" pitchFamily="34" charset="0"/>
              </a:rPr>
              <a:t>[2] http://www.cs.utexas.edu/users/witchel/372/lectures/25.DistributedCoordination.ppt</a:t>
            </a:r>
          </a:p>
          <a:p>
            <a:r>
              <a:rPr lang="en-US" altLang="en-US">
                <a:latin typeface="Arial" panose="020B0604020202020204" pitchFamily="34" charset="0"/>
              </a:rPr>
              <a:t>[3] H. T. Kung and John T. Robinson. 1981. On optimistic methods for concurrency control. </a:t>
            </a:r>
            <a:r>
              <a:rPr lang="en-US" altLang="en-US" i="1">
                <a:latin typeface="Arial" panose="020B0604020202020204" pitchFamily="34" charset="0"/>
              </a:rPr>
              <a:t>ACM Trans. Database Syst.</a:t>
            </a:r>
            <a:r>
              <a:rPr lang="en-US" altLang="en-US">
                <a:latin typeface="Arial" panose="020B0604020202020204" pitchFamily="34" charset="0"/>
              </a:rPr>
              <a:t> 6, 2 (June 1981), 213-226. DOI=10.1145/319566.319567 http://doi.acm.org/10.1145/319566.319567</a:t>
            </a:r>
            <a:endParaRPr lang="en-AU" altLang="en-US">
              <a:latin typeface="Arial" panose="020B0604020202020204" pitchFamily="34" charset="0"/>
            </a:endParaRPr>
          </a:p>
          <a:p>
            <a:r>
              <a:rPr lang="en-AU" altLang="en-US">
                <a:latin typeface="Arial" panose="020B0604020202020204" pitchFamily="34" charset="0"/>
              </a:rPr>
              <a:t>[4] Q.E.K. </a:t>
            </a:r>
            <a:r>
              <a:rPr lang="en-US" altLang="en-US">
                <a:latin typeface="Arial" panose="020B0604020202020204" pitchFamily="34" charset="0"/>
              </a:rPr>
              <a:t>Mamun, </a:t>
            </a:r>
            <a:r>
              <a:rPr lang="en-AU" altLang="en-US">
                <a:latin typeface="Arial" panose="020B0604020202020204" pitchFamily="34" charset="0"/>
              </a:rPr>
              <a:t>H. </a:t>
            </a:r>
            <a:r>
              <a:rPr lang="en-US" altLang="en-US">
                <a:latin typeface="Arial" panose="020B0604020202020204" pitchFamily="34" charset="0"/>
              </a:rPr>
              <a:t>Nakazato</a:t>
            </a:r>
            <a:r>
              <a:rPr lang="en-AU" altLang="en-US">
                <a:latin typeface="Arial" panose="020B0604020202020204" pitchFamily="34" charset="0"/>
              </a:rPr>
              <a:t>. 2005.</a:t>
            </a:r>
            <a:r>
              <a:rPr lang="en-US" altLang="en-US">
                <a:latin typeface="Arial" panose="020B0604020202020204" pitchFamily="34" charset="0"/>
              </a:rPr>
              <a:t> Timestamp Based Optimistic Concurrency Control, </a:t>
            </a:r>
            <a:r>
              <a:rPr lang="en-US" altLang="en-US" i="1">
                <a:latin typeface="Arial" panose="020B0604020202020204" pitchFamily="34" charset="0"/>
              </a:rPr>
              <a:t>TENCON 2005 2005 IEEE Region 10</a:t>
            </a:r>
            <a:r>
              <a:rPr lang="en-US" altLang="en-US">
                <a:latin typeface="Arial" panose="020B0604020202020204" pitchFamily="34" charset="0"/>
              </a:rPr>
              <a:t> , vol., no., pp.1-5, 21-24 Nov. 2005</a:t>
            </a:r>
            <a:endParaRPr lang="en-AU" altLang="en-US">
              <a:latin typeface="Arial" panose="020B0604020202020204" pitchFamily="34" charset="0"/>
            </a:endParaRPr>
          </a:p>
          <a:p>
            <a:r>
              <a:rPr lang="en-US" altLang="en-US">
                <a:latin typeface="Arial" panose="020B0604020202020204" pitchFamily="34" charset="0"/>
              </a:rPr>
              <a:t> </a:t>
            </a:r>
          </a:p>
        </p:txBody>
      </p:sp>
      <p:sp>
        <p:nvSpPr>
          <p:cNvPr id="74755" name="Slide Number Placeholder 3">
            <a:extLst>
              <a:ext uri="{FF2B5EF4-FFF2-40B4-BE49-F238E27FC236}">
                <a16:creationId xmlns:a16="http://schemas.microsoft.com/office/drawing/2014/main" id="{2B970CF9-9FCA-4B76-9D04-B728E091BB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4ED8B45-A76E-49FD-812F-48DDBDC2501F}" type="slidenum">
              <a:rPr lang="en-US" altLang="en-US" sz="1200">
                <a:latin typeface="Arial" panose="020B0604020202020204" pitchFamily="34" charset="0"/>
              </a:rPr>
              <a:pPr eaLnBrk="1" hangingPunct="1"/>
              <a:t>51</a:t>
            </a:fld>
            <a:endParaRPr lang="en-US" altLang="en-US" sz="120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a:extLst>
              <a:ext uri="{FF2B5EF4-FFF2-40B4-BE49-F238E27FC236}">
                <a16:creationId xmlns:a16="http://schemas.microsoft.com/office/drawing/2014/main" id="{2E3A791F-F69A-4CA9-9E8F-DEF1675B146C}"/>
              </a:ext>
            </a:extLst>
          </p:cNvPr>
          <p:cNvSpPr>
            <a:spLocks noGrp="1" noRot="1" noChangeAspect="1"/>
          </p:cNvSpPr>
          <p:nvPr>
            <p:ph type="sldImg"/>
          </p:nvPr>
        </p:nvSpPr>
        <p:spPr>
          <a:ln/>
        </p:spPr>
      </p:sp>
      <p:sp>
        <p:nvSpPr>
          <p:cNvPr id="74754" name="Notes Placeholder 2">
            <a:extLst>
              <a:ext uri="{FF2B5EF4-FFF2-40B4-BE49-F238E27FC236}">
                <a16:creationId xmlns:a16="http://schemas.microsoft.com/office/drawing/2014/main" id="{87EA1F61-31EA-40E5-B051-CDF06C0321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 </a:t>
            </a:r>
          </a:p>
        </p:txBody>
      </p:sp>
      <p:sp>
        <p:nvSpPr>
          <p:cNvPr id="74755" name="Slide Number Placeholder 3">
            <a:extLst>
              <a:ext uri="{FF2B5EF4-FFF2-40B4-BE49-F238E27FC236}">
                <a16:creationId xmlns:a16="http://schemas.microsoft.com/office/drawing/2014/main" id="{2B970CF9-9FCA-4B76-9D04-B728E091BB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4ED8B45-A76E-49FD-812F-48DDBDC2501F}" type="slidenum">
              <a:rPr lang="en-US" altLang="en-US" sz="1200">
                <a:latin typeface="Arial" panose="020B0604020202020204" pitchFamily="34" charset="0"/>
              </a:rPr>
              <a:pPr eaLnBrk="1" hangingPunct="1"/>
              <a:t>52</a:t>
            </a:fld>
            <a:endParaRPr lang="en-US" altLang="en-US" sz="1200">
              <a:latin typeface="Arial" panose="020B0604020202020204" pitchFamily="34" charset="0"/>
            </a:endParaRPr>
          </a:p>
        </p:txBody>
      </p:sp>
    </p:spTree>
    <p:extLst>
      <p:ext uri="{BB962C8B-B14F-4D97-AF65-F5344CB8AC3E}">
        <p14:creationId xmlns:p14="http://schemas.microsoft.com/office/powerpoint/2010/main" val="75837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
        <p:nvSpPr>
          <p:cNvPr id="4" name="Rectangle 4">
            <a:extLst>
              <a:ext uri="{FF2B5EF4-FFF2-40B4-BE49-F238E27FC236}">
                <a16:creationId xmlns:a16="http://schemas.microsoft.com/office/drawing/2014/main" id="{4D782184-D03F-4ED6-A6F4-5904E41C20A6}"/>
              </a:ext>
            </a:extLst>
          </p:cNvPr>
          <p:cNvSpPr>
            <a:spLocks noGrp="1" noChangeArrowheads="1"/>
          </p:cNvSpPr>
          <p:nvPr>
            <p:ph type="dt" sz="half" idx="10"/>
          </p:nvPr>
        </p:nvSpPr>
        <p:spPr>
          <a:ln/>
        </p:spPr>
        <p:txBody>
          <a:bodyPr/>
          <a:lstStyle>
            <a:lvl1pPr>
              <a:defRPr/>
            </a:lvl1pPr>
          </a:lstStyle>
          <a:p>
            <a:fld id="{DCC41CF3-3F96-4D0F-82DF-6A49F6A790A4}" type="datetime1">
              <a:rPr lang="en-AU" altLang="en-US"/>
              <a:pPr/>
              <a:t>3/09/2020</a:t>
            </a:fld>
            <a:endParaRPr lang="en-US" altLang="en-US"/>
          </a:p>
        </p:txBody>
      </p:sp>
      <p:sp>
        <p:nvSpPr>
          <p:cNvPr id="5" name="Rectangle 5">
            <a:extLst>
              <a:ext uri="{FF2B5EF4-FFF2-40B4-BE49-F238E27FC236}">
                <a16:creationId xmlns:a16="http://schemas.microsoft.com/office/drawing/2014/main" id="{85D35711-A01E-4FEF-A2CD-F39E56E5E186}"/>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6" name="Rectangle 6">
            <a:extLst>
              <a:ext uri="{FF2B5EF4-FFF2-40B4-BE49-F238E27FC236}">
                <a16:creationId xmlns:a16="http://schemas.microsoft.com/office/drawing/2014/main" id="{A0B3294E-CA84-4315-BC78-BD3313C2C298}"/>
              </a:ext>
            </a:extLst>
          </p:cNvPr>
          <p:cNvSpPr>
            <a:spLocks noGrp="1" noChangeArrowheads="1"/>
          </p:cNvSpPr>
          <p:nvPr>
            <p:ph type="sldNum" sz="quarter" idx="12"/>
          </p:nvPr>
        </p:nvSpPr>
        <p:spPr>
          <a:ln/>
        </p:spPr>
        <p:txBody>
          <a:bodyPr/>
          <a:lstStyle>
            <a:lvl1pPr>
              <a:defRPr/>
            </a:lvl1pPr>
          </a:lstStyle>
          <a:p>
            <a:fld id="{090DD082-2E4A-4D3E-9ADB-6D520D43351C}" type="slidenum">
              <a:rPr lang="en-US" altLang="en-US"/>
              <a:pPr/>
              <a:t>‹#›</a:t>
            </a:fld>
            <a:endParaRPr lang="en-US" altLang="en-US"/>
          </a:p>
        </p:txBody>
      </p:sp>
    </p:spTree>
    <p:extLst>
      <p:ext uri="{BB962C8B-B14F-4D97-AF65-F5344CB8AC3E}">
        <p14:creationId xmlns:p14="http://schemas.microsoft.com/office/powerpoint/2010/main" val="84792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a:extLst>
              <a:ext uri="{FF2B5EF4-FFF2-40B4-BE49-F238E27FC236}">
                <a16:creationId xmlns:a16="http://schemas.microsoft.com/office/drawing/2014/main" id="{DC13ECBA-82C4-43D2-98E2-59550C03DA2A}"/>
              </a:ext>
            </a:extLst>
          </p:cNvPr>
          <p:cNvSpPr>
            <a:spLocks noGrp="1" noChangeArrowheads="1"/>
          </p:cNvSpPr>
          <p:nvPr>
            <p:ph type="dt" sz="half" idx="10"/>
          </p:nvPr>
        </p:nvSpPr>
        <p:spPr>
          <a:ln/>
        </p:spPr>
        <p:txBody>
          <a:bodyPr/>
          <a:lstStyle>
            <a:lvl1pPr>
              <a:defRPr/>
            </a:lvl1pPr>
          </a:lstStyle>
          <a:p>
            <a:fld id="{FB4E5545-8CB2-41ED-A300-14D174354EA1}" type="datetime1">
              <a:rPr lang="en-AU" altLang="en-US"/>
              <a:pPr/>
              <a:t>3/09/2020</a:t>
            </a:fld>
            <a:endParaRPr lang="en-US" altLang="en-US"/>
          </a:p>
        </p:txBody>
      </p:sp>
      <p:sp>
        <p:nvSpPr>
          <p:cNvPr id="5" name="Rectangle 5">
            <a:extLst>
              <a:ext uri="{FF2B5EF4-FFF2-40B4-BE49-F238E27FC236}">
                <a16:creationId xmlns:a16="http://schemas.microsoft.com/office/drawing/2014/main" id="{D2E56DF7-9454-473C-8DD7-5DDD4768E557}"/>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6" name="Rectangle 6">
            <a:extLst>
              <a:ext uri="{FF2B5EF4-FFF2-40B4-BE49-F238E27FC236}">
                <a16:creationId xmlns:a16="http://schemas.microsoft.com/office/drawing/2014/main" id="{434C7D4E-00DF-49CE-8AD9-0FD5B2E8B2F6}"/>
              </a:ext>
            </a:extLst>
          </p:cNvPr>
          <p:cNvSpPr>
            <a:spLocks noGrp="1" noChangeArrowheads="1"/>
          </p:cNvSpPr>
          <p:nvPr>
            <p:ph type="sldNum" sz="quarter" idx="12"/>
          </p:nvPr>
        </p:nvSpPr>
        <p:spPr>
          <a:ln/>
        </p:spPr>
        <p:txBody>
          <a:bodyPr/>
          <a:lstStyle>
            <a:lvl1pPr>
              <a:defRPr/>
            </a:lvl1pPr>
          </a:lstStyle>
          <a:p>
            <a:fld id="{6FDB5B64-4923-40ED-80F5-2543F833C512}" type="slidenum">
              <a:rPr lang="en-US" altLang="en-US"/>
              <a:pPr/>
              <a:t>‹#›</a:t>
            </a:fld>
            <a:endParaRPr lang="en-US" altLang="en-US"/>
          </a:p>
        </p:txBody>
      </p:sp>
    </p:spTree>
    <p:extLst>
      <p:ext uri="{BB962C8B-B14F-4D97-AF65-F5344CB8AC3E}">
        <p14:creationId xmlns:p14="http://schemas.microsoft.com/office/powerpoint/2010/main" val="29508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74638"/>
            <a:ext cx="207645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7695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a:extLst>
              <a:ext uri="{FF2B5EF4-FFF2-40B4-BE49-F238E27FC236}">
                <a16:creationId xmlns:a16="http://schemas.microsoft.com/office/drawing/2014/main" id="{992A9320-A383-4AF8-9475-A2194C170F66}"/>
              </a:ext>
            </a:extLst>
          </p:cNvPr>
          <p:cNvSpPr>
            <a:spLocks noGrp="1" noChangeArrowheads="1"/>
          </p:cNvSpPr>
          <p:nvPr>
            <p:ph type="dt" sz="half" idx="10"/>
          </p:nvPr>
        </p:nvSpPr>
        <p:spPr>
          <a:ln/>
        </p:spPr>
        <p:txBody>
          <a:bodyPr/>
          <a:lstStyle>
            <a:lvl1pPr>
              <a:defRPr/>
            </a:lvl1pPr>
          </a:lstStyle>
          <a:p>
            <a:fld id="{3587A5D2-8B6B-4A3F-B7CD-FDED5CA34E81}" type="datetime1">
              <a:rPr lang="en-AU" altLang="en-US"/>
              <a:pPr/>
              <a:t>3/09/2020</a:t>
            </a:fld>
            <a:endParaRPr lang="en-US" altLang="en-US"/>
          </a:p>
        </p:txBody>
      </p:sp>
      <p:sp>
        <p:nvSpPr>
          <p:cNvPr id="5" name="Rectangle 5">
            <a:extLst>
              <a:ext uri="{FF2B5EF4-FFF2-40B4-BE49-F238E27FC236}">
                <a16:creationId xmlns:a16="http://schemas.microsoft.com/office/drawing/2014/main" id="{481C45F6-81D4-497A-B2C5-8FE8111CC75C}"/>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6" name="Rectangle 6">
            <a:extLst>
              <a:ext uri="{FF2B5EF4-FFF2-40B4-BE49-F238E27FC236}">
                <a16:creationId xmlns:a16="http://schemas.microsoft.com/office/drawing/2014/main" id="{A7BE9630-B315-479C-ADC8-A89593399B07}"/>
              </a:ext>
            </a:extLst>
          </p:cNvPr>
          <p:cNvSpPr>
            <a:spLocks noGrp="1" noChangeArrowheads="1"/>
          </p:cNvSpPr>
          <p:nvPr>
            <p:ph type="sldNum" sz="quarter" idx="12"/>
          </p:nvPr>
        </p:nvSpPr>
        <p:spPr>
          <a:ln/>
        </p:spPr>
        <p:txBody>
          <a:bodyPr/>
          <a:lstStyle>
            <a:lvl1pPr>
              <a:defRPr/>
            </a:lvl1pPr>
          </a:lstStyle>
          <a:p>
            <a:fld id="{A207DCFA-1BAE-4144-A0BC-D3F42D08AD3F}" type="slidenum">
              <a:rPr lang="en-US" altLang="en-US"/>
              <a:pPr/>
              <a:t>‹#›</a:t>
            </a:fld>
            <a:endParaRPr lang="en-US" altLang="en-US"/>
          </a:p>
        </p:txBody>
      </p:sp>
    </p:spTree>
    <p:extLst>
      <p:ext uri="{BB962C8B-B14F-4D97-AF65-F5344CB8AC3E}">
        <p14:creationId xmlns:p14="http://schemas.microsoft.com/office/powerpoint/2010/main" val="2253735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AU"/>
              <a:t>Click to edit Master title style</a:t>
            </a:r>
            <a:endParaRPr lang="en-US"/>
          </a:p>
        </p:txBody>
      </p:sp>
      <p:sp>
        <p:nvSpPr>
          <p:cNvPr id="3" name="Content Placeholder 2"/>
          <p:cNvSpPr>
            <a:spLocks noGrp="1"/>
          </p:cNvSpPr>
          <p:nvPr>
            <p:ph sz="half" idx="1"/>
          </p:nvPr>
        </p:nvSpPr>
        <p:spPr>
          <a:xfrm>
            <a:off x="533400" y="1600200"/>
            <a:ext cx="4038600" cy="4525963"/>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quarter" idx="2"/>
          </p:nvPr>
        </p:nvSpPr>
        <p:spPr>
          <a:xfrm>
            <a:off x="4724400" y="1600200"/>
            <a:ext cx="4038600" cy="218598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Content Placeholder 4"/>
          <p:cNvSpPr>
            <a:spLocks noGrp="1"/>
          </p:cNvSpPr>
          <p:nvPr>
            <p:ph sz="quarter" idx="3"/>
          </p:nvPr>
        </p:nvSpPr>
        <p:spPr>
          <a:xfrm>
            <a:off x="4724400" y="3938588"/>
            <a:ext cx="4038600" cy="2187575"/>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Rectangle 4">
            <a:extLst>
              <a:ext uri="{FF2B5EF4-FFF2-40B4-BE49-F238E27FC236}">
                <a16:creationId xmlns:a16="http://schemas.microsoft.com/office/drawing/2014/main" id="{1AB5A1AF-C490-4BB9-9B62-2F8FB709E643}"/>
              </a:ext>
            </a:extLst>
          </p:cNvPr>
          <p:cNvSpPr>
            <a:spLocks noGrp="1" noChangeArrowheads="1"/>
          </p:cNvSpPr>
          <p:nvPr>
            <p:ph type="dt" sz="half" idx="10"/>
          </p:nvPr>
        </p:nvSpPr>
        <p:spPr>
          <a:ln/>
        </p:spPr>
        <p:txBody>
          <a:bodyPr/>
          <a:lstStyle>
            <a:lvl1pPr>
              <a:defRPr/>
            </a:lvl1pPr>
          </a:lstStyle>
          <a:p>
            <a:fld id="{AAE82663-EA06-4E47-91C7-B8DC7A0F6476}" type="datetime1">
              <a:rPr lang="en-AU" altLang="en-US"/>
              <a:pPr/>
              <a:t>3/09/2020</a:t>
            </a:fld>
            <a:endParaRPr lang="en-US" altLang="en-US"/>
          </a:p>
        </p:txBody>
      </p:sp>
      <p:sp>
        <p:nvSpPr>
          <p:cNvPr id="7" name="Rectangle 5">
            <a:extLst>
              <a:ext uri="{FF2B5EF4-FFF2-40B4-BE49-F238E27FC236}">
                <a16:creationId xmlns:a16="http://schemas.microsoft.com/office/drawing/2014/main" id="{AB9FEA10-8429-4855-B525-C5CE4842E887}"/>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8" name="Rectangle 6">
            <a:extLst>
              <a:ext uri="{FF2B5EF4-FFF2-40B4-BE49-F238E27FC236}">
                <a16:creationId xmlns:a16="http://schemas.microsoft.com/office/drawing/2014/main" id="{DB5B06D6-10AE-40CB-B614-60C13AF4F4D3}"/>
              </a:ext>
            </a:extLst>
          </p:cNvPr>
          <p:cNvSpPr>
            <a:spLocks noGrp="1" noChangeArrowheads="1"/>
          </p:cNvSpPr>
          <p:nvPr>
            <p:ph type="sldNum" sz="quarter" idx="12"/>
          </p:nvPr>
        </p:nvSpPr>
        <p:spPr>
          <a:ln/>
        </p:spPr>
        <p:txBody>
          <a:bodyPr/>
          <a:lstStyle>
            <a:lvl1pPr>
              <a:defRPr/>
            </a:lvl1pPr>
          </a:lstStyle>
          <a:p>
            <a:fld id="{C16D4B45-5653-4429-B0D3-A86608B6E27C}" type="slidenum">
              <a:rPr lang="en-US" altLang="en-US"/>
              <a:pPr/>
              <a:t>‹#›</a:t>
            </a:fld>
            <a:endParaRPr lang="en-US" altLang="en-US"/>
          </a:p>
        </p:txBody>
      </p:sp>
    </p:spTree>
    <p:extLst>
      <p:ext uri="{BB962C8B-B14F-4D97-AF65-F5344CB8AC3E}">
        <p14:creationId xmlns:p14="http://schemas.microsoft.com/office/powerpoint/2010/main" val="3356547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a:extLst>
              <a:ext uri="{FF2B5EF4-FFF2-40B4-BE49-F238E27FC236}">
                <a16:creationId xmlns:a16="http://schemas.microsoft.com/office/drawing/2014/main" id="{285BA1F6-D952-4133-B671-963A0DC1E82D}"/>
              </a:ext>
            </a:extLst>
          </p:cNvPr>
          <p:cNvSpPr>
            <a:spLocks noGrp="1" noChangeArrowheads="1"/>
          </p:cNvSpPr>
          <p:nvPr>
            <p:ph type="dt" sz="half" idx="10"/>
          </p:nvPr>
        </p:nvSpPr>
        <p:spPr>
          <a:ln/>
        </p:spPr>
        <p:txBody>
          <a:bodyPr/>
          <a:lstStyle>
            <a:lvl1pPr>
              <a:defRPr/>
            </a:lvl1pPr>
          </a:lstStyle>
          <a:p>
            <a:fld id="{D84D9749-BD54-424E-AF67-E2E92E745026}" type="datetime1">
              <a:rPr lang="en-AU" altLang="en-US"/>
              <a:pPr/>
              <a:t>3/09/2020</a:t>
            </a:fld>
            <a:endParaRPr lang="en-US" altLang="en-US"/>
          </a:p>
        </p:txBody>
      </p:sp>
      <p:sp>
        <p:nvSpPr>
          <p:cNvPr id="5" name="Rectangle 5">
            <a:extLst>
              <a:ext uri="{FF2B5EF4-FFF2-40B4-BE49-F238E27FC236}">
                <a16:creationId xmlns:a16="http://schemas.microsoft.com/office/drawing/2014/main" id="{F4B8CADA-3E73-407E-B743-5F4057E7FAD5}"/>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6" name="Rectangle 6">
            <a:extLst>
              <a:ext uri="{FF2B5EF4-FFF2-40B4-BE49-F238E27FC236}">
                <a16:creationId xmlns:a16="http://schemas.microsoft.com/office/drawing/2014/main" id="{F3510EDB-4052-4797-8225-E3437208DB8D}"/>
              </a:ext>
            </a:extLst>
          </p:cNvPr>
          <p:cNvSpPr>
            <a:spLocks noGrp="1" noChangeArrowheads="1"/>
          </p:cNvSpPr>
          <p:nvPr>
            <p:ph type="sldNum" sz="quarter" idx="12"/>
          </p:nvPr>
        </p:nvSpPr>
        <p:spPr>
          <a:ln/>
        </p:spPr>
        <p:txBody>
          <a:bodyPr/>
          <a:lstStyle>
            <a:lvl1pPr>
              <a:defRPr/>
            </a:lvl1pPr>
          </a:lstStyle>
          <a:p>
            <a:fld id="{86124B6A-4E4D-47A4-AA54-E574E3B23EB7}" type="slidenum">
              <a:rPr lang="en-US" altLang="en-US"/>
              <a:pPr/>
              <a:t>‹#›</a:t>
            </a:fld>
            <a:endParaRPr lang="en-US" altLang="en-US"/>
          </a:p>
        </p:txBody>
      </p:sp>
    </p:spTree>
    <p:extLst>
      <p:ext uri="{BB962C8B-B14F-4D97-AF65-F5344CB8AC3E}">
        <p14:creationId xmlns:p14="http://schemas.microsoft.com/office/powerpoint/2010/main" val="132468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4">
            <a:extLst>
              <a:ext uri="{FF2B5EF4-FFF2-40B4-BE49-F238E27FC236}">
                <a16:creationId xmlns:a16="http://schemas.microsoft.com/office/drawing/2014/main" id="{9A85A477-AE69-45B7-ADDF-E6F5D71E8AB6}"/>
              </a:ext>
            </a:extLst>
          </p:cNvPr>
          <p:cNvSpPr>
            <a:spLocks noGrp="1" noChangeArrowheads="1"/>
          </p:cNvSpPr>
          <p:nvPr>
            <p:ph type="dt" sz="half" idx="10"/>
          </p:nvPr>
        </p:nvSpPr>
        <p:spPr>
          <a:ln/>
        </p:spPr>
        <p:txBody>
          <a:bodyPr/>
          <a:lstStyle>
            <a:lvl1pPr>
              <a:defRPr/>
            </a:lvl1pPr>
          </a:lstStyle>
          <a:p>
            <a:fld id="{BE158BA0-63E8-4F68-ADAE-EA7DF464BEE0}" type="datetime1">
              <a:rPr lang="en-AU" altLang="en-US"/>
              <a:pPr/>
              <a:t>3/09/2020</a:t>
            </a:fld>
            <a:endParaRPr lang="en-US" altLang="en-US"/>
          </a:p>
        </p:txBody>
      </p:sp>
      <p:sp>
        <p:nvSpPr>
          <p:cNvPr id="5" name="Rectangle 5">
            <a:extLst>
              <a:ext uri="{FF2B5EF4-FFF2-40B4-BE49-F238E27FC236}">
                <a16:creationId xmlns:a16="http://schemas.microsoft.com/office/drawing/2014/main" id="{E4A53F69-2B27-41B0-9F02-66BD8D912C1E}"/>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6" name="Rectangle 6">
            <a:extLst>
              <a:ext uri="{FF2B5EF4-FFF2-40B4-BE49-F238E27FC236}">
                <a16:creationId xmlns:a16="http://schemas.microsoft.com/office/drawing/2014/main" id="{0DF28CCE-B0CC-490E-A17A-4C5E2005537F}"/>
              </a:ext>
            </a:extLst>
          </p:cNvPr>
          <p:cNvSpPr>
            <a:spLocks noGrp="1" noChangeArrowheads="1"/>
          </p:cNvSpPr>
          <p:nvPr>
            <p:ph type="sldNum" sz="quarter" idx="12"/>
          </p:nvPr>
        </p:nvSpPr>
        <p:spPr>
          <a:ln/>
        </p:spPr>
        <p:txBody>
          <a:bodyPr/>
          <a:lstStyle>
            <a:lvl1pPr>
              <a:defRPr/>
            </a:lvl1pPr>
          </a:lstStyle>
          <a:p>
            <a:fld id="{056F1E4D-D7D9-40F4-B106-5F687E0AEA90}" type="slidenum">
              <a:rPr lang="en-US" altLang="en-US"/>
              <a:pPr/>
              <a:t>‹#›</a:t>
            </a:fld>
            <a:endParaRPr lang="en-US" altLang="en-US"/>
          </a:p>
        </p:txBody>
      </p:sp>
    </p:spTree>
    <p:extLst>
      <p:ext uri="{BB962C8B-B14F-4D97-AF65-F5344CB8AC3E}">
        <p14:creationId xmlns:p14="http://schemas.microsoft.com/office/powerpoint/2010/main" val="1056390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533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724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4">
            <a:extLst>
              <a:ext uri="{FF2B5EF4-FFF2-40B4-BE49-F238E27FC236}">
                <a16:creationId xmlns:a16="http://schemas.microsoft.com/office/drawing/2014/main" id="{08DD0261-E315-41E2-B1F5-4B98A246AF97}"/>
              </a:ext>
            </a:extLst>
          </p:cNvPr>
          <p:cNvSpPr>
            <a:spLocks noGrp="1" noChangeArrowheads="1"/>
          </p:cNvSpPr>
          <p:nvPr>
            <p:ph type="dt" sz="half" idx="10"/>
          </p:nvPr>
        </p:nvSpPr>
        <p:spPr>
          <a:ln/>
        </p:spPr>
        <p:txBody>
          <a:bodyPr/>
          <a:lstStyle>
            <a:lvl1pPr>
              <a:defRPr/>
            </a:lvl1pPr>
          </a:lstStyle>
          <a:p>
            <a:fld id="{B46258E9-BD4B-4444-9DE4-CC17F069800A}" type="datetime1">
              <a:rPr lang="en-AU" altLang="en-US"/>
              <a:pPr/>
              <a:t>3/09/2020</a:t>
            </a:fld>
            <a:endParaRPr lang="en-US" altLang="en-US"/>
          </a:p>
        </p:txBody>
      </p:sp>
      <p:sp>
        <p:nvSpPr>
          <p:cNvPr id="6" name="Rectangle 5">
            <a:extLst>
              <a:ext uri="{FF2B5EF4-FFF2-40B4-BE49-F238E27FC236}">
                <a16:creationId xmlns:a16="http://schemas.microsoft.com/office/drawing/2014/main" id="{11964326-6DF6-4A69-90E3-2FD617AF881C}"/>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7" name="Rectangle 6">
            <a:extLst>
              <a:ext uri="{FF2B5EF4-FFF2-40B4-BE49-F238E27FC236}">
                <a16:creationId xmlns:a16="http://schemas.microsoft.com/office/drawing/2014/main" id="{D2C77DC7-DEC0-4F0E-A791-CAED3D894A4C}"/>
              </a:ext>
            </a:extLst>
          </p:cNvPr>
          <p:cNvSpPr>
            <a:spLocks noGrp="1" noChangeArrowheads="1"/>
          </p:cNvSpPr>
          <p:nvPr>
            <p:ph type="sldNum" sz="quarter" idx="12"/>
          </p:nvPr>
        </p:nvSpPr>
        <p:spPr>
          <a:ln/>
        </p:spPr>
        <p:txBody>
          <a:bodyPr/>
          <a:lstStyle>
            <a:lvl1pPr>
              <a:defRPr/>
            </a:lvl1pPr>
          </a:lstStyle>
          <a:p>
            <a:fld id="{1776CA71-3688-4EDA-8B9A-0C9FB01E9BD9}" type="slidenum">
              <a:rPr lang="en-US" altLang="en-US"/>
              <a:pPr/>
              <a:t>‹#›</a:t>
            </a:fld>
            <a:endParaRPr lang="en-US" altLang="en-US"/>
          </a:p>
        </p:txBody>
      </p:sp>
    </p:spTree>
    <p:extLst>
      <p:ext uri="{BB962C8B-B14F-4D97-AF65-F5344CB8AC3E}">
        <p14:creationId xmlns:p14="http://schemas.microsoft.com/office/powerpoint/2010/main" val="3077045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4">
            <a:extLst>
              <a:ext uri="{FF2B5EF4-FFF2-40B4-BE49-F238E27FC236}">
                <a16:creationId xmlns:a16="http://schemas.microsoft.com/office/drawing/2014/main" id="{00DF3B5C-ADA7-4E59-85FB-45061681FE75}"/>
              </a:ext>
            </a:extLst>
          </p:cNvPr>
          <p:cNvSpPr>
            <a:spLocks noGrp="1" noChangeArrowheads="1"/>
          </p:cNvSpPr>
          <p:nvPr>
            <p:ph type="dt" sz="half" idx="10"/>
          </p:nvPr>
        </p:nvSpPr>
        <p:spPr>
          <a:ln/>
        </p:spPr>
        <p:txBody>
          <a:bodyPr/>
          <a:lstStyle>
            <a:lvl1pPr>
              <a:defRPr/>
            </a:lvl1pPr>
          </a:lstStyle>
          <a:p>
            <a:fld id="{115B8080-CDDF-49AB-864B-BD488E41DC5F}" type="datetime1">
              <a:rPr lang="en-AU" altLang="en-US"/>
              <a:pPr/>
              <a:t>3/09/2020</a:t>
            </a:fld>
            <a:endParaRPr lang="en-US" altLang="en-US"/>
          </a:p>
        </p:txBody>
      </p:sp>
      <p:sp>
        <p:nvSpPr>
          <p:cNvPr id="8" name="Rectangle 5">
            <a:extLst>
              <a:ext uri="{FF2B5EF4-FFF2-40B4-BE49-F238E27FC236}">
                <a16:creationId xmlns:a16="http://schemas.microsoft.com/office/drawing/2014/main" id="{E535A2D7-8DEB-4B4E-A253-0C87BE343E42}"/>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9" name="Rectangle 6">
            <a:extLst>
              <a:ext uri="{FF2B5EF4-FFF2-40B4-BE49-F238E27FC236}">
                <a16:creationId xmlns:a16="http://schemas.microsoft.com/office/drawing/2014/main" id="{B50CBE9D-1E6E-4ABE-A20E-4C2F55209167}"/>
              </a:ext>
            </a:extLst>
          </p:cNvPr>
          <p:cNvSpPr>
            <a:spLocks noGrp="1" noChangeArrowheads="1"/>
          </p:cNvSpPr>
          <p:nvPr>
            <p:ph type="sldNum" sz="quarter" idx="12"/>
          </p:nvPr>
        </p:nvSpPr>
        <p:spPr>
          <a:ln/>
        </p:spPr>
        <p:txBody>
          <a:bodyPr/>
          <a:lstStyle>
            <a:lvl1pPr>
              <a:defRPr/>
            </a:lvl1pPr>
          </a:lstStyle>
          <a:p>
            <a:fld id="{209CBC67-F60F-4893-A750-E7AD23965C51}" type="slidenum">
              <a:rPr lang="en-US" altLang="en-US"/>
              <a:pPr/>
              <a:t>‹#›</a:t>
            </a:fld>
            <a:endParaRPr lang="en-US" altLang="en-US"/>
          </a:p>
        </p:txBody>
      </p:sp>
    </p:spTree>
    <p:extLst>
      <p:ext uri="{BB962C8B-B14F-4D97-AF65-F5344CB8AC3E}">
        <p14:creationId xmlns:p14="http://schemas.microsoft.com/office/powerpoint/2010/main" val="2573537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4">
            <a:extLst>
              <a:ext uri="{FF2B5EF4-FFF2-40B4-BE49-F238E27FC236}">
                <a16:creationId xmlns:a16="http://schemas.microsoft.com/office/drawing/2014/main" id="{99C83DF1-5911-4C8E-A5E2-110300698BCB}"/>
              </a:ext>
            </a:extLst>
          </p:cNvPr>
          <p:cNvSpPr>
            <a:spLocks noGrp="1" noChangeArrowheads="1"/>
          </p:cNvSpPr>
          <p:nvPr>
            <p:ph type="dt" sz="half" idx="10"/>
          </p:nvPr>
        </p:nvSpPr>
        <p:spPr>
          <a:ln/>
        </p:spPr>
        <p:txBody>
          <a:bodyPr/>
          <a:lstStyle>
            <a:lvl1pPr>
              <a:defRPr/>
            </a:lvl1pPr>
          </a:lstStyle>
          <a:p>
            <a:fld id="{531A542C-5E63-400A-B5C8-FB11E9FEADD9}" type="datetime1">
              <a:rPr lang="en-AU" altLang="en-US"/>
              <a:pPr/>
              <a:t>3/09/2020</a:t>
            </a:fld>
            <a:endParaRPr lang="en-US" altLang="en-US"/>
          </a:p>
        </p:txBody>
      </p:sp>
      <p:sp>
        <p:nvSpPr>
          <p:cNvPr id="4" name="Rectangle 5">
            <a:extLst>
              <a:ext uri="{FF2B5EF4-FFF2-40B4-BE49-F238E27FC236}">
                <a16:creationId xmlns:a16="http://schemas.microsoft.com/office/drawing/2014/main" id="{0F2B7417-7648-4F90-878B-9302426DDB12}"/>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5" name="Rectangle 6">
            <a:extLst>
              <a:ext uri="{FF2B5EF4-FFF2-40B4-BE49-F238E27FC236}">
                <a16:creationId xmlns:a16="http://schemas.microsoft.com/office/drawing/2014/main" id="{28A8CA97-C7A2-4AA2-953D-5C4687E4DDAC}"/>
              </a:ext>
            </a:extLst>
          </p:cNvPr>
          <p:cNvSpPr>
            <a:spLocks noGrp="1" noChangeArrowheads="1"/>
          </p:cNvSpPr>
          <p:nvPr>
            <p:ph type="sldNum" sz="quarter" idx="12"/>
          </p:nvPr>
        </p:nvSpPr>
        <p:spPr>
          <a:ln/>
        </p:spPr>
        <p:txBody>
          <a:bodyPr/>
          <a:lstStyle>
            <a:lvl1pPr>
              <a:defRPr/>
            </a:lvl1pPr>
          </a:lstStyle>
          <a:p>
            <a:fld id="{1AA9E6C6-041E-4F9C-AA55-2F46DA5E5451}" type="slidenum">
              <a:rPr lang="en-US" altLang="en-US"/>
              <a:pPr/>
              <a:t>‹#›</a:t>
            </a:fld>
            <a:endParaRPr lang="en-US" altLang="en-US"/>
          </a:p>
        </p:txBody>
      </p:sp>
    </p:spTree>
    <p:extLst>
      <p:ext uri="{BB962C8B-B14F-4D97-AF65-F5344CB8AC3E}">
        <p14:creationId xmlns:p14="http://schemas.microsoft.com/office/powerpoint/2010/main" val="425595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1132308-B382-4D4A-B19A-B93F1C0D4A43}"/>
              </a:ext>
            </a:extLst>
          </p:cNvPr>
          <p:cNvSpPr>
            <a:spLocks noGrp="1" noChangeArrowheads="1"/>
          </p:cNvSpPr>
          <p:nvPr>
            <p:ph type="dt" sz="half" idx="10"/>
          </p:nvPr>
        </p:nvSpPr>
        <p:spPr>
          <a:ln/>
        </p:spPr>
        <p:txBody>
          <a:bodyPr/>
          <a:lstStyle>
            <a:lvl1pPr>
              <a:defRPr/>
            </a:lvl1pPr>
          </a:lstStyle>
          <a:p>
            <a:fld id="{A0952196-EFE6-4801-ACA2-C3211D32ADB3}" type="datetime1">
              <a:rPr lang="en-AU" altLang="en-US"/>
              <a:pPr/>
              <a:t>3/09/2020</a:t>
            </a:fld>
            <a:endParaRPr lang="en-US" altLang="en-US"/>
          </a:p>
        </p:txBody>
      </p:sp>
      <p:sp>
        <p:nvSpPr>
          <p:cNvPr id="3" name="Rectangle 5">
            <a:extLst>
              <a:ext uri="{FF2B5EF4-FFF2-40B4-BE49-F238E27FC236}">
                <a16:creationId xmlns:a16="http://schemas.microsoft.com/office/drawing/2014/main" id="{C15AFDF1-846D-44FB-BF89-3164D17E3040}"/>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4" name="Rectangle 6">
            <a:extLst>
              <a:ext uri="{FF2B5EF4-FFF2-40B4-BE49-F238E27FC236}">
                <a16:creationId xmlns:a16="http://schemas.microsoft.com/office/drawing/2014/main" id="{707654CE-6D73-41B5-8FF4-34A9A0BB7060}"/>
              </a:ext>
            </a:extLst>
          </p:cNvPr>
          <p:cNvSpPr>
            <a:spLocks noGrp="1" noChangeArrowheads="1"/>
          </p:cNvSpPr>
          <p:nvPr>
            <p:ph type="sldNum" sz="quarter" idx="12"/>
          </p:nvPr>
        </p:nvSpPr>
        <p:spPr>
          <a:ln/>
        </p:spPr>
        <p:txBody>
          <a:bodyPr/>
          <a:lstStyle>
            <a:lvl1pPr>
              <a:defRPr/>
            </a:lvl1pPr>
          </a:lstStyle>
          <a:p>
            <a:fld id="{4FD4BEC4-BA92-4AF2-8834-7E8230A8B378}" type="slidenum">
              <a:rPr lang="en-US" altLang="en-US"/>
              <a:pPr/>
              <a:t>‹#›</a:t>
            </a:fld>
            <a:endParaRPr lang="en-US" altLang="en-US"/>
          </a:p>
        </p:txBody>
      </p:sp>
    </p:spTree>
    <p:extLst>
      <p:ext uri="{BB962C8B-B14F-4D97-AF65-F5344CB8AC3E}">
        <p14:creationId xmlns:p14="http://schemas.microsoft.com/office/powerpoint/2010/main" val="1980942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4">
            <a:extLst>
              <a:ext uri="{FF2B5EF4-FFF2-40B4-BE49-F238E27FC236}">
                <a16:creationId xmlns:a16="http://schemas.microsoft.com/office/drawing/2014/main" id="{06A72570-1C3E-4141-99BC-F346A4D965F7}"/>
              </a:ext>
            </a:extLst>
          </p:cNvPr>
          <p:cNvSpPr>
            <a:spLocks noGrp="1" noChangeArrowheads="1"/>
          </p:cNvSpPr>
          <p:nvPr>
            <p:ph type="dt" sz="half" idx="10"/>
          </p:nvPr>
        </p:nvSpPr>
        <p:spPr>
          <a:ln/>
        </p:spPr>
        <p:txBody>
          <a:bodyPr/>
          <a:lstStyle>
            <a:lvl1pPr>
              <a:defRPr/>
            </a:lvl1pPr>
          </a:lstStyle>
          <a:p>
            <a:fld id="{A9154614-8368-4CEA-937B-48A3FE63492F}" type="datetime1">
              <a:rPr lang="en-AU" altLang="en-US"/>
              <a:pPr/>
              <a:t>3/09/2020</a:t>
            </a:fld>
            <a:endParaRPr lang="en-US" altLang="en-US"/>
          </a:p>
        </p:txBody>
      </p:sp>
      <p:sp>
        <p:nvSpPr>
          <p:cNvPr id="6" name="Rectangle 5">
            <a:extLst>
              <a:ext uri="{FF2B5EF4-FFF2-40B4-BE49-F238E27FC236}">
                <a16:creationId xmlns:a16="http://schemas.microsoft.com/office/drawing/2014/main" id="{1ED5FB67-C50A-495D-8968-6C5F35D5F20C}"/>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7" name="Rectangle 6">
            <a:extLst>
              <a:ext uri="{FF2B5EF4-FFF2-40B4-BE49-F238E27FC236}">
                <a16:creationId xmlns:a16="http://schemas.microsoft.com/office/drawing/2014/main" id="{DE1E6A2A-411C-4B0B-8E74-74A96C90D431}"/>
              </a:ext>
            </a:extLst>
          </p:cNvPr>
          <p:cNvSpPr>
            <a:spLocks noGrp="1" noChangeArrowheads="1"/>
          </p:cNvSpPr>
          <p:nvPr>
            <p:ph type="sldNum" sz="quarter" idx="12"/>
          </p:nvPr>
        </p:nvSpPr>
        <p:spPr>
          <a:ln/>
        </p:spPr>
        <p:txBody>
          <a:bodyPr/>
          <a:lstStyle>
            <a:lvl1pPr>
              <a:defRPr/>
            </a:lvl1pPr>
          </a:lstStyle>
          <a:p>
            <a:fld id="{FD2DD7A9-DD09-45A1-AA89-C0BC1E88A784}" type="slidenum">
              <a:rPr lang="en-US" altLang="en-US"/>
              <a:pPr/>
              <a:t>‹#›</a:t>
            </a:fld>
            <a:endParaRPr lang="en-US" altLang="en-US"/>
          </a:p>
        </p:txBody>
      </p:sp>
    </p:spTree>
    <p:extLst>
      <p:ext uri="{BB962C8B-B14F-4D97-AF65-F5344CB8AC3E}">
        <p14:creationId xmlns:p14="http://schemas.microsoft.com/office/powerpoint/2010/main" val="2001025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4">
            <a:extLst>
              <a:ext uri="{FF2B5EF4-FFF2-40B4-BE49-F238E27FC236}">
                <a16:creationId xmlns:a16="http://schemas.microsoft.com/office/drawing/2014/main" id="{C309D15A-3285-4C18-A31E-5ECEB38EAD39}"/>
              </a:ext>
            </a:extLst>
          </p:cNvPr>
          <p:cNvSpPr>
            <a:spLocks noGrp="1" noChangeArrowheads="1"/>
          </p:cNvSpPr>
          <p:nvPr>
            <p:ph type="dt" sz="half" idx="10"/>
          </p:nvPr>
        </p:nvSpPr>
        <p:spPr>
          <a:ln/>
        </p:spPr>
        <p:txBody>
          <a:bodyPr/>
          <a:lstStyle>
            <a:lvl1pPr>
              <a:defRPr/>
            </a:lvl1pPr>
          </a:lstStyle>
          <a:p>
            <a:fld id="{F8C33987-F637-48BB-9FD4-20FCADB9ABB8}" type="datetime1">
              <a:rPr lang="en-AU" altLang="en-US"/>
              <a:pPr/>
              <a:t>3/09/2020</a:t>
            </a:fld>
            <a:endParaRPr lang="en-US" altLang="en-US"/>
          </a:p>
        </p:txBody>
      </p:sp>
      <p:sp>
        <p:nvSpPr>
          <p:cNvPr id="6" name="Rectangle 5">
            <a:extLst>
              <a:ext uri="{FF2B5EF4-FFF2-40B4-BE49-F238E27FC236}">
                <a16:creationId xmlns:a16="http://schemas.microsoft.com/office/drawing/2014/main" id="{C96A1816-D9CB-41E7-8F0D-441DEE02C77D}"/>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7" name="Rectangle 6">
            <a:extLst>
              <a:ext uri="{FF2B5EF4-FFF2-40B4-BE49-F238E27FC236}">
                <a16:creationId xmlns:a16="http://schemas.microsoft.com/office/drawing/2014/main" id="{312DD1C8-C8EA-4849-A96D-25B9CFB098D5}"/>
              </a:ext>
            </a:extLst>
          </p:cNvPr>
          <p:cNvSpPr>
            <a:spLocks noGrp="1" noChangeArrowheads="1"/>
          </p:cNvSpPr>
          <p:nvPr>
            <p:ph type="sldNum" sz="quarter" idx="12"/>
          </p:nvPr>
        </p:nvSpPr>
        <p:spPr>
          <a:ln/>
        </p:spPr>
        <p:txBody>
          <a:bodyPr/>
          <a:lstStyle>
            <a:lvl1pPr>
              <a:defRPr/>
            </a:lvl1pPr>
          </a:lstStyle>
          <a:p>
            <a:fld id="{E6787911-9622-4EE9-AD48-4BB5DB5D5D67}" type="slidenum">
              <a:rPr lang="en-US" altLang="en-US"/>
              <a:pPr/>
              <a:t>‹#›</a:t>
            </a:fld>
            <a:endParaRPr lang="en-US" altLang="en-US"/>
          </a:p>
        </p:txBody>
      </p:sp>
    </p:spTree>
    <p:extLst>
      <p:ext uri="{BB962C8B-B14F-4D97-AF65-F5344CB8AC3E}">
        <p14:creationId xmlns:p14="http://schemas.microsoft.com/office/powerpoint/2010/main" val="84634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9BA46FF-492C-4425-840C-BB07928D0930}"/>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9BCD12-C11F-4586-8FB5-3B754DF9E523}"/>
              </a:ext>
            </a:extLst>
          </p:cNvPr>
          <p:cNvSpPr>
            <a:spLocks noGrp="1" noChangeArrowheads="1"/>
          </p:cNvSpPr>
          <p:nvPr>
            <p:ph type="body" idx="1"/>
          </p:nvPr>
        </p:nvSpPr>
        <p:spPr bwMode="auto">
          <a:xfrm>
            <a:off x="5334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02F003F-B8F6-47A4-BCFC-3740DB1BE1E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anose="020B0604020202020204" pitchFamily="34" charset="0"/>
              </a:defRPr>
            </a:lvl1pPr>
          </a:lstStyle>
          <a:p>
            <a:fld id="{8B5818B6-CD92-434A-A3E3-F02997D5C75B}" type="datetime1">
              <a:rPr lang="en-AU" altLang="en-US"/>
              <a:pPr/>
              <a:t>3/09/2020</a:t>
            </a:fld>
            <a:endParaRPr lang="en-US" altLang="en-US"/>
          </a:p>
        </p:txBody>
      </p:sp>
      <p:sp>
        <p:nvSpPr>
          <p:cNvPr id="1029" name="Rectangle 5">
            <a:extLst>
              <a:ext uri="{FF2B5EF4-FFF2-40B4-BE49-F238E27FC236}">
                <a16:creationId xmlns:a16="http://schemas.microsoft.com/office/drawing/2014/main" id="{4352C927-84A7-4732-A62A-C9D25B265A6F}"/>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charset="0"/>
                <a:cs typeface="ＭＳ Ｐゴシック" charset="0"/>
              </a:defRPr>
            </a:lvl1pPr>
          </a:lstStyle>
          <a:p>
            <a:pPr>
              <a:defRPr/>
            </a:pPr>
            <a:r>
              <a:rPr lang="en-US"/>
              <a:t>Distributed Systems Lecture 5</a:t>
            </a:r>
          </a:p>
        </p:txBody>
      </p:sp>
      <p:sp>
        <p:nvSpPr>
          <p:cNvPr id="1030" name="Rectangle 6">
            <a:extLst>
              <a:ext uri="{FF2B5EF4-FFF2-40B4-BE49-F238E27FC236}">
                <a16:creationId xmlns:a16="http://schemas.microsoft.com/office/drawing/2014/main" id="{89222992-C78D-4425-9A20-26C5BEAAD669}"/>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defRPr>
            </a:lvl1pPr>
          </a:lstStyle>
          <a:p>
            <a:fld id="{10E7DA1D-C5DB-42C7-8AA4-8C4DFB637213}" type="slidenum">
              <a:rPr lang="en-US" altLang="en-US"/>
              <a:pPr/>
              <a:t>‹#›</a:t>
            </a:fld>
            <a:endParaRPr lang="en-US" altLang="en-US"/>
          </a:p>
        </p:txBody>
      </p:sp>
      <p:pic>
        <p:nvPicPr>
          <p:cNvPr id="1031" name="Picture 7" descr="infotechlogo">
            <a:extLst>
              <a:ext uri="{FF2B5EF4-FFF2-40B4-BE49-F238E27FC236}">
                <a16:creationId xmlns:a16="http://schemas.microsoft.com/office/drawing/2014/main" id="{1B3D5C9F-108D-4AB9-8509-524E787344C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6670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2000" b="1">
          <a:solidFill>
            <a:schemeClr val="tx2"/>
          </a:solidFill>
          <a:latin typeface="+mj-lt"/>
          <a:ea typeface="MS PGothic" panose="020B0600070205080204" pitchFamily="34" charset="-128"/>
          <a:cs typeface="ＭＳ Ｐゴシック" charset="-128"/>
        </a:defRPr>
      </a:lvl1pPr>
      <a:lvl2pPr algn="ctr" rtl="0" eaLnBrk="0" fontAlgn="base" hangingPunct="0">
        <a:spcBef>
          <a:spcPct val="0"/>
        </a:spcBef>
        <a:spcAft>
          <a:spcPct val="0"/>
        </a:spcAft>
        <a:defRPr sz="2000" b="1">
          <a:solidFill>
            <a:schemeClr val="tx2"/>
          </a:solidFill>
          <a:latin typeface="Arial" charset="0"/>
          <a:ea typeface="MS PGothic" panose="020B0600070205080204" pitchFamily="34" charset="-128"/>
          <a:cs typeface="ＭＳ Ｐゴシック" charset="-128"/>
        </a:defRPr>
      </a:lvl2pPr>
      <a:lvl3pPr algn="ctr" rtl="0" eaLnBrk="0" fontAlgn="base" hangingPunct="0">
        <a:spcBef>
          <a:spcPct val="0"/>
        </a:spcBef>
        <a:spcAft>
          <a:spcPct val="0"/>
        </a:spcAft>
        <a:defRPr sz="2000" b="1">
          <a:solidFill>
            <a:schemeClr val="tx2"/>
          </a:solidFill>
          <a:latin typeface="Arial" charset="0"/>
          <a:ea typeface="MS PGothic" panose="020B0600070205080204" pitchFamily="34" charset="-128"/>
          <a:cs typeface="ＭＳ Ｐゴシック" charset="-128"/>
        </a:defRPr>
      </a:lvl3pPr>
      <a:lvl4pPr algn="ctr" rtl="0" eaLnBrk="0" fontAlgn="base" hangingPunct="0">
        <a:spcBef>
          <a:spcPct val="0"/>
        </a:spcBef>
        <a:spcAft>
          <a:spcPct val="0"/>
        </a:spcAft>
        <a:defRPr sz="2000" b="1">
          <a:solidFill>
            <a:schemeClr val="tx2"/>
          </a:solidFill>
          <a:latin typeface="Arial" charset="0"/>
          <a:ea typeface="MS PGothic" panose="020B0600070205080204" pitchFamily="34" charset="-128"/>
          <a:cs typeface="ＭＳ Ｐゴシック" charset="-128"/>
        </a:defRPr>
      </a:lvl4pPr>
      <a:lvl5pPr algn="ctr" rtl="0" eaLnBrk="0" fontAlgn="base" hangingPunct="0">
        <a:spcBef>
          <a:spcPct val="0"/>
        </a:spcBef>
        <a:spcAft>
          <a:spcPct val="0"/>
        </a:spcAft>
        <a:defRPr sz="2000" b="1">
          <a:solidFill>
            <a:schemeClr val="tx2"/>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2000" b="1">
          <a:solidFill>
            <a:schemeClr val="tx2"/>
          </a:solidFill>
          <a:latin typeface="Arial" charset="0"/>
        </a:defRPr>
      </a:lvl6pPr>
      <a:lvl7pPr marL="914400" algn="ctr" rtl="0" fontAlgn="base">
        <a:spcBef>
          <a:spcPct val="0"/>
        </a:spcBef>
        <a:spcAft>
          <a:spcPct val="0"/>
        </a:spcAft>
        <a:defRPr sz="2000" b="1">
          <a:solidFill>
            <a:schemeClr val="tx2"/>
          </a:solidFill>
          <a:latin typeface="Arial" charset="0"/>
        </a:defRPr>
      </a:lvl7pPr>
      <a:lvl8pPr marL="1371600" algn="ctr" rtl="0" fontAlgn="base">
        <a:spcBef>
          <a:spcPct val="0"/>
        </a:spcBef>
        <a:spcAft>
          <a:spcPct val="0"/>
        </a:spcAft>
        <a:defRPr sz="2000" b="1">
          <a:solidFill>
            <a:schemeClr val="tx2"/>
          </a:solidFill>
          <a:latin typeface="Arial" charset="0"/>
        </a:defRPr>
      </a:lvl8pPr>
      <a:lvl9pPr marL="1828800" algn="ctr" rtl="0" fontAlgn="base">
        <a:spcBef>
          <a:spcPct val="0"/>
        </a:spcBef>
        <a:spcAft>
          <a:spcPct val="0"/>
        </a:spcAft>
        <a:defRPr sz="2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4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2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1200">
          <a:solidFill>
            <a:schemeClr val="tx1"/>
          </a:solidFill>
          <a:latin typeface="+mn-lt"/>
          <a:ea typeface="ＭＳ Ｐゴシック" charset="-128"/>
        </a:defRPr>
      </a:lvl6pPr>
      <a:lvl7pPr marL="2971800" indent="-228600" algn="l" rtl="0" fontAlgn="base">
        <a:spcBef>
          <a:spcPct val="20000"/>
        </a:spcBef>
        <a:spcAft>
          <a:spcPct val="0"/>
        </a:spcAft>
        <a:buChar char="»"/>
        <a:defRPr sz="1200">
          <a:solidFill>
            <a:schemeClr val="tx1"/>
          </a:solidFill>
          <a:latin typeface="+mn-lt"/>
          <a:ea typeface="ＭＳ Ｐゴシック" charset="-128"/>
        </a:defRPr>
      </a:lvl7pPr>
      <a:lvl8pPr marL="3429000" indent="-228600" algn="l" rtl="0" fontAlgn="base">
        <a:spcBef>
          <a:spcPct val="20000"/>
        </a:spcBef>
        <a:spcAft>
          <a:spcPct val="0"/>
        </a:spcAft>
        <a:buChar char="»"/>
        <a:defRPr sz="1200">
          <a:solidFill>
            <a:schemeClr val="tx1"/>
          </a:solidFill>
          <a:latin typeface="+mn-lt"/>
          <a:ea typeface="ＭＳ Ｐゴシック" charset="-128"/>
        </a:defRPr>
      </a:lvl8pPr>
      <a:lvl9pPr marL="3886200" indent="-228600" algn="l" rtl="0" fontAlgn="base">
        <a:spcBef>
          <a:spcPct val="20000"/>
        </a:spcBef>
        <a:spcAft>
          <a:spcPct val="0"/>
        </a:spcAft>
        <a:buChar char="»"/>
        <a:defRPr sz="12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oleObject" Target="../embeddings/oleObject2.bin"/><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a:extLst>
              <a:ext uri="{FF2B5EF4-FFF2-40B4-BE49-F238E27FC236}">
                <a16:creationId xmlns:a16="http://schemas.microsoft.com/office/drawing/2014/main" id="{05BF5940-C9DC-4C30-9879-D47A25FDB46A}"/>
              </a:ext>
            </a:extLst>
          </p:cNvPr>
          <p:cNvSpPr txBox="1">
            <a:spLocks noChangeArrowheads="1"/>
          </p:cNvSpPr>
          <p:nvPr/>
        </p:nvSpPr>
        <p:spPr bwMode="auto">
          <a:xfrm>
            <a:off x="571500" y="16764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LECTURE WEEK 6</a:t>
            </a:r>
          </a:p>
        </p:txBody>
      </p:sp>
      <p:sp>
        <p:nvSpPr>
          <p:cNvPr id="4" name="Text Box 6">
            <a:extLst>
              <a:ext uri="{FF2B5EF4-FFF2-40B4-BE49-F238E27FC236}">
                <a16:creationId xmlns:a16="http://schemas.microsoft.com/office/drawing/2014/main" id="{4A8B0C86-0A3E-4BFA-8A71-4DA523C629C6}"/>
              </a:ext>
            </a:extLst>
          </p:cNvPr>
          <p:cNvSpPr txBox="1">
            <a:spLocks noChangeArrowheads="1"/>
          </p:cNvSpPr>
          <p:nvPr/>
        </p:nvSpPr>
        <p:spPr bwMode="auto">
          <a:xfrm>
            <a:off x="571500" y="7620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3200" b="1" dirty="0">
                <a:latin typeface="Times New Roman" panose="02020603050405020304" pitchFamily="18" charset="0"/>
              </a:rPr>
              <a:t>FIT3143</a:t>
            </a:r>
          </a:p>
        </p:txBody>
      </p:sp>
      <p:sp>
        <p:nvSpPr>
          <p:cNvPr id="5" name="Text Box 7">
            <a:extLst>
              <a:ext uri="{FF2B5EF4-FFF2-40B4-BE49-F238E27FC236}">
                <a16:creationId xmlns:a16="http://schemas.microsoft.com/office/drawing/2014/main" id="{E1BB4DBB-177C-4F29-9913-564E6D35BFB6}"/>
              </a:ext>
            </a:extLst>
          </p:cNvPr>
          <p:cNvSpPr txBox="1">
            <a:spLocks noChangeArrowheads="1"/>
          </p:cNvSpPr>
          <p:nvPr/>
        </p:nvSpPr>
        <p:spPr bwMode="auto">
          <a:xfrm>
            <a:off x="813352" y="2971800"/>
            <a:ext cx="7772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buNone/>
            </a:pPr>
            <a:r>
              <a:rPr lang="en-US" altLang="en-US" sz="3200" dirty="0"/>
              <a:t>ELECTION ALGORITHMS, DISTRIBUTED TRANSACTIONS, CONCURRENCY CONTROL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Date Placeholder 3">
            <a:extLst>
              <a:ext uri="{FF2B5EF4-FFF2-40B4-BE49-F238E27FC236}">
                <a16:creationId xmlns:a16="http://schemas.microsoft.com/office/drawing/2014/main" id="{894D408B-B208-4090-8583-F866E704BDD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B772E11-0BCF-4319-B726-A94EE8CB0FE2}"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25603" name="Slide Number Placeholder 5">
            <a:extLst>
              <a:ext uri="{FF2B5EF4-FFF2-40B4-BE49-F238E27FC236}">
                <a16:creationId xmlns:a16="http://schemas.microsoft.com/office/drawing/2014/main" id="{6DE69018-7E7B-49CF-809A-8A87CD35CB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B9436BD-3B34-4E95-B4FB-18846A32C1D1}" type="slidenum">
              <a:rPr lang="en-US" altLang="en-US" sz="1400">
                <a:latin typeface="Arial" panose="020B0604020202020204" pitchFamily="34" charset="0"/>
              </a:rPr>
              <a:pPr eaLnBrk="1" hangingPunct="1"/>
              <a:t>10</a:t>
            </a:fld>
            <a:endParaRPr lang="en-US" altLang="en-US" sz="1400">
              <a:latin typeface="Arial" panose="020B0604020202020204" pitchFamily="34" charset="0"/>
            </a:endParaRPr>
          </a:p>
        </p:txBody>
      </p:sp>
      <p:sp>
        <p:nvSpPr>
          <p:cNvPr id="25604" name="Rectangle 2">
            <a:extLst>
              <a:ext uri="{FF2B5EF4-FFF2-40B4-BE49-F238E27FC236}">
                <a16:creationId xmlns:a16="http://schemas.microsoft.com/office/drawing/2014/main" id="{86D2B0F7-AF0D-4218-8D2E-05D0BE1CE9EF}"/>
              </a:ext>
            </a:extLst>
          </p:cNvPr>
          <p:cNvSpPr>
            <a:spLocks noGrp="1" noChangeArrowheads="1"/>
          </p:cNvSpPr>
          <p:nvPr>
            <p:ph type="title"/>
          </p:nvPr>
        </p:nvSpPr>
        <p:spPr/>
        <p:txBody>
          <a:bodyPr/>
          <a:lstStyle/>
          <a:p>
            <a:pPr eaLnBrk="1" hangingPunct="1"/>
            <a:r>
              <a:rPr lang="en-US" altLang="en-US"/>
              <a:t>Distributed (Atomic) Transactions</a:t>
            </a:r>
          </a:p>
        </p:txBody>
      </p:sp>
      <p:sp>
        <p:nvSpPr>
          <p:cNvPr id="23558" name="Rectangle 3">
            <a:extLst>
              <a:ext uri="{FF2B5EF4-FFF2-40B4-BE49-F238E27FC236}">
                <a16:creationId xmlns:a16="http://schemas.microsoft.com/office/drawing/2014/main" id="{6CCBBFAB-D2AB-4AE3-BD09-1F592DE36F82}"/>
              </a:ext>
            </a:extLst>
          </p:cNvPr>
          <p:cNvSpPr>
            <a:spLocks noGrp="1" noChangeArrowheads="1"/>
          </p:cNvSpPr>
          <p:nvPr>
            <p:ph type="body" idx="1"/>
          </p:nvPr>
        </p:nvSpPr>
        <p:spPr>
          <a:xfrm>
            <a:off x="533400" y="2286000"/>
            <a:ext cx="8229600" cy="3810000"/>
          </a:xfrm>
        </p:spPr>
        <p:txBody>
          <a:bodyPr/>
          <a:lstStyle/>
          <a:p>
            <a:pPr eaLnBrk="1" hangingPunct="1">
              <a:spcBef>
                <a:spcPct val="50000"/>
              </a:spcBef>
            </a:pPr>
            <a:r>
              <a:rPr lang="en-US" altLang="en-US" sz="1800"/>
              <a:t>An atomic transaction gives a view that either a set of operations is all completed or none of them is completed.</a:t>
            </a:r>
          </a:p>
          <a:p>
            <a:pPr eaLnBrk="1" hangingPunct="1">
              <a:spcBef>
                <a:spcPct val="50000"/>
              </a:spcBef>
            </a:pPr>
            <a:r>
              <a:rPr lang="en-US" altLang="en-US" sz="1800"/>
              <a:t>First a process declares to all other processes (involved in a transaction) that it is starting the transaction.</a:t>
            </a:r>
          </a:p>
          <a:p>
            <a:pPr eaLnBrk="1" hangingPunct="1">
              <a:spcBef>
                <a:spcPct val="50000"/>
              </a:spcBef>
            </a:pPr>
            <a:r>
              <a:rPr lang="en-US" altLang="en-US" sz="1800"/>
              <a:t>The processes exchange information and perform their specific operations.</a:t>
            </a:r>
          </a:p>
          <a:p>
            <a:pPr eaLnBrk="1" hangingPunct="1">
              <a:spcBef>
                <a:spcPct val="50000"/>
              </a:spcBef>
            </a:pPr>
            <a:r>
              <a:rPr lang="en-US" altLang="en-US" sz="1800"/>
              <a:t>The initiator announces that it wants all the other processes to </a:t>
            </a:r>
            <a:r>
              <a:rPr lang="ja-JP" altLang="en-US" sz="1800"/>
              <a:t>“</a:t>
            </a:r>
            <a:r>
              <a:rPr lang="en-US" altLang="ja-JP" sz="1800"/>
              <a:t>commit</a:t>
            </a:r>
            <a:r>
              <a:rPr lang="ja-JP" altLang="en-US" sz="1800"/>
              <a:t>”</a:t>
            </a:r>
            <a:r>
              <a:rPr lang="en-US" altLang="ja-JP" sz="1800"/>
              <a:t> to all the operations done up to that point.</a:t>
            </a:r>
          </a:p>
          <a:p>
            <a:pPr eaLnBrk="1" hangingPunct="1">
              <a:spcBef>
                <a:spcPct val="50000"/>
              </a:spcBef>
            </a:pPr>
            <a:r>
              <a:rPr lang="en-US" altLang="en-US" sz="1800"/>
              <a:t>If all processes agree to commit, the results are made permanent.</a:t>
            </a:r>
          </a:p>
          <a:p>
            <a:pPr eaLnBrk="1" hangingPunct="1">
              <a:spcBef>
                <a:spcPct val="50000"/>
              </a:spcBef>
            </a:pPr>
            <a:r>
              <a:rPr lang="en-US" altLang="en-US" sz="1800"/>
              <a:t>If at least one of the processes refuse, all the states - usually opened files/databases (on all machines) - are reversed to the point before starting the transaction.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5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5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Date Placeholder 3">
            <a:extLst>
              <a:ext uri="{FF2B5EF4-FFF2-40B4-BE49-F238E27FC236}">
                <a16:creationId xmlns:a16="http://schemas.microsoft.com/office/drawing/2014/main" id="{F5B7F176-D599-42D2-AF16-D74F738FCE8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F0A093D-12BA-47D5-9AD0-12E3AEA5BAE9}"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26627" name="Slide Number Placeholder 5">
            <a:extLst>
              <a:ext uri="{FF2B5EF4-FFF2-40B4-BE49-F238E27FC236}">
                <a16:creationId xmlns:a16="http://schemas.microsoft.com/office/drawing/2014/main" id="{007225C8-C434-40D3-847F-99498B526C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8C11CEB-C44B-489B-BAF0-C3059BFD49B7}" type="slidenum">
              <a:rPr lang="en-US" altLang="en-US" sz="1400">
                <a:latin typeface="Arial" panose="020B0604020202020204" pitchFamily="34" charset="0"/>
              </a:rPr>
              <a:pPr eaLnBrk="1" hangingPunct="1"/>
              <a:t>11</a:t>
            </a:fld>
            <a:endParaRPr lang="en-US" altLang="en-US" sz="1400">
              <a:latin typeface="Arial" panose="020B0604020202020204" pitchFamily="34" charset="0"/>
            </a:endParaRPr>
          </a:p>
        </p:txBody>
      </p:sp>
      <p:sp>
        <p:nvSpPr>
          <p:cNvPr id="26628" name="Rectangle 2">
            <a:extLst>
              <a:ext uri="{FF2B5EF4-FFF2-40B4-BE49-F238E27FC236}">
                <a16:creationId xmlns:a16="http://schemas.microsoft.com/office/drawing/2014/main" id="{CBCFCB87-6E40-4E0C-B79B-C52ACA3429C9}"/>
              </a:ext>
            </a:extLst>
          </p:cNvPr>
          <p:cNvSpPr>
            <a:spLocks noGrp="1" noChangeArrowheads="1"/>
          </p:cNvSpPr>
          <p:nvPr>
            <p:ph type="title"/>
          </p:nvPr>
        </p:nvSpPr>
        <p:spPr/>
        <p:txBody>
          <a:bodyPr/>
          <a:lstStyle/>
          <a:p>
            <a:pPr eaLnBrk="1" hangingPunct="1"/>
            <a:r>
              <a:rPr lang="en-US" altLang="en-US"/>
              <a:t>Transaction Processing</a:t>
            </a:r>
            <a:br>
              <a:rPr lang="en-US" altLang="en-US" b="0"/>
            </a:br>
            <a:endParaRPr lang="en-US" altLang="en-US" b="0"/>
          </a:p>
        </p:txBody>
      </p:sp>
      <p:sp>
        <p:nvSpPr>
          <p:cNvPr id="26629" name="Rectangle 3">
            <a:extLst>
              <a:ext uri="{FF2B5EF4-FFF2-40B4-BE49-F238E27FC236}">
                <a16:creationId xmlns:a16="http://schemas.microsoft.com/office/drawing/2014/main" id="{25876FE4-47DF-4B1F-9FED-CA6CA16385CE}"/>
              </a:ext>
            </a:extLst>
          </p:cNvPr>
          <p:cNvSpPr>
            <a:spLocks noGrp="1" noChangeArrowheads="1"/>
          </p:cNvSpPr>
          <p:nvPr>
            <p:ph type="body" idx="1"/>
          </p:nvPr>
        </p:nvSpPr>
        <p:spPr/>
        <p:txBody>
          <a:bodyPr/>
          <a:lstStyle/>
          <a:p>
            <a:pPr eaLnBrk="1" hangingPunct="1">
              <a:spcBef>
                <a:spcPct val="50000"/>
              </a:spcBef>
              <a:buFontTx/>
              <a:buNone/>
            </a:pPr>
            <a:r>
              <a:rPr lang="en-US" altLang="en-US" sz="1800" b="1" dirty="0"/>
              <a:t>System Model for a Transaction</a:t>
            </a:r>
            <a:endParaRPr lang="en-US" altLang="en-US" sz="1800" dirty="0"/>
          </a:p>
          <a:p>
            <a:pPr eaLnBrk="1" hangingPunct="1">
              <a:spcBef>
                <a:spcPct val="50000"/>
              </a:spcBef>
            </a:pPr>
            <a:endParaRPr lang="en-US" altLang="en-US" sz="1800" dirty="0"/>
          </a:p>
          <a:p>
            <a:pPr eaLnBrk="1" hangingPunct="1">
              <a:spcBef>
                <a:spcPct val="50000"/>
              </a:spcBef>
            </a:pPr>
            <a:r>
              <a:rPr lang="en-US" altLang="en-US" sz="1800" dirty="0"/>
              <a:t>A system consists of independent processes where each process may fail at random.</a:t>
            </a:r>
          </a:p>
          <a:p>
            <a:pPr eaLnBrk="1" hangingPunct="1">
              <a:spcBef>
                <a:spcPct val="50000"/>
              </a:spcBef>
            </a:pPr>
            <a:r>
              <a:rPr lang="en-US" altLang="en-US" sz="1800" dirty="0"/>
              <a:t>No communication error may be encountered. </a:t>
            </a:r>
          </a:p>
          <a:p>
            <a:pPr eaLnBrk="1" hangingPunct="1">
              <a:spcBef>
                <a:spcPct val="50000"/>
              </a:spcBef>
            </a:pPr>
            <a:r>
              <a:rPr lang="en-US" altLang="en-US" sz="1800" dirty="0"/>
              <a:t>A stable storage is available.</a:t>
            </a:r>
          </a:p>
          <a:p>
            <a:pPr lvl="1" eaLnBrk="1" hangingPunct="1">
              <a:spcBef>
                <a:spcPct val="50000"/>
              </a:spcBef>
            </a:pPr>
            <a:r>
              <a:rPr lang="ja-JP" altLang="en-US" sz="1800" dirty="0"/>
              <a:t>“</a:t>
            </a:r>
            <a:r>
              <a:rPr lang="en-US" altLang="ja-JP" sz="1800" dirty="0"/>
              <a:t>Stable storage</a:t>
            </a:r>
            <a:r>
              <a:rPr lang="ja-JP" altLang="en-US" sz="1800" dirty="0"/>
              <a:t>”</a:t>
            </a:r>
            <a:r>
              <a:rPr lang="en-US" altLang="ja-JP" sz="1800" dirty="0"/>
              <a:t> guarantees no data is lost unless the storage is physically lost by disasters such as floods or earthquakes. </a:t>
            </a:r>
            <a:br>
              <a:rPr lang="en-US" altLang="ja-JP" sz="1800" dirty="0"/>
            </a:br>
            <a:br>
              <a:rPr lang="en-US" altLang="ja-JP" sz="1800" dirty="0"/>
            </a:br>
            <a:r>
              <a:rPr lang="en-US" altLang="ja-JP" sz="1800" dirty="0"/>
              <a:t>Note: Data in RAM disappear when power is turned off. Data in a disk becomes inaccessible if the head crashes. Thus they are not stable storages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Date Placeholder 3">
            <a:extLst>
              <a:ext uri="{FF2B5EF4-FFF2-40B4-BE49-F238E27FC236}">
                <a16:creationId xmlns:a16="http://schemas.microsoft.com/office/drawing/2014/main" id="{E0AC862E-EE9E-4999-BD2F-11ECB756941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BCE2101-00E9-45F4-99B6-AAF8D39AE2D3}"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27651" name="Slide Number Placeholder 5">
            <a:extLst>
              <a:ext uri="{FF2B5EF4-FFF2-40B4-BE49-F238E27FC236}">
                <a16:creationId xmlns:a16="http://schemas.microsoft.com/office/drawing/2014/main" id="{F851B225-BB63-407D-A503-CDA41CF16D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FB91C80-D9DE-4AFB-A8D6-9D9657C5D3C2}" type="slidenum">
              <a:rPr lang="en-US" altLang="en-US" sz="1400">
                <a:latin typeface="Arial" panose="020B0604020202020204" pitchFamily="34" charset="0"/>
              </a:rPr>
              <a:pPr eaLnBrk="1" hangingPunct="1"/>
              <a:t>12</a:t>
            </a:fld>
            <a:endParaRPr lang="en-US" altLang="en-US" sz="1400">
              <a:latin typeface="Arial" panose="020B0604020202020204" pitchFamily="34" charset="0"/>
            </a:endParaRPr>
          </a:p>
        </p:txBody>
      </p:sp>
      <p:sp>
        <p:nvSpPr>
          <p:cNvPr id="27652" name="Rectangle 2">
            <a:extLst>
              <a:ext uri="{FF2B5EF4-FFF2-40B4-BE49-F238E27FC236}">
                <a16:creationId xmlns:a16="http://schemas.microsoft.com/office/drawing/2014/main" id="{1765D924-8033-4B30-A94F-041455FEA025}"/>
              </a:ext>
            </a:extLst>
          </p:cNvPr>
          <p:cNvSpPr>
            <a:spLocks noGrp="1" noChangeArrowheads="1"/>
          </p:cNvSpPr>
          <p:nvPr>
            <p:ph type="title"/>
          </p:nvPr>
        </p:nvSpPr>
        <p:spPr/>
        <p:txBody>
          <a:bodyPr/>
          <a:lstStyle/>
          <a:p>
            <a:pPr eaLnBrk="1" hangingPunct="1"/>
            <a:r>
              <a:rPr lang="en-US" altLang="en-US"/>
              <a:t>Stable Storage</a:t>
            </a:r>
          </a:p>
        </p:txBody>
      </p:sp>
      <p:sp>
        <p:nvSpPr>
          <p:cNvPr id="25606" name="Rectangle 3">
            <a:extLst>
              <a:ext uri="{FF2B5EF4-FFF2-40B4-BE49-F238E27FC236}">
                <a16:creationId xmlns:a16="http://schemas.microsoft.com/office/drawing/2014/main" id="{689A0876-799F-4764-B31E-30951FA8B0F0}"/>
              </a:ext>
            </a:extLst>
          </p:cNvPr>
          <p:cNvSpPr>
            <a:spLocks noGrp="1" noChangeArrowheads="1"/>
          </p:cNvSpPr>
          <p:nvPr>
            <p:ph type="body" idx="1"/>
          </p:nvPr>
        </p:nvSpPr>
        <p:spPr/>
        <p:txBody>
          <a:bodyPr/>
          <a:lstStyle/>
          <a:p>
            <a:pPr eaLnBrk="1" hangingPunct="1">
              <a:lnSpc>
                <a:spcPct val="80000"/>
              </a:lnSpc>
              <a:spcBef>
                <a:spcPct val="50000"/>
              </a:spcBef>
            </a:pPr>
            <a:r>
              <a:rPr lang="en-US" altLang="en-US" sz="1600" dirty="0"/>
              <a:t>Stable storage can be implemented with a pair of disks.</a:t>
            </a:r>
          </a:p>
          <a:p>
            <a:pPr eaLnBrk="1" hangingPunct="1">
              <a:lnSpc>
                <a:spcPct val="80000"/>
              </a:lnSpc>
              <a:spcBef>
                <a:spcPct val="50000"/>
              </a:spcBef>
            </a:pPr>
            <a:endParaRPr lang="en-US" altLang="en-US" sz="1600" dirty="0"/>
          </a:p>
          <a:p>
            <a:pPr eaLnBrk="1" hangingPunct="1">
              <a:lnSpc>
                <a:spcPct val="80000"/>
              </a:lnSpc>
              <a:spcBef>
                <a:spcPct val="50000"/>
              </a:spcBef>
            </a:pPr>
            <a:endParaRPr lang="en-US" altLang="en-US" sz="1600" dirty="0"/>
          </a:p>
          <a:p>
            <a:pPr eaLnBrk="1" hangingPunct="1">
              <a:lnSpc>
                <a:spcPct val="80000"/>
              </a:lnSpc>
              <a:spcBef>
                <a:spcPct val="50000"/>
              </a:spcBef>
            </a:pPr>
            <a:endParaRPr lang="en-US" altLang="en-US" sz="1600" dirty="0"/>
          </a:p>
          <a:p>
            <a:pPr eaLnBrk="1" hangingPunct="1">
              <a:lnSpc>
                <a:spcPct val="80000"/>
              </a:lnSpc>
              <a:spcBef>
                <a:spcPct val="50000"/>
              </a:spcBef>
            </a:pPr>
            <a:endParaRPr lang="en-US" altLang="en-US" sz="1600" dirty="0"/>
          </a:p>
          <a:p>
            <a:pPr eaLnBrk="1" hangingPunct="1">
              <a:lnSpc>
                <a:spcPct val="80000"/>
              </a:lnSpc>
              <a:spcBef>
                <a:spcPct val="50000"/>
              </a:spcBef>
            </a:pPr>
            <a:endParaRPr lang="en-US" altLang="en-US" sz="1600" dirty="0"/>
          </a:p>
          <a:p>
            <a:pPr eaLnBrk="1" hangingPunct="1">
              <a:lnSpc>
                <a:spcPct val="80000"/>
              </a:lnSpc>
              <a:spcBef>
                <a:spcPct val="50000"/>
              </a:spcBef>
            </a:pPr>
            <a:endParaRPr lang="en-US" altLang="en-US" sz="1600" dirty="0"/>
          </a:p>
          <a:p>
            <a:pPr eaLnBrk="1" hangingPunct="1">
              <a:lnSpc>
                <a:spcPct val="80000"/>
              </a:lnSpc>
              <a:spcBef>
                <a:spcPct val="50000"/>
              </a:spcBef>
            </a:pPr>
            <a:r>
              <a:rPr lang="en-US" altLang="en-US" sz="1600" dirty="0"/>
              <a:t>Each block on drive 2 is a copy of the corresponding block on drive 1.</a:t>
            </a:r>
          </a:p>
          <a:p>
            <a:pPr eaLnBrk="1" hangingPunct="1">
              <a:lnSpc>
                <a:spcPct val="80000"/>
              </a:lnSpc>
              <a:spcBef>
                <a:spcPct val="50000"/>
              </a:spcBef>
            </a:pPr>
            <a:r>
              <a:rPr lang="en-US" altLang="en-US" sz="1600" dirty="0"/>
              <a:t>When a block is updated, the block on drive 1 is first updated and verified. Then, the same block on drive 2 is updated and verified.</a:t>
            </a:r>
          </a:p>
          <a:p>
            <a:pPr eaLnBrk="1" hangingPunct="1">
              <a:lnSpc>
                <a:spcPct val="80000"/>
              </a:lnSpc>
              <a:spcBef>
                <a:spcPct val="50000"/>
              </a:spcBef>
            </a:pPr>
            <a:r>
              <a:rPr lang="en-US" altLang="en-US" sz="1600" dirty="0"/>
              <a:t>If the system crashes after the update of drive 1 but before the update of drive 2, the blocks on the two drives are compared and the blocks on drive 1 are copied to drive 2 after system reboot.</a:t>
            </a:r>
          </a:p>
          <a:p>
            <a:pPr eaLnBrk="1" hangingPunct="1">
              <a:lnSpc>
                <a:spcPct val="80000"/>
              </a:lnSpc>
              <a:spcBef>
                <a:spcPct val="50000"/>
              </a:spcBef>
            </a:pPr>
            <a:r>
              <a:rPr lang="en-US" altLang="en-US" sz="1600" dirty="0"/>
              <a:t>If checksum error is encountered because of a bad block, the block is copied from the disk without an error.</a:t>
            </a:r>
          </a:p>
        </p:txBody>
      </p:sp>
      <p:pic>
        <p:nvPicPr>
          <p:cNvPr id="27654" name="Picture 4">
            <a:extLst>
              <a:ext uri="{FF2B5EF4-FFF2-40B4-BE49-F238E27FC236}">
                <a16:creationId xmlns:a16="http://schemas.microsoft.com/office/drawing/2014/main" id="{44FE8529-975E-46C0-A778-C58D95D0B6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338" y="1981200"/>
            <a:ext cx="45053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6">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6">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6">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Date Placeholder 3">
            <a:extLst>
              <a:ext uri="{FF2B5EF4-FFF2-40B4-BE49-F238E27FC236}">
                <a16:creationId xmlns:a16="http://schemas.microsoft.com/office/drawing/2014/main" id="{FB96B49C-B2C5-4467-8B2A-DEEC8F67A28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CB92E44-7738-48CB-8608-5638B57CBD51}"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28675" name="Slide Number Placeholder 5">
            <a:extLst>
              <a:ext uri="{FF2B5EF4-FFF2-40B4-BE49-F238E27FC236}">
                <a16:creationId xmlns:a16="http://schemas.microsoft.com/office/drawing/2014/main" id="{81C1F6F2-F3E0-417A-9A2C-84AB8ED08B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FFAEB75-E1E4-4466-82E8-8B4DB965242B}" type="slidenum">
              <a:rPr lang="en-US" altLang="en-US" sz="1400">
                <a:latin typeface="Arial" panose="020B0604020202020204" pitchFamily="34" charset="0"/>
              </a:rPr>
              <a:pPr eaLnBrk="1" hangingPunct="1"/>
              <a:t>13</a:t>
            </a:fld>
            <a:endParaRPr lang="en-US" altLang="en-US" sz="1400">
              <a:latin typeface="Arial" panose="020B0604020202020204" pitchFamily="34" charset="0"/>
            </a:endParaRPr>
          </a:p>
        </p:txBody>
      </p:sp>
      <p:sp>
        <p:nvSpPr>
          <p:cNvPr id="28676" name="Rectangle 2">
            <a:extLst>
              <a:ext uri="{FF2B5EF4-FFF2-40B4-BE49-F238E27FC236}">
                <a16:creationId xmlns:a16="http://schemas.microsoft.com/office/drawing/2014/main" id="{13D15C26-EE58-4CBA-84BF-BE9CD919FEE6}"/>
              </a:ext>
            </a:extLst>
          </p:cNvPr>
          <p:cNvSpPr>
            <a:spLocks noGrp="1" noChangeArrowheads="1"/>
          </p:cNvSpPr>
          <p:nvPr>
            <p:ph type="title"/>
          </p:nvPr>
        </p:nvSpPr>
        <p:spPr/>
        <p:txBody>
          <a:bodyPr/>
          <a:lstStyle/>
          <a:p>
            <a:pPr eaLnBrk="1" hangingPunct="1"/>
            <a:r>
              <a:rPr lang="en-US" altLang="en-US"/>
              <a:t>Transaction Primitives</a:t>
            </a:r>
            <a:br>
              <a:rPr lang="en-US" altLang="en-US" b="0"/>
            </a:br>
            <a:endParaRPr lang="en-US" altLang="en-US" b="0"/>
          </a:p>
        </p:txBody>
      </p:sp>
      <p:sp>
        <p:nvSpPr>
          <p:cNvPr id="28677" name="Rectangle 3">
            <a:extLst>
              <a:ext uri="{FF2B5EF4-FFF2-40B4-BE49-F238E27FC236}">
                <a16:creationId xmlns:a16="http://schemas.microsoft.com/office/drawing/2014/main" id="{80D79040-A9C3-40DC-AA7D-BDF7EBA84322}"/>
              </a:ext>
            </a:extLst>
          </p:cNvPr>
          <p:cNvSpPr>
            <a:spLocks noGrp="1" noChangeArrowheads="1"/>
          </p:cNvSpPr>
          <p:nvPr>
            <p:ph type="body" idx="1"/>
          </p:nvPr>
        </p:nvSpPr>
        <p:spPr/>
        <p:txBody>
          <a:bodyPr/>
          <a:lstStyle/>
          <a:p>
            <a:pPr eaLnBrk="1" hangingPunct="1">
              <a:lnSpc>
                <a:spcPct val="90000"/>
              </a:lnSpc>
            </a:pPr>
            <a:r>
              <a:rPr lang="en-US" altLang="en-US" sz="1600" dirty="0"/>
              <a:t>Programming a transaction requires special primitives that must be supplied by the OS or by the programming language.</a:t>
            </a:r>
          </a:p>
          <a:p>
            <a:pPr eaLnBrk="1" hangingPunct="1">
              <a:lnSpc>
                <a:spcPct val="90000"/>
              </a:lnSpc>
            </a:pPr>
            <a:endParaRPr lang="en-US" altLang="en-US" sz="1600" dirty="0"/>
          </a:p>
          <a:p>
            <a:pPr eaLnBrk="1" hangingPunct="1">
              <a:lnSpc>
                <a:spcPct val="90000"/>
              </a:lnSpc>
            </a:pPr>
            <a:r>
              <a:rPr lang="en-US" altLang="en-US" sz="1600" dirty="0"/>
              <a:t>Examples of the primitives are:</a:t>
            </a:r>
          </a:p>
          <a:p>
            <a:pPr lvl="1" eaLnBrk="1" hangingPunct="1">
              <a:lnSpc>
                <a:spcPct val="90000"/>
              </a:lnSpc>
            </a:pPr>
            <a:r>
              <a:rPr lang="en-US" altLang="en-US" sz="1600" b="1" i="1" dirty="0">
                <a:latin typeface="Times New Roman" panose="02020603050405020304" pitchFamily="18" charset="0"/>
              </a:rPr>
              <a:t>Begin Transaction</a:t>
            </a:r>
            <a:r>
              <a:rPr lang="en-US" altLang="en-US" sz="1600" dirty="0"/>
              <a:t>: Specifies the beginning of a transaction.</a:t>
            </a:r>
          </a:p>
          <a:p>
            <a:pPr lvl="1" eaLnBrk="1" hangingPunct="1">
              <a:lnSpc>
                <a:spcPct val="90000"/>
              </a:lnSpc>
            </a:pPr>
            <a:r>
              <a:rPr lang="en-US" altLang="en-US" sz="1600" b="1" i="1" dirty="0">
                <a:latin typeface="Times New Roman" panose="02020603050405020304" pitchFamily="18" charset="0"/>
              </a:rPr>
              <a:t>End Transaction</a:t>
            </a:r>
            <a:r>
              <a:rPr lang="en-US" altLang="en-US" sz="1600" dirty="0"/>
              <a:t>: Specifies the end of a transaction, and tries to commit on the results.</a:t>
            </a:r>
          </a:p>
          <a:p>
            <a:pPr lvl="1" eaLnBrk="1" hangingPunct="1">
              <a:lnSpc>
                <a:spcPct val="90000"/>
              </a:lnSpc>
            </a:pPr>
            <a:r>
              <a:rPr lang="en-US" altLang="en-US" sz="1600" b="1" i="1" dirty="0">
                <a:latin typeface="Times New Roman" panose="02020603050405020304" pitchFamily="18" charset="0"/>
              </a:rPr>
              <a:t>Abort Transaction</a:t>
            </a:r>
            <a:r>
              <a:rPr lang="en-US" altLang="en-US" sz="1600" dirty="0"/>
              <a:t>: Abort the transaction and restore the old value.</a:t>
            </a:r>
          </a:p>
          <a:p>
            <a:pPr lvl="1" eaLnBrk="1" hangingPunct="1">
              <a:lnSpc>
                <a:spcPct val="90000"/>
              </a:lnSpc>
            </a:pPr>
            <a:r>
              <a:rPr lang="en-US" altLang="en-US" sz="1600" b="1" i="1" dirty="0">
                <a:latin typeface="Times New Roman" panose="02020603050405020304" pitchFamily="18" charset="0"/>
              </a:rPr>
              <a:t>Read</a:t>
            </a:r>
            <a:r>
              <a:rPr lang="en-US" altLang="en-US" sz="1600" dirty="0"/>
              <a:t>: Reads data from a file.</a:t>
            </a:r>
          </a:p>
          <a:p>
            <a:pPr lvl="1" eaLnBrk="1" hangingPunct="1">
              <a:lnSpc>
                <a:spcPct val="90000"/>
              </a:lnSpc>
            </a:pPr>
            <a:r>
              <a:rPr lang="en-US" altLang="en-US" sz="1600" b="1" i="1" dirty="0">
                <a:latin typeface="Times New Roman" panose="02020603050405020304" pitchFamily="18" charset="0"/>
              </a:rPr>
              <a:t>Write</a:t>
            </a:r>
            <a:r>
              <a:rPr lang="en-US" altLang="en-US" sz="1600" dirty="0"/>
              <a:t>: Writes data to a file.</a:t>
            </a:r>
          </a:p>
          <a:p>
            <a:pPr eaLnBrk="1" hangingPunct="1">
              <a:lnSpc>
                <a:spcPct val="90000"/>
              </a:lnSpc>
            </a:pPr>
            <a:endParaRPr lang="en-US" altLang="en-US" sz="1600" b="1" i="1" dirty="0">
              <a:latin typeface="Times New Roman" panose="02020603050405020304" pitchFamily="18" charset="0"/>
            </a:endParaRPr>
          </a:p>
          <a:p>
            <a:pPr eaLnBrk="1" hangingPunct="1">
              <a:lnSpc>
                <a:spcPct val="90000"/>
              </a:lnSpc>
            </a:pPr>
            <a:r>
              <a:rPr lang="en-US" altLang="en-US" sz="1600" b="1" i="1" dirty="0">
                <a:latin typeface="Times New Roman" panose="02020603050405020304" pitchFamily="18" charset="0"/>
              </a:rPr>
              <a:t>Begin Transaction </a:t>
            </a:r>
            <a:r>
              <a:rPr lang="en-US" altLang="en-US" sz="1600" dirty="0"/>
              <a:t>and </a:t>
            </a:r>
            <a:r>
              <a:rPr lang="en-US" altLang="en-US" sz="1600" b="1" i="1" dirty="0">
                <a:latin typeface="Times New Roman" panose="02020603050405020304" pitchFamily="18" charset="0"/>
              </a:rPr>
              <a:t>End Transaction</a:t>
            </a:r>
            <a:r>
              <a:rPr lang="en-US" altLang="en-US" sz="1600" dirty="0"/>
              <a:t> specify the scope of a transaction. The operations delimited with the two operations form the transaction.</a:t>
            </a:r>
          </a:p>
          <a:p>
            <a:pPr eaLnBrk="1" hangingPunct="1">
              <a:lnSpc>
                <a:spcPct val="90000"/>
              </a:lnSpc>
            </a:pPr>
            <a:endParaRPr lang="en-US" altLang="en-US" sz="1600" dirty="0"/>
          </a:p>
          <a:p>
            <a:pPr eaLnBrk="1" hangingPunct="1">
              <a:lnSpc>
                <a:spcPct val="90000"/>
              </a:lnSpc>
            </a:pPr>
            <a:r>
              <a:rPr lang="en-US" altLang="en-US" sz="1600" dirty="0"/>
              <a:t>These primitives are implemented as either system calls, library functions, or constructs of a programming language.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3">
            <a:extLst>
              <a:ext uri="{FF2B5EF4-FFF2-40B4-BE49-F238E27FC236}">
                <a16:creationId xmlns:a16="http://schemas.microsoft.com/office/drawing/2014/main" id="{053A125C-7AA1-4AE2-B1F9-37450297F26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ED4DA43-143B-4E76-AB27-63B915EF240F}"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29699" name="Slide Number Placeholder 5">
            <a:extLst>
              <a:ext uri="{FF2B5EF4-FFF2-40B4-BE49-F238E27FC236}">
                <a16:creationId xmlns:a16="http://schemas.microsoft.com/office/drawing/2014/main" id="{89B7ED1C-D8D3-4064-81BC-9BFF0C7AD8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9C25DF5-5905-402E-97AC-B395A566E2FA}" type="slidenum">
              <a:rPr lang="en-US" altLang="en-US" sz="1400">
                <a:latin typeface="Arial" panose="020B0604020202020204" pitchFamily="34" charset="0"/>
              </a:rPr>
              <a:pPr eaLnBrk="1" hangingPunct="1"/>
              <a:t>14</a:t>
            </a:fld>
            <a:endParaRPr lang="en-US" altLang="en-US" sz="1400">
              <a:latin typeface="Arial" panose="020B0604020202020204" pitchFamily="34" charset="0"/>
            </a:endParaRPr>
          </a:p>
        </p:txBody>
      </p:sp>
      <p:sp>
        <p:nvSpPr>
          <p:cNvPr id="29700" name="Rectangle 2">
            <a:extLst>
              <a:ext uri="{FF2B5EF4-FFF2-40B4-BE49-F238E27FC236}">
                <a16:creationId xmlns:a16="http://schemas.microsoft.com/office/drawing/2014/main" id="{6E8C5721-96BD-47FF-84B3-4AADBFBAEBAA}"/>
              </a:ext>
            </a:extLst>
          </p:cNvPr>
          <p:cNvSpPr>
            <a:spLocks noGrp="1" noChangeArrowheads="1"/>
          </p:cNvSpPr>
          <p:nvPr>
            <p:ph type="title"/>
          </p:nvPr>
        </p:nvSpPr>
        <p:spPr/>
        <p:txBody>
          <a:bodyPr/>
          <a:lstStyle/>
          <a:p>
            <a:pPr eaLnBrk="1" hangingPunct="1"/>
            <a:r>
              <a:rPr lang="en-US" altLang="en-US"/>
              <a:t>Properties of Transactions</a:t>
            </a:r>
            <a:br>
              <a:rPr lang="en-US" altLang="en-US" b="0"/>
            </a:br>
            <a:endParaRPr lang="en-US" altLang="en-US" b="0"/>
          </a:p>
        </p:txBody>
      </p:sp>
      <p:sp>
        <p:nvSpPr>
          <p:cNvPr id="29701" name="Rectangle 3">
            <a:extLst>
              <a:ext uri="{FF2B5EF4-FFF2-40B4-BE49-F238E27FC236}">
                <a16:creationId xmlns:a16="http://schemas.microsoft.com/office/drawing/2014/main" id="{F626F74C-BC04-4EEA-96A6-E3FAF285691C}"/>
              </a:ext>
            </a:extLst>
          </p:cNvPr>
          <p:cNvSpPr>
            <a:spLocks noGrp="1" noChangeArrowheads="1"/>
          </p:cNvSpPr>
          <p:nvPr>
            <p:ph type="body" idx="1"/>
          </p:nvPr>
        </p:nvSpPr>
        <p:spPr/>
        <p:txBody>
          <a:bodyPr/>
          <a:lstStyle/>
          <a:p>
            <a:pPr eaLnBrk="1" hangingPunct="1"/>
            <a:r>
              <a:rPr lang="en-US" altLang="en-US"/>
              <a:t>Four essential properties:</a:t>
            </a:r>
            <a:br>
              <a:rPr lang="en-US" altLang="en-US"/>
            </a:br>
            <a:br>
              <a:rPr lang="en-US" altLang="en-US"/>
            </a:br>
            <a:endParaRPr lang="en-US" altLang="en-US"/>
          </a:p>
          <a:p>
            <a:pPr lvl="1" eaLnBrk="1" hangingPunct="1"/>
            <a:r>
              <a:rPr lang="en-US" altLang="en-US" sz="2400"/>
              <a:t>Atomic</a:t>
            </a:r>
            <a:br>
              <a:rPr lang="en-US" altLang="en-US" sz="2400"/>
            </a:br>
            <a:endParaRPr lang="en-US" altLang="en-US" sz="2400"/>
          </a:p>
          <a:p>
            <a:pPr lvl="1" eaLnBrk="1" hangingPunct="1"/>
            <a:r>
              <a:rPr lang="en-US" altLang="en-US" sz="2400"/>
              <a:t>Consistent</a:t>
            </a:r>
            <a:br>
              <a:rPr lang="en-US" altLang="en-US" sz="2400"/>
            </a:br>
            <a:endParaRPr lang="en-US" altLang="en-US" sz="2400"/>
          </a:p>
          <a:p>
            <a:pPr lvl="1" eaLnBrk="1" hangingPunct="1"/>
            <a:r>
              <a:rPr lang="en-US" altLang="en-US" sz="2400"/>
              <a:t>Isolated</a:t>
            </a:r>
            <a:br>
              <a:rPr lang="en-US" altLang="en-US" sz="2400"/>
            </a:br>
            <a:endParaRPr lang="en-US" altLang="en-US" sz="2400"/>
          </a:p>
          <a:p>
            <a:pPr lvl="1" eaLnBrk="1" hangingPunct="1"/>
            <a:r>
              <a:rPr lang="en-US" altLang="en-US" sz="2400"/>
              <a:t>Durable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Date Placeholder 3">
            <a:extLst>
              <a:ext uri="{FF2B5EF4-FFF2-40B4-BE49-F238E27FC236}">
                <a16:creationId xmlns:a16="http://schemas.microsoft.com/office/drawing/2014/main" id="{E0FC6FB2-336D-4C3F-B63B-E46EEF7D3E2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51DC02E-DDFD-4D98-9ECE-F493AE1E33C4}"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30723" name="Slide Number Placeholder 5">
            <a:extLst>
              <a:ext uri="{FF2B5EF4-FFF2-40B4-BE49-F238E27FC236}">
                <a16:creationId xmlns:a16="http://schemas.microsoft.com/office/drawing/2014/main" id="{CF2E6CF9-61D6-44CE-A2B1-B5A3DE35EC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9884540-BE71-4242-80B7-D5C6E71A8451}" type="slidenum">
              <a:rPr lang="en-US" altLang="en-US" sz="1400">
                <a:latin typeface="Arial" panose="020B0604020202020204" pitchFamily="34" charset="0"/>
              </a:rPr>
              <a:pPr eaLnBrk="1" hangingPunct="1"/>
              <a:t>15</a:t>
            </a:fld>
            <a:endParaRPr lang="en-US" altLang="en-US" sz="1400">
              <a:latin typeface="Arial" panose="020B0604020202020204" pitchFamily="34" charset="0"/>
            </a:endParaRPr>
          </a:p>
        </p:txBody>
      </p:sp>
      <p:sp>
        <p:nvSpPr>
          <p:cNvPr id="30724" name="Rectangle 2">
            <a:extLst>
              <a:ext uri="{FF2B5EF4-FFF2-40B4-BE49-F238E27FC236}">
                <a16:creationId xmlns:a16="http://schemas.microsoft.com/office/drawing/2014/main" id="{3B848605-A963-48C8-9729-039390068B39}"/>
              </a:ext>
            </a:extLst>
          </p:cNvPr>
          <p:cNvSpPr>
            <a:spLocks noGrp="1" noChangeArrowheads="1"/>
          </p:cNvSpPr>
          <p:nvPr>
            <p:ph type="title"/>
          </p:nvPr>
        </p:nvSpPr>
        <p:spPr/>
        <p:txBody>
          <a:bodyPr/>
          <a:lstStyle/>
          <a:p>
            <a:pPr eaLnBrk="1" hangingPunct="1"/>
            <a:r>
              <a:rPr lang="en-US" altLang="en-US"/>
              <a:t>Atomicity</a:t>
            </a:r>
          </a:p>
        </p:txBody>
      </p:sp>
      <p:sp>
        <p:nvSpPr>
          <p:cNvPr id="30725" name="Rectangle 3">
            <a:extLst>
              <a:ext uri="{FF2B5EF4-FFF2-40B4-BE49-F238E27FC236}">
                <a16:creationId xmlns:a16="http://schemas.microsoft.com/office/drawing/2014/main" id="{3FA5A4F9-87DD-4816-8DDB-54A6B8B4E3B8}"/>
              </a:ext>
            </a:extLst>
          </p:cNvPr>
          <p:cNvSpPr>
            <a:spLocks noGrp="1" noChangeArrowheads="1"/>
          </p:cNvSpPr>
          <p:nvPr>
            <p:ph type="body" idx="1"/>
          </p:nvPr>
        </p:nvSpPr>
        <p:spPr/>
        <p:txBody>
          <a:bodyPr/>
          <a:lstStyle/>
          <a:p>
            <a:pPr eaLnBrk="1" hangingPunct="1"/>
            <a:r>
              <a:rPr lang="en-US" altLang="en-US" sz="2400"/>
              <a:t>A transaction happens indivisibly to the outside world. (Either all operations of the transaction are completed or none is completed.)</a:t>
            </a:r>
          </a:p>
          <a:p>
            <a:pPr eaLnBrk="1" hangingPunct="1"/>
            <a:endParaRPr lang="en-US" altLang="en-US" sz="2400"/>
          </a:p>
          <a:p>
            <a:pPr eaLnBrk="1" hangingPunct="1"/>
            <a:r>
              <a:rPr lang="en-US" altLang="en-US" sz="2400"/>
              <a:t>The other process cannot observe the intermediate states of the transaction.</a:t>
            </a:r>
          </a:p>
          <a:p>
            <a:pPr eaLnBrk="1" hangingPunct="1"/>
            <a:endParaRPr lang="en-US" altLang="en-US" sz="1800"/>
          </a:p>
          <a:p>
            <a:pPr eaLnBrk="1" hangingPunct="1"/>
            <a:endParaRPr lang="en-US" alt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Date Placeholder 3">
            <a:extLst>
              <a:ext uri="{FF2B5EF4-FFF2-40B4-BE49-F238E27FC236}">
                <a16:creationId xmlns:a16="http://schemas.microsoft.com/office/drawing/2014/main" id="{0539B7F0-43B0-4F7B-BAAF-D81B86F9BE1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941E5AB-AAF2-48C0-8AF4-AFF9030700FB}"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31747" name="Slide Number Placeholder 5">
            <a:extLst>
              <a:ext uri="{FF2B5EF4-FFF2-40B4-BE49-F238E27FC236}">
                <a16:creationId xmlns:a16="http://schemas.microsoft.com/office/drawing/2014/main" id="{DC9C88FB-6E5C-4AA3-9CF1-450A5C719B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522A73D-2C4F-4176-B268-D0C5A1A96DC9}" type="slidenum">
              <a:rPr lang="en-US" altLang="en-US" sz="1400">
                <a:latin typeface="Arial" panose="020B0604020202020204" pitchFamily="34" charset="0"/>
              </a:rPr>
              <a:pPr eaLnBrk="1" hangingPunct="1"/>
              <a:t>16</a:t>
            </a:fld>
            <a:endParaRPr lang="en-US" altLang="en-US" sz="1400">
              <a:latin typeface="Arial" panose="020B0604020202020204" pitchFamily="34" charset="0"/>
            </a:endParaRPr>
          </a:p>
        </p:txBody>
      </p:sp>
      <p:sp>
        <p:nvSpPr>
          <p:cNvPr id="31748" name="Rectangle 2">
            <a:extLst>
              <a:ext uri="{FF2B5EF4-FFF2-40B4-BE49-F238E27FC236}">
                <a16:creationId xmlns:a16="http://schemas.microsoft.com/office/drawing/2014/main" id="{7D44A4D3-A0BC-40DF-A24C-3A2B0BDB964E}"/>
              </a:ext>
            </a:extLst>
          </p:cNvPr>
          <p:cNvSpPr>
            <a:spLocks noGrp="1" noChangeArrowheads="1"/>
          </p:cNvSpPr>
          <p:nvPr>
            <p:ph type="title"/>
          </p:nvPr>
        </p:nvSpPr>
        <p:spPr/>
        <p:txBody>
          <a:bodyPr/>
          <a:lstStyle/>
          <a:p>
            <a:pPr eaLnBrk="1" hangingPunct="1"/>
            <a:r>
              <a:rPr lang="en-US" altLang="en-US"/>
              <a:t>Consistency</a:t>
            </a:r>
            <a:br>
              <a:rPr lang="en-US" altLang="en-US" b="0"/>
            </a:br>
            <a:endParaRPr lang="en-US" altLang="en-US" b="0"/>
          </a:p>
        </p:txBody>
      </p:sp>
      <p:sp>
        <p:nvSpPr>
          <p:cNvPr id="31749" name="Rectangle 3">
            <a:extLst>
              <a:ext uri="{FF2B5EF4-FFF2-40B4-BE49-F238E27FC236}">
                <a16:creationId xmlns:a16="http://schemas.microsoft.com/office/drawing/2014/main" id="{0498C457-BD65-4EE0-8551-EF9C0D549895}"/>
              </a:ext>
            </a:extLst>
          </p:cNvPr>
          <p:cNvSpPr>
            <a:spLocks noGrp="1" noChangeArrowheads="1"/>
          </p:cNvSpPr>
          <p:nvPr>
            <p:ph type="body" idx="1"/>
          </p:nvPr>
        </p:nvSpPr>
        <p:spPr/>
        <p:txBody>
          <a:bodyPr/>
          <a:lstStyle/>
          <a:p>
            <a:pPr eaLnBrk="1" hangingPunct="1"/>
            <a:r>
              <a:rPr lang="en-US" altLang="en-US" sz="2400"/>
              <a:t>A transaction does not violate system invariants.</a:t>
            </a:r>
          </a:p>
          <a:p>
            <a:pPr lvl="1" eaLnBrk="1" hangingPunct="1"/>
            <a:r>
              <a:rPr lang="en-US" altLang="en-US" sz="2400"/>
              <a:t>For example, an invariant in a banking system is the conservation law regarding the total amount of money.</a:t>
            </a:r>
          </a:p>
          <a:p>
            <a:pPr eaLnBrk="1" hangingPunct="1"/>
            <a:endParaRPr lang="en-US" altLang="en-US" sz="2400"/>
          </a:p>
          <a:p>
            <a:pPr eaLnBrk="1" hangingPunct="1"/>
            <a:r>
              <a:rPr lang="en-US" altLang="en-US" sz="2400"/>
              <a:t>The sum of money in the source and destination accounts after any transfer is the same as the sum before the transfer (although the conservation law may be violated during the transfer).</a:t>
            </a:r>
          </a:p>
          <a:p>
            <a:pPr eaLnBrk="1" hangingPunct="1"/>
            <a:endParaRPr lang="en-US" altLang="en-US" sz="1800"/>
          </a:p>
          <a:p>
            <a:pPr eaLnBrk="1" hangingPunct="1"/>
            <a:endParaRPr lang="en-US" alt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Date Placeholder 3">
            <a:extLst>
              <a:ext uri="{FF2B5EF4-FFF2-40B4-BE49-F238E27FC236}">
                <a16:creationId xmlns:a16="http://schemas.microsoft.com/office/drawing/2014/main" id="{AB15BB41-97FF-41E4-9826-ECA50723F78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FF94B9F-4C66-4AB5-987E-8FA6CCBF0A5D}"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32771" name="Slide Number Placeholder 5">
            <a:extLst>
              <a:ext uri="{FF2B5EF4-FFF2-40B4-BE49-F238E27FC236}">
                <a16:creationId xmlns:a16="http://schemas.microsoft.com/office/drawing/2014/main" id="{CF4AA17F-03C9-45C7-BDE3-39A3B748F1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C6CC793-BC98-4F63-8BD4-1A4D1490304C}" type="slidenum">
              <a:rPr lang="en-US" altLang="en-US" sz="1400">
                <a:latin typeface="Arial" panose="020B0604020202020204" pitchFamily="34" charset="0"/>
              </a:rPr>
              <a:pPr eaLnBrk="1" hangingPunct="1"/>
              <a:t>17</a:t>
            </a:fld>
            <a:endParaRPr lang="en-US" altLang="en-US" sz="1400">
              <a:latin typeface="Arial" panose="020B0604020202020204" pitchFamily="34" charset="0"/>
            </a:endParaRPr>
          </a:p>
        </p:txBody>
      </p:sp>
      <p:sp>
        <p:nvSpPr>
          <p:cNvPr id="32772" name="Rectangle 2">
            <a:extLst>
              <a:ext uri="{FF2B5EF4-FFF2-40B4-BE49-F238E27FC236}">
                <a16:creationId xmlns:a16="http://schemas.microsoft.com/office/drawing/2014/main" id="{F86E0B8C-ABC4-46D4-8916-2597C9D5EB4D}"/>
              </a:ext>
            </a:extLst>
          </p:cNvPr>
          <p:cNvSpPr>
            <a:spLocks noGrp="1" noChangeArrowheads="1"/>
          </p:cNvSpPr>
          <p:nvPr>
            <p:ph type="title"/>
          </p:nvPr>
        </p:nvSpPr>
        <p:spPr/>
        <p:txBody>
          <a:bodyPr/>
          <a:lstStyle/>
          <a:p>
            <a:pPr eaLnBrk="1" hangingPunct="1"/>
            <a:r>
              <a:rPr lang="en-US" altLang="en-US"/>
              <a:t>Isolation</a:t>
            </a:r>
            <a:br>
              <a:rPr lang="en-US" altLang="en-US" b="0"/>
            </a:br>
            <a:endParaRPr lang="en-US" altLang="en-US" b="0"/>
          </a:p>
        </p:txBody>
      </p:sp>
      <p:sp>
        <p:nvSpPr>
          <p:cNvPr id="32773" name="Rectangle 3">
            <a:extLst>
              <a:ext uri="{FF2B5EF4-FFF2-40B4-BE49-F238E27FC236}">
                <a16:creationId xmlns:a16="http://schemas.microsoft.com/office/drawing/2014/main" id="{C220DD24-12A5-4089-9751-E27DB2EC7FDE}"/>
              </a:ext>
            </a:extLst>
          </p:cNvPr>
          <p:cNvSpPr>
            <a:spLocks noGrp="1" noChangeArrowheads="1"/>
          </p:cNvSpPr>
          <p:nvPr>
            <p:ph type="body" idx="1"/>
          </p:nvPr>
        </p:nvSpPr>
        <p:spPr/>
        <p:txBody>
          <a:bodyPr/>
          <a:lstStyle/>
          <a:p>
            <a:pPr eaLnBrk="1" hangingPunct="1"/>
            <a:r>
              <a:rPr lang="en-US" altLang="en-US" sz="2400"/>
              <a:t>Even if more than one transactions are running simultaneously, the final result is the same as the result of running the transactions sequentially in some order.</a:t>
            </a:r>
          </a:p>
          <a:p>
            <a:pPr eaLnBrk="1" hangingPunct="1"/>
            <a:endParaRPr lang="en-US" altLang="en-US" sz="2400"/>
          </a:p>
          <a:p>
            <a:pPr eaLnBrk="1" hangingPunct="1"/>
            <a:r>
              <a:rPr lang="en-US" altLang="en-US" sz="2400"/>
              <a:t>This property is also called </a:t>
            </a:r>
            <a:r>
              <a:rPr lang="ja-JP" altLang="en-US" sz="2400"/>
              <a:t>“</a:t>
            </a:r>
            <a:r>
              <a:rPr lang="en-US" altLang="ja-JP" sz="2400" b="1" i="1">
                <a:latin typeface="Times New Roman" panose="02020603050405020304" pitchFamily="18" charset="0"/>
              </a:rPr>
              <a:t>Serializable</a:t>
            </a:r>
            <a:r>
              <a:rPr lang="en-US" altLang="ja-JP" sz="2400"/>
              <a:t>.</a:t>
            </a:r>
            <a:r>
              <a:rPr lang="ja-JP" altLang="en-US" sz="2400"/>
              <a:t>”</a:t>
            </a:r>
            <a:endParaRPr lang="en-US" altLang="ja-JP" sz="2400"/>
          </a:p>
          <a:p>
            <a:pPr eaLnBrk="1" hangingPunct="1"/>
            <a:endParaRPr lang="en-US" alt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Date Placeholder 3">
            <a:extLst>
              <a:ext uri="{FF2B5EF4-FFF2-40B4-BE49-F238E27FC236}">
                <a16:creationId xmlns:a16="http://schemas.microsoft.com/office/drawing/2014/main" id="{3A7F1FA9-681E-4636-965E-A73EFF5DCDE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CAD4F16-1F60-4DC4-A578-76BFECEF12FF}"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33795" name="Slide Number Placeholder 5">
            <a:extLst>
              <a:ext uri="{FF2B5EF4-FFF2-40B4-BE49-F238E27FC236}">
                <a16:creationId xmlns:a16="http://schemas.microsoft.com/office/drawing/2014/main" id="{29E75398-3666-422B-935E-F77B7A8CC6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10F43BB-BA18-488A-B9F9-AA91C2BB362C}" type="slidenum">
              <a:rPr lang="en-US" altLang="en-US" sz="1400">
                <a:latin typeface="Arial" panose="020B0604020202020204" pitchFamily="34" charset="0"/>
              </a:rPr>
              <a:pPr eaLnBrk="1" hangingPunct="1"/>
              <a:t>18</a:t>
            </a:fld>
            <a:endParaRPr lang="en-US" altLang="en-US" sz="1400">
              <a:latin typeface="Arial" panose="020B0604020202020204" pitchFamily="34" charset="0"/>
            </a:endParaRPr>
          </a:p>
        </p:txBody>
      </p:sp>
      <p:sp>
        <p:nvSpPr>
          <p:cNvPr id="33796" name="Rectangle 2">
            <a:extLst>
              <a:ext uri="{FF2B5EF4-FFF2-40B4-BE49-F238E27FC236}">
                <a16:creationId xmlns:a16="http://schemas.microsoft.com/office/drawing/2014/main" id="{2F352D40-3742-41C8-BE1B-259C325BB26B}"/>
              </a:ext>
            </a:extLst>
          </p:cNvPr>
          <p:cNvSpPr>
            <a:spLocks noGrp="1" noChangeArrowheads="1"/>
          </p:cNvSpPr>
          <p:nvPr>
            <p:ph type="title"/>
          </p:nvPr>
        </p:nvSpPr>
        <p:spPr/>
        <p:txBody>
          <a:bodyPr/>
          <a:lstStyle/>
          <a:p>
            <a:pPr eaLnBrk="1" hangingPunct="1"/>
            <a:r>
              <a:rPr lang="en-US" altLang="en-US"/>
              <a:t>Durability</a:t>
            </a:r>
            <a:br>
              <a:rPr lang="en-US" altLang="en-US" b="0"/>
            </a:br>
            <a:endParaRPr lang="en-US" altLang="en-US" b="0"/>
          </a:p>
        </p:txBody>
      </p:sp>
      <p:sp>
        <p:nvSpPr>
          <p:cNvPr id="33797" name="Rectangle 3">
            <a:extLst>
              <a:ext uri="{FF2B5EF4-FFF2-40B4-BE49-F238E27FC236}">
                <a16:creationId xmlns:a16="http://schemas.microsoft.com/office/drawing/2014/main" id="{130B817B-20F4-4C13-A925-FC92FEABBE46}"/>
              </a:ext>
            </a:extLst>
          </p:cNvPr>
          <p:cNvSpPr>
            <a:spLocks noGrp="1" noChangeArrowheads="1"/>
          </p:cNvSpPr>
          <p:nvPr>
            <p:ph type="body" idx="1"/>
          </p:nvPr>
        </p:nvSpPr>
        <p:spPr/>
        <p:txBody>
          <a:bodyPr/>
          <a:lstStyle/>
          <a:p>
            <a:pPr eaLnBrk="1" hangingPunct="1"/>
            <a:r>
              <a:rPr lang="en-US" altLang="en-US" sz="2400"/>
              <a:t>Once a transaction commits, changes are permanent.</a:t>
            </a:r>
          </a:p>
          <a:p>
            <a:pPr eaLnBrk="1" hangingPunct="1"/>
            <a:endParaRPr lang="en-US" altLang="en-US" sz="2400"/>
          </a:p>
          <a:p>
            <a:pPr eaLnBrk="1" hangingPunct="1"/>
            <a:r>
              <a:rPr lang="en-US" altLang="en-US" sz="2400"/>
              <a:t>No failure </a:t>
            </a:r>
            <a:r>
              <a:rPr lang="en-US" altLang="en-US" sz="2400" b="1" i="1"/>
              <a:t>after the commit </a:t>
            </a:r>
            <a:r>
              <a:rPr lang="en-US" altLang="en-US" sz="2400"/>
              <a:t>can undo the results or cause these to be lost.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Date Placeholder 3">
            <a:extLst>
              <a:ext uri="{FF2B5EF4-FFF2-40B4-BE49-F238E27FC236}">
                <a16:creationId xmlns:a16="http://schemas.microsoft.com/office/drawing/2014/main" id="{85184EA8-B9EA-4827-92EA-C265CDDB711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8D8E047-240D-48B8-80C2-542F65BB90BF}"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34819" name="Slide Number Placeholder 5">
            <a:extLst>
              <a:ext uri="{FF2B5EF4-FFF2-40B4-BE49-F238E27FC236}">
                <a16:creationId xmlns:a16="http://schemas.microsoft.com/office/drawing/2014/main" id="{FDB83B30-A459-4FEB-822E-9C69159E22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09E2D28-BE22-40AE-95E9-2AB3DEA3D590}" type="slidenum">
              <a:rPr lang="en-US" altLang="en-US" sz="1400">
                <a:latin typeface="Arial" panose="020B0604020202020204" pitchFamily="34" charset="0"/>
              </a:rPr>
              <a:pPr eaLnBrk="1" hangingPunct="1"/>
              <a:t>19</a:t>
            </a:fld>
            <a:endParaRPr lang="en-US" altLang="en-US" sz="1400">
              <a:latin typeface="Arial" panose="020B0604020202020204" pitchFamily="34" charset="0"/>
            </a:endParaRPr>
          </a:p>
        </p:txBody>
      </p:sp>
      <p:sp>
        <p:nvSpPr>
          <p:cNvPr id="34820" name="Rectangle 2">
            <a:extLst>
              <a:ext uri="{FF2B5EF4-FFF2-40B4-BE49-F238E27FC236}">
                <a16:creationId xmlns:a16="http://schemas.microsoft.com/office/drawing/2014/main" id="{3784C314-BE3D-482C-8D5E-217D8269C9C0}"/>
              </a:ext>
            </a:extLst>
          </p:cNvPr>
          <p:cNvSpPr>
            <a:spLocks noGrp="1" noChangeArrowheads="1"/>
          </p:cNvSpPr>
          <p:nvPr>
            <p:ph type="title"/>
          </p:nvPr>
        </p:nvSpPr>
        <p:spPr/>
        <p:txBody>
          <a:bodyPr/>
          <a:lstStyle/>
          <a:p>
            <a:pPr eaLnBrk="1" hangingPunct="1"/>
            <a:r>
              <a:rPr lang="en-US" altLang="en-US"/>
              <a:t>Nested Transactions</a:t>
            </a:r>
            <a:br>
              <a:rPr lang="en-US" altLang="en-US" b="0"/>
            </a:br>
            <a:endParaRPr lang="en-US" altLang="en-US" b="0"/>
          </a:p>
        </p:txBody>
      </p:sp>
      <p:sp>
        <p:nvSpPr>
          <p:cNvPr id="34821" name="Rectangle 3">
            <a:extLst>
              <a:ext uri="{FF2B5EF4-FFF2-40B4-BE49-F238E27FC236}">
                <a16:creationId xmlns:a16="http://schemas.microsoft.com/office/drawing/2014/main" id="{B9A9943E-46A5-459D-BF58-B6B2D6DD720B}"/>
              </a:ext>
            </a:extLst>
          </p:cNvPr>
          <p:cNvSpPr>
            <a:spLocks noGrp="1" noChangeArrowheads="1"/>
          </p:cNvSpPr>
          <p:nvPr>
            <p:ph type="body" idx="1"/>
          </p:nvPr>
        </p:nvSpPr>
        <p:spPr>
          <a:xfrm>
            <a:off x="533400" y="3124200"/>
            <a:ext cx="8229600" cy="3124200"/>
          </a:xfrm>
        </p:spPr>
        <p:txBody>
          <a:bodyPr/>
          <a:lstStyle/>
          <a:p>
            <a:pPr lvl="1" eaLnBrk="1" hangingPunct="1">
              <a:spcBef>
                <a:spcPct val="70000"/>
              </a:spcBef>
            </a:pPr>
            <a:r>
              <a:rPr lang="en-US" altLang="en-US" sz="1800" dirty="0"/>
              <a:t>Assume a transaction starts several sub-transactions in parallel. </a:t>
            </a:r>
          </a:p>
          <a:p>
            <a:pPr lvl="1" eaLnBrk="1" hangingPunct="1">
              <a:spcBef>
                <a:spcPct val="70000"/>
              </a:spcBef>
            </a:pPr>
            <a:r>
              <a:rPr lang="en-US" altLang="en-US" sz="1800" dirty="0"/>
              <a:t>One of these commits and makes its results visible to the parent transaction.</a:t>
            </a:r>
          </a:p>
          <a:p>
            <a:pPr lvl="1" eaLnBrk="1" hangingPunct="1">
              <a:spcBef>
                <a:spcPct val="70000"/>
              </a:spcBef>
            </a:pPr>
            <a:r>
              <a:rPr lang="en-US" altLang="en-US" sz="1800" dirty="0"/>
              <a:t>For some reason parent is aborted, the entire system needs to be restored to its original state.</a:t>
            </a:r>
          </a:p>
          <a:p>
            <a:pPr lvl="1" eaLnBrk="1" hangingPunct="1">
              <a:spcBef>
                <a:spcPct val="70000"/>
              </a:spcBef>
            </a:pPr>
            <a:r>
              <a:rPr lang="en-US" altLang="en-US" sz="1800" dirty="0"/>
              <a:t>Consequently the results of the sub-transaction that committed must be undone.</a:t>
            </a:r>
          </a:p>
          <a:p>
            <a:pPr lvl="2" eaLnBrk="1" hangingPunct="1">
              <a:spcBef>
                <a:spcPct val="70000"/>
              </a:spcBef>
            </a:pPr>
            <a:r>
              <a:rPr lang="en-US" altLang="en-US" sz="1800" dirty="0"/>
              <a:t>Undo</a:t>
            </a:r>
            <a:r>
              <a:rPr lang="ja-JP" altLang="en-US" sz="1800" dirty="0"/>
              <a:t>’</a:t>
            </a:r>
            <a:r>
              <a:rPr lang="en-US" altLang="ja-JP" sz="1800" dirty="0" err="1"/>
              <a:t>ing</a:t>
            </a:r>
            <a:r>
              <a:rPr lang="en-US" altLang="ja-JP" sz="1800" dirty="0"/>
              <a:t> a committed transaction is a violation.</a:t>
            </a:r>
          </a:p>
        </p:txBody>
      </p:sp>
      <p:sp>
        <p:nvSpPr>
          <p:cNvPr id="34822" name="Rectangle 3">
            <a:extLst>
              <a:ext uri="{FF2B5EF4-FFF2-40B4-BE49-F238E27FC236}">
                <a16:creationId xmlns:a16="http://schemas.microsoft.com/office/drawing/2014/main" id="{39D23993-1D70-4965-A787-246F88C02334}"/>
              </a:ext>
            </a:extLst>
          </p:cNvPr>
          <p:cNvSpPr txBox="1">
            <a:spLocks noChangeArrowheads="1"/>
          </p:cNvSpPr>
          <p:nvPr/>
        </p:nvSpPr>
        <p:spPr bwMode="auto">
          <a:xfrm>
            <a:off x="609600" y="17526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20000"/>
              </a:spcBef>
              <a:buFontTx/>
              <a:buChar char="•"/>
            </a:pPr>
            <a:r>
              <a:rPr lang="en-US" altLang="en-US" sz="1800">
                <a:latin typeface="Arial" panose="020B0604020202020204" pitchFamily="34" charset="0"/>
              </a:rPr>
              <a:t>Transactions may contain sub-transactions. This is called nested transactions.</a:t>
            </a:r>
          </a:p>
          <a:p>
            <a:pPr eaLnBrk="1" hangingPunct="1">
              <a:spcBef>
                <a:spcPct val="20000"/>
              </a:spcBef>
              <a:buFontTx/>
              <a:buChar char="•"/>
            </a:pPr>
            <a:endParaRPr lang="en-US" altLang="en-US" sz="1800">
              <a:latin typeface="Arial" panose="020B0604020202020204" pitchFamily="34" charset="0"/>
            </a:endParaRPr>
          </a:p>
          <a:p>
            <a:pPr eaLnBrk="1" hangingPunct="1">
              <a:spcBef>
                <a:spcPct val="20000"/>
              </a:spcBef>
              <a:buFontTx/>
              <a:buChar char="•"/>
            </a:pPr>
            <a:r>
              <a:rPr lang="en-US" altLang="en-US" sz="1800">
                <a:latin typeface="Arial" panose="020B0604020202020204" pitchFamily="34" charset="0"/>
              </a:rPr>
              <a:t>Problem with nested transactions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3">
            <a:extLst>
              <a:ext uri="{FF2B5EF4-FFF2-40B4-BE49-F238E27FC236}">
                <a16:creationId xmlns:a16="http://schemas.microsoft.com/office/drawing/2014/main" id="{122A1C31-BE5C-4CB7-8E47-D43FD97D0E9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C0D8418-E0F5-4417-9774-6E7B9DC7DA22}"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17411" name="Slide Number Placeholder 5">
            <a:extLst>
              <a:ext uri="{FF2B5EF4-FFF2-40B4-BE49-F238E27FC236}">
                <a16:creationId xmlns:a16="http://schemas.microsoft.com/office/drawing/2014/main" id="{D4291359-30C6-4C44-9198-34038BCBA3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A8804AE-6EBA-4964-B792-DAD701600A13}" type="slidenum">
              <a:rPr lang="en-US" altLang="en-US" sz="1400">
                <a:latin typeface="Arial" panose="020B0604020202020204" pitchFamily="34" charset="0"/>
              </a:rPr>
              <a:pPr eaLnBrk="1" hangingPunct="1"/>
              <a:t>2</a:t>
            </a:fld>
            <a:endParaRPr lang="en-US" altLang="en-US" sz="1400">
              <a:latin typeface="Arial" panose="020B0604020202020204" pitchFamily="34" charset="0"/>
            </a:endParaRPr>
          </a:p>
        </p:txBody>
      </p:sp>
      <p:sp>
        <p:nvSpPr>
          <p:cNvPr id="17412" name="Rectangle 2">
            <a:extLst>
              <a:ext uri="{FF2B5EF4-FFF2-40B4-BE49-F238E27FC236}">
                <a16:creationId xmlns:a16="http://schemas.microsoft.com/office/drawing/2014/main" id="{2887F512-5B91-43A7-A0BE-99F1F1CA79D8}"/>
              </a:ext>
            </a:extLst>
          </p:cNvPr>
          <p:cNvSpPr>
            <a:spLocks noGrp="1" noChangeArrowheads="1"/>
          </p:cNvSpPr>
          <p:nvPr>
            <p:ph type="title"/>
          </p:nvPr>
        </p:nvSpPr>
        <p:spPr/>
        <p:txBody>
          <a:bodyPr/>
          <a:lstStyle/>
          <a:p>
            <a:pPr eaLnBrk="1" hangingPunct="1"/>
            <a:r>
              <a:rPr lang="en-US" altLang="en-US" sz="2400" dirty="0"/>
              <a:t>Overview</a:t>
            </a:r>
            <a:r>
              <a:rPr lang="en-US" altLang="en-US" dirty="0"/>
              <a:t> </a:t>
            </a:r>
          </a:p>
        </p:txBody>
      </p:sp>
      <p:sp>
        <p:nvSpPr>
          <p:cNvPr id="17413" name="Rectangle 3">
            <a:extLst>
              <a:ext uri="{FF2B5EF4-FFF2-40B4-BE49-F238E27FC236}">
                <a16:creationId xmlns:a16="http://schemas.microsoft.com/office/drawing/2014/main" id="{03F58CE7-B563-4C30-A936-59FD0738DCD7}"/>
              </a:ext>
            </a:extLst>
          </p:cNvPr>
          <p:cNvSpPr>
            <a:spLocks noGrp="1" noChangeArrowheads="1"/>
          </p:cNvSpPr>
          <p:nvPr>
            <p:ph type="body" idx="1"/>
          </p:nvPr>
        </p:nvSpPr>
        <p:spPr>
          <a:xfrm>
            <a:off x="609600" y="1143000"/>
            <a:ext cx="8229600" cy="5029200"/>
          </a:xfrm>
        </p:spPr>
        <p:txBody>
          <a:bodyPr/>
          <a:lstStyle/>
          <a:p>
            <a:r>
              <a:rPr lang="en-US" sz="2400" dirty="0"/>
              <a:t>Election Algorithms</a:t>
            </a:r>
          </a:p>
          <a:p>
            <a:r>
              <a:rPr lang="en-US" sz="2400" dirty="0"/>
              <a:t>Distributed Transactions</a:t>
            </a:r>
          </a:p>
          <a:p>
            <a:r>
              <a:rPr lang="en-US" sz="2400" dirty="0"/>
              <a:t>Concurrency Control in Distributed System</a:t>
            </a:r>
          </a:p>
        </p:txBody>
      </p:sp>
      <p:sp>
        <p:nvSpPr>
          <p:cNvPr id="7" name="Rectangle 2">
            <a:extLst>
              <a:ext uri="{FF2B5EF4-FFF2-40B4-BE49-F238E27FC236}">
                <a16:creationId xmlns:a16="http://schemas.microsoft.com/office/drawing/2014/main" id="{EAF6725F-1609-4F6C-B782-9B6D32075742}"/>
              </a:ext>
            </a:extLst>
          </p:cNvPr>
          <p:cNvSpPr txBox="1">
            <a:spLocks noChangeArrowheads="1"/>
          </p:cNvSpPr>
          <p:nvPr/>
        </p:nvSpPr>
        <p:spPr bwMode="auto">
          <a:xfrm>
            <a:off x="381000" y="358140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000" b="1">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2000" b="1">
                <a:solidFill>
                  <a:schemeClr val="tx2"/>
                </a:solidFill>
                <a:latin typeface="Arial" charset="0"/>
              </a:defRPr>
            </a:lvl6pPr>
            <a:lvl7pPr marL="914400" algn="ctr" rtl="0" fontAlgn="base">
              <a:spcBef>
                <a:spcPct val="0"/>
              </a:spcBef>
              <a:spcAft>
                <a:spcPct val="0"/>
              </a:spcAft>
              <a:defRPr sz="2000" b="1">
                <a:solidFill>
                  <a:schemeClr val="tx2"/>
                </a:solidFill>
                <a:latin typeface="Arial" charset="0"/>
              </a:defRPr>
            </a:lvl7pPr>
            <a:lvl8pPr marL="1371600" algn="ctr" rtl="0" fontAlgn="base">
              <a:spcBef>
                <a:spcPct val="0"/>
              </a:spcBef>
              <a:spcAft>
                <a:spcPct val="0"/>
              </a:spcAft>
              <a:defRPr sz="2000" b="1">
                <a:solidFill>
                  <a:schemeClr val="tx2"/>
                </a:solidFill>
                <a:latin typeface="Arial" charset="0"/>
              </a:defRPr>
            </a:lvl8pPr>
            <a:lvl9pPr marL="1828800" algn="ctr" rtl="0" fontAlgn="base">
              <a:spcBef>
                <a:spcPct val="0"/>
              </a:spcBef>
              <a:spcAft>
                <a:spcPct val="0"/>
              </a:spcAft>
              <a:defRPr sz="2000" b="1">
                <a:solidFill>
                  <a:schemeClr val="tx2"/>
                </a:solidFill>
                <a:latin typeface="Arial" charset="0"/>
              </a:defRPr>
            </a:lvl9pPr>
          </a:lstStyle>
          <a:p>
            <a:pPr eaLnBrk="1" hangingPunct="1"/>
            <a:r>
              <a:rPr lang="en-US" altLang="en-US" sz="2800" kern="0" dirty="0"/>
              <a:t>Learning outcome(s) related to this topic</a:t>
            </a:r>
          </a:p>
        </p:txBody>
      </p:sp>
      <p:sp>
        <p:nvSpPr>
          <p:cNvPr id="8" name="Rectangle 3">
            <a:extLst>
              <a:ext uri="{FF2B5EF4-FFF2-40B4-BE49-F238E27FC236}">
                <a16:creationId xmlns:a16="http://schemas.microsoft.com/office/drawing/2014/main" id="{F1E78394-F665-468E-87B1-C02CEBFB7B27}"/>
              </a:ext>
            </a:extLst>
          </p:cNvPr>
          <p:cNvSpPr txBox="1">
            <a:spLocks noChangeArrowheads="1"/>
          </p:cNvSpPr>
          <p:nvPr/>
        </p:nvSpPr>
        <p:spPr bwMode="auto">
          <a:xfrm>
            <a:off x="914400" y="4572000"/>
            <a:ext cx="7772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altLang="en-US" kern="0" dirty="0">
                <a:latin typeface="Times New Roman" panose="02020603050405020304" pitchFamily="18" charset="0"/>
              </a:rPr>
              <a:t>Compare and contrast different communication and concurrency schemes (LO2)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Date Placeholder 3">
            <a:extLst>
              <a:ext uri="{FF2B5EF4-FFF2-40B4-BE49-F238E27FC236}">
                <a16:creationId xmlns:a16="http://schemas.microsoft.com/office/drawing/2014/main" id="{B9F7B9AA-6D5F-4BF9-A111-E8CBCE4336A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CF9F78D-B6F3-4F96-A114-833A714BABF4}"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35843" name="Slide Number Placeholder 5">
            <a:extLst>
              <a:ext uri="{FF2B5EF4-FFF2-40B4-BE49-F238E27FC236}">
                <a16:creationId xmlns:a16="http://schemas.microsoft.com/office/drawing/2014/main" id="{783ACEB9-B583-4232-A146-7468EEA8F7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64855D9-385D-4F15-B74B-FCD52431A7A4}" type="slidenum">
              <a:rPr lang="en-US" altLang="en-US" sz="1400">
                <a:latin typeface="Arial" panose="020B0604020202020204" pitchFamily="34" charset="0"/>
              </a:rPr>
              <a:pPr eaLnBrk="1" hangingPunct="1"/>
              <a:t>20</a:t>
            </a:fld>
            <a:endParaRPr lang="en-US" altLang="en-US" sz="1400">
              <a:latin typeface="Arial" panose="020B0604020202020204" pitchFamily="34" charset="0"/>
            </a:endParaRPr>
          </a:p>
        </p:txBody>
      </p:sp>
      <p:sp>
        <p:nvSpPr>
          <p:cNvPr id="35844" name="Rectangle 2">
            <a:extLst>
              <a:ext uri="{FF2B5EF4-FFF2-40B4-BE49-F238E27FC236}">
                <a16:creationId xmlns:a16="http://schemas.microsoft.com/office/drawing/2014/main" id="{CDE90F41-DAF0-482A-9CBD-D55EC4133802}"/>
              </a:ext>
            </a:extLst>
          </p:cNvPr>
          <p:cNvSpPr>
            <a:spLocks noGrp="1" noChangeArrowheads="1"/>
          </p:cNvSpPr>
          <p:nvPr>
            <p:ph type="title"/>
          </p:nvPr>
        </p:nvSpPr>
        <p:spPr/>
        <p:txBody>
          <a:bodyPr/>
          <a:lstStyle/>
          <a:p>
            <a:pPr eaLnBrk="1" hangingPunct="1"/>
            <a:r>
              <a:rPr lang="en-US" altLang="en-US"/>
              <a:t>Nested Transaction</a:t>
            </a:r>
          </a:p>
        </p:txBody>
      </p:sp>
      <p:sp>
        <p:nvSpPr>
          <p:cNvPr id="33798" name="Rectangle 3">
            <a:extLst>
              <a:ext uri="{FF2B5EF4-FFF2-40B4-BE49-F238E27FC236}">
                <a16:creationId xmlns:a16="http://schemas.microsoft.com/office/drawing/2014/main" id="{9F853000-354C-4A03-BCD2-1EC36060E3F8}"/>
              </a:ext>
            </a:extLst>
          </p:cNvPr>
          <p:cNvSpPr>
            <a:spLocks noGrp="1" noChangeArrowheads="1"/>
          </p:cNvSpPr>
          <p:nvPr>
            <p:ph type="body" idx="1"/>
          </p:nvPr>
        </p:nvSpPr>
        <p:spPr>
          <a:xfrm>
            <a:off x="609600" y="1219200"/>
            <a:ext cx="8229600" cy="5029200"/>
          </a:xfrm>
        </p:spPr>
        <p:txBody>
          <a:bodyPr/>
          <a:lstStyle/>
          <a:p>
            <a:pPr eaLnBrk="1" hangingPunct="1">
              <a:buFontTx/>
              <a:buNone/>
            </a:pPr>
            <a:r>
              <a:rPr lang="en-US" altLang="en-US" sz="2400"/>
              <a:t>Characteristics</a:t>
            </a:r>
          </a:p>
          <a:p>
            <a:pPr eaLnBrk="1" hangingPunct="1"/>
            <a:r>
              <a:rPr lang="en-US" altLang="en-US" sz="2400"/>
              <a:t>Permanence of a sub-transaction is only valid in the world of its direct parent and is invalid in the world of further ancestors.</a:t>
            </a:r>
          </a:p>
          <a:p>
            <a:pPr eaLnBrk="1" hangingPunct="1"/>
            <a:r>
              <a:rPr lang="en-US" altLang="en-US" sz="2400"/>
              <a:t>Permanence of the results is valid only for the outermost transaction.</a:t>
            </a:r>
          </a:p>
          <a:p>
            <a:pPr eaLnBrk="1" hangingPunct="1">
              <a:buFontTx/>
              <a:buNone/>
            </a:pPr>
            <a:r>
              <a:rPr lang="en-US" altLang="en-US" sz="2400"/>
              <a:t>Addressing Transaction Violation Problem</a:t>
            </a:r>
          </a:p>
          <a:p>
            <a:pPr eaLnBrk="1" hangingPunct="1"/>
            <a:r>
              <a:rPr lang="en-US" altLang="en-US" sz="2400"/>
              <a:t>One way to implement nested transactions is to create a private copy of all objects in the system for each sub-transaction.</a:t>
            </a:r>
          </a:p>
          <a:p>
            <a:pPr eaLnBrk="1" hangingPunct="1"/>
            <a:r>
              <a:rPr lang="en-US" altLang="en-US" sz="2400"/>
              <a:t>If a sub-transaction commits, its private copy replaces its parent</a:t>
            </a:r>
            <a:r>
              <a:rPr lang="ja-JP" altLang="en-US" sz="2400"/>
              <a:t>’</a:t>
            </a:r>
            <a:r>
              <a:rPr lang="en-US" altLang="ja-JP" sz="2400"/>
              <a:t>s copy.</a:t>
            </a:r>
          </a:p>
          <a:p>
            <a:pPr eaLnBrk="1" hangingPunct="1"/>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79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Date Placeholder 3">
            <a:extLst>
              <a:ext uri="{FF2B5EF4-FFF2-40B4-BE49-F238E27FC236}">
                <a16:creationId xmlns:a16="http://schemas.microsoft.com/office/drawing/2014/main" id="{8AD2F197-2474-405B-9B09-93B01F0D198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7CEAD7B-D833-4E5C-9402-11B0143E4C19}"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37891" name="Slide Number Placeholder 5">
            <a:extLst>
              <a:ext uri="{FF2B5EF4-FFF2-40B4-BE49-F238E27FC236}">
                <a16:creationId xmlns:a16="http://schemas.microsoft.com/office/drawing/2014/main" id="{72F210A9-C227-402D-B1DA-E2F85B7500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7F967E7-8DEC-4E86-8FF3-E470091B7741}" type="slidenum">
              <a:rPr lang="en-US" altLang="en-US" sz="1400">
                <a:latin typeface="Arial" panose="020B0604020202020204" pitchFamily="34" charset="0"/>
              </a:rPr>
              <a:pPr eaLnBrk="1" hangingPunct="1"/>
              <a:t>21</a:t>
            </a:fld>
            <a:endParaRPr lang="en-US" altLang="en-US" sz="1400">
              <a:latin typeface="Arial" panose="020B0604020202020204" pitchFamily="34" charset="0"/>
            </a:endParaRPr>
          </a:p>
        </p:txBody>
      </p:sp>
      <p:sp>
        <p:nvSpPr>
          <p:cNvPr id="37892" name="Rectangle 2">
            <a:extLst>
              <a:ext uri="{FF2B5EF4-FFF2-40B4-BE49-F238E27FC236}">
                <a16:creationId xmlns:a16="http://schemas.microsoft.com/office/drawing/2014/main" id="{EB076B55-CA5C-43A3-8C98-D8A72203EFAC}"/>
              </a:ext>
            </a:extLst>
          </p:cNvPr>
          <p:cNvSpPr>
            <a:spLocks noGrp="1" noChangeArrowheads="1"/>
          </p:cNvSpPr>
          <p:nvPr>
            <p:ph type="title"/>
          </p:nvPr>
        </p:nvSpPr>
        <p:spPr/>
        <p:txBody>
          <a:bodyPr/>
          <a:lstStyle/>
          <a:p>
            <a:pPr eaLnBrk="1" hangingPunct="1"/>
            <a:br>
              <a:rPr lang="en-US" altLang="en-US"/>
            </a:br>
            <a:r>
              <a:rPr lang="en-US" altLang="en-US"/>
              <a:t>Implementation of Atomic Transactions</a:t>
            </a:r>
            <a:br>
              <a:rPr lang="en-US" altLang="en-US" b="0"/>
            </a:br>
            <a:endParaRPr lang="en-US" altLang="en-US" b="0"/>
          </a:p>
        </p:txBody>
      </p:sp>
      <p:sp>
        <p:nvSpPr>
          <p:cNvPr id="37893" name="Rectangle 3">
            <a:extLst>
              <a:ext uri="{FF2B5EF4-FFF2-40B4-BE49-F238E27FC236}">
                <a16:creationId xmlns:a16="http://schemas.microsoft.com/office/drawing/2014/main" id="{6E82136C-AC7C-4C97-9179-EC68B2D8AEE8}"/>
              </a:ext>
            </a:extLst>
          </p:cNvPr>
          <p:cNvSpPr>
            <a:spLocks noGrp="1" noChangeArrowheads="1"/>
          </p:cNvSpPr>
          <p:nvPr>
            <p:ph type="body" idx="1"/>
          </p:nvPr>
        </p:nvSpPr>
        <p:spPr>
          <a:xfrm>
            <a:off x="533400" y="1828800"/>
            <a:ext cx="8229600" cy="4343400"/>
          </a:xfrm>
        </p:spPr>
        <p:txBody>
          <a:bodyPr/>
          <a:lstStyle/>
          <a:p>
            <a:pPr eaLnBrk="1" hangingPunct="1"/>
            <a:r>
              <a:rPr lang="en-US" altLang="en-US" sz="2400" dirty="0"/>
              <a:t>Implementing atomic transactions means</a:t>
            </a:r>
          </a:p>
          <a:p>
            <a:pPr lvl="1" eaLnBrk="1" hangingPunct="1"/>
            <a:r>
              <a:rPr lang="en-US" altLang="en-US" sz="2400" dirty="0"/>
              <a:t>Hiding of operations within a transaction from outer processes.</a:t>
            </a:r>
          </a:p>
          <a:p>
            <a:pPr lvl="1" eaLnBrk="1" hangingPunct="1"/>
            <a:r>
              <a:rPr lang="en-US" altLang="en-US" sz="2400" dirty="0"/>
              <a:t>Making the results visible only after commit.</a:t>
            </a:r>
          </a:p>
          <a:p>
            <a:pPr lvl="1" eaLnBrk="1" hangingPunct="1"/>
            <a:r>
              <a:rPr lang="en-US" altLang="en-US" sz="2400" dirty="0"/>
              <a:t>Restoring the old state if the transaction is aborted.</a:t>
            </a:r>
          </a:p>
          <a:p>
            <a:pPr eaLnBrk="1" hangingPunct="1"/>
            <a:endParaRPr lang="en-US" altLang="en-US" sz="2400" dirty="0"/>
          </a:p>
          <a:p>
            <a:pPr eaLnBrk="1" hangingPunct="1"/>
            <a:r>
              <a:rPr lang="en-US" altLang="en-US" sz="2400" dirty="0"/>
              <a:t>Two ways to restore the old state:</a:t>
            </a:r>
          </a:p>
          <a:p>
            <a:pPr lvl="1" eaLnBrk="1" hangingPunct="1"/>
            <a:r>
              <a:rPr lang="en-US" altLang="en-US" sz="2400" dirty="0"/>
              <a:t>Private workspace</a:t>
            </a:r>
          </a:p>
          <a:p>
            <a:pPr lvl="1" eaLnBrk="1" hangingPunct="1"/>
            <a:r>
              <a:rPr lang="en-US" altLang="en-US" sz="2400" dirty="0"/>
              <a:t>Write-ahead log</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Date Placeholder 3">
            <a:extLst>
              <a:ext uri="{FF2B5EF4-FFF2-40B4-BE49-F238E27FC236}">
                <a16:creationId xmlns:a16="http://schemas.microsoft.com/office/drawing/2014/main" id="{225CC16D-167D-49F2-A086-30DF15F03B1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BDF0CB3-DE79-493D-A912-392FEB046F01}"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38915" name="Slide Number Placeholder 5">
            <a:extLst>
              <a:ext uri="{FF2B5EF4-FFF2-40B4-BE49-F238E27FC236}">
                <a16:creationId xmlns:a16="http://schemas.microsoft.com/office/drawing/2014/main" id="{401DEF40-75D6-41FF-92BD-26A52B2051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0C98020-EA6A-40E7-B14D-770CA5E1B16A}" type="slidenum">
              <a:rPr lang="en-US" altLang="en-US" sz="1400">
                <a:latin typeface="Arial" panose="020B0604020202020204" pitchFamily="34" charset="0"/>
              </a:rPr>
              <a:pPr eaLnBrk="1" hangingPunct="1"/>
              <a:t>22</a:t>
            </a:fld>
            <a:endParaRPr lang="en-US" altLang="en-US" sz="1400">
              <a:latin typeface="Arial" panose="020B0604020202020204" pitchFamily="34" charset="0"/>
            </a:endParaRPr>
          </a:p>
        </p:txBody>
      </p:sp>
      <p:sp>
        <p:nvSpPr>
          <p:cNvPr id="38916" name="Rectangle 2">
            <a:extLst>
              <a:ext uri="{FF2B5EF4-FFF2-40B4-BE49-F238E27FC236}">
                <a16:creationId xmlns:a16="http://schemas.microsoft.com/office/drawing/2014/main" id="{DA0357C8-AC19-4D3F-B6FD-3F416ED7FA93}"/>
              </a:ext>
            </a:extLst>
          </p:cNvPr>
          <p:cNvSpPr>
            <a:spLocks noGrp="1" noChangeArrowheads="1"/>
          </p:cNvSpPr>
          <p:nvPr>
            <p:ph type="title"/>
          </p:nvPr>
        </p:nvSpPr>
        <p:spPr/>
        <p:txBody>
          <a:bodyPr/>
          <a:lstStyle/>
          <a:p>
            <a:pPr eaLnBrk="1" hangingPunct="1"/>
            <a:r>
              <a:rPr lang="en-US" altLang="en-US"/>
              <a:t>Private Workspace</a:t>
            </a:r>
            <a:br>
              <a:rPr lang="en-US" altLang="en-US" b="0"/>
            </a:br>
            <a:endParaRPr lang="en-US" altLang="en-US" b="0"/>
          </a:p>
        </p:txBody>
      </p:sp>
      <p:sp>
        <p:nvSpPr>
          <p:cNvPr id="35846" name="Rectangle 3">
            <a:extLst>
              <a:ext uri="{FF2B5EF4-FFF2-40B4-BE49-F238E27FC236}">
                <a16:creationId xmlns:a16="http://schemas.microsoft.com/office/drawing/2014/main" id="{2CEEA0E4-4AB0-4225-B71E-E589CE188920}"/>
              </a:ext>
            </a:extLst>
          </p:cNvPr>
          <p:cNvSpPr>
            <a:spLocks noGrp="1" noChangeArrowheads="1"/>
          </p:cNvSpPr>
          <p:nvPr>
            <p:ph type="body" idx="1"/>
          </p:nvPr>
        </p:nvSpPr>
        <p:spPr>
          <a:xfrm>
            <a:off x="533400" y="1981200"/>
            <a:ext cx="8229600" cy="4114800"/>
          </a:xfrm>
        </p:spPr>
        <p:txBody>
          <a:bodyPr/>
          <a:lstStyle/>
          <a:p>
            <a:pPr eaLnBrk="1" hangingPunct="1">
              <a:spcBef>
                <a:spcPct val="60000"/>
              </a:spcBef>
            </a:pPr>
            <a:r>
              <a:rPr lang="en-US" altLang="en-US" sz="1800" dirty="0"/>
              <a:t>When a process starts a transaction, it is given a private workspace containing all the objects including data and files.</a:t>
            </a:r>
          </a:p>
          <a:p>
            <a:pPr eaLnBrk="1" hangingPunct="1">
              <a:spcBef>
                <a:spcPct val="60000"/>
              </a:spcBef>
            </a:pPr>
            <a:r>
              <a:rPr lang="en-US" altLang="en-US" sz="1800" dirty="0"/>
              <a:t>Read and write operations are performed within the private workspace.</a:t>
            </a:r>
          </a:p>
          <a:p>
            <a:pPr eaLnBrk="1" hangingPunct="1">
              <a:spcBef>
                <a:spcPct val="60000"/>
              </a:spcBef>
            </a:pPr>
            <a:r>
              <a:rPr lang="en-US" altLang="en-US" sz="1800" dirty="0"/>
              <a:t>The data within the private workspace is written back when the transaction commits.</a:t>
            </a:r>
          </a:p>
          <a:p>
            <a:pPr eaLnBrk="1" hangingPunct="1">
              <a:spcBef>
                <a:spcPct val="60000"/>
              </a:spcBef>
            </a:pPr>
            <a:r>
              <a:rPr lang="en-US" altLang="en-US" sz="1800" dirty="0"/>
              <a:t>The problem with this technique is that the cost of copying every object to a private workspace is high.</a:t>
            </a:r>
          </a:p>
          <a:p>
            <a:pPr eaLnBrk="1" hangingPunct="1">
              <a:spcBef>
                <a:spcPct val="60000"/>
              </a:spcBef>
            </a:pPr>
            <a:r>
              <a:rPr lang="en-US" altLang="en-US" sz="1800" dirty="0"/>
              <a:t>The following </a:t>
            </a:r>
            <a:r>
              <a:rPr lang="en-US" altLang="en-US" sz="1800" dirty="0" err="1"/>
              <a:t>optimisation</a:t>
            </a:r>
            <a:r>
              <a:rPr lang="en-US" altLang="en-US" sz="1800" dirty="0"/>
              <a:t> is possible:</a:t>
            </a:r>
          </a:p>
          <a:p>
            <a:pPr lvl="1" eaLnBrk="1" hangingPunct="1">
              <a:spcBef>
                <a:spcPct val="60000"/>
              </a:spcBef>
            </a:pPr>
            <a:r>
              <a:rPr lang="en-US" altLang="en-US" sz="1800" dirty="0"/>
              <a:t>If a process only reads an object, there is no need for a private copy.</a:t>
            </a:r>
          </a:p>
          <a:p>
            <a:pPr lvl="1" eaLnBrk="1" hangingPunct="1">
              <a:spcBef>
                <a:spcPct val="60000"/>
              </a:spcBef>
            </a:pPr>
            <a:r>
              <a:rPr lang="en-US" altLang="en-US" sz="1800" dirty="0"/>
              <a:t>If a process updates an object, a copy of the object is made in the private workspace.</a:t>
            </a:r>
            <a:endParaRPr lang="en-US" altLang="en-US" dirty="0"/>
          </a:p>
          <a:p>
            <a:pPr eaLnBrk="1" hangingPunct="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6">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84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Date Placeholder 3">
            <a:extLst>
              <a:ext uri="{FF2B5EF4-FFF2-40B4-BE49-F238E27FC236}">
                <a16:creationId xmlns:a16="http://schemas.microsoft.com/office/drawing/2014/main" id="{DFC03FB8-6771-4B5D-A71E-2958A307D84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68E2508-58D6-4603-BFAB-F1634BC0854D}"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39939" name="Slide Number Placeholder 5">
            <a:extLst>
              <a:ext uri="{FF2B5EF4-FFF2-40B4-BE49-F238E27FC236}">
                <a16:creationId xmlns:a16="http://schemas.microsoft.com/office/drawing/2014/main" id="{8594F904-72DE-44DE-A45C-C2A8F33CF8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7F62E03-9AFA-4849-AD0A-22D79AF219BC}" type="slidenum">
              <a:rPr lang="en-US" altLang="en-US" sz="1400">
                <a:latin typeface="Arial" panose="020B0604020202020204" pitchFamily="34" charset="0"/>
              </a:rPr>
              <a:pPr eaLnBrk="1" hangingPunct="1"/>
              <a:t>23</a:t>
            </a:fld>
            <a:endParaRPr lang="en-US" altLang="en-US" sz="1400">
              <a:latin typeface="Arial" panose="020B0604020202020204" pitchFamily="34" charset="0"/>
            </a:endParaRPr>
          </a:p>
        </p:txBody>
      </p:sp>
      <p:sp>
        <p:nvSpPr>
          <p:cNvPr id="39940" name="Rectangle 2">
            <a:extLst>
              <a:ext uri="{FF2B5EF4-FFF2-40B4-BE49-F238E27FC236}">
                <a16:creationId xmlns:a16="http://schemas.microsoft.com/office/drawing/2014/main" id="{A5492E5B-4975-41EE-A116-81EDB23700DA}"/>
              </a:ext>
            </a:extLst>
          </p:cNvPr>
          <p:cNvSpPr>
            <a:spLocks noGrp="1" noChangeArrowheads="1"/>
          </p:cNvSpPr>
          <p:nvPr>
            <p:ph type="title"/>
          </p:nvPr>
        </p:nvSpPr>
        <p:spPr/>
        <p:txBody>
          <a:bodyPr/>
          <a:lstStyle/>
          <a:p>
            <a:pPr eaLnBrk="1" hangingPunct="1"/>
            <a:r>
              <a:rPr lang="en-US" altLang="en-US"/>
              <a:t>Private Workspace</a:t>
            </a:r>
          </a:p>
        </p:txBody>
      </p:sp>
      <p:sp>
        <p:nvSpPr>
          <p:cNvPr id="36870" name="Rectangle 3">
            <a:extLst>
              <a:ext uri="{FF2B5EF4-FFF2-40B4-BE49-F238E27FC236}">
                <a16:creationId xmlns:a16="http://schemas.microsoft.com/office/drawing/2014/main" id="{7C17CA11-A3ED-48E8-89ED-66855F6D8048}"/>
              </a:ext>
            </a:extLst>
          </p:cNvPr>
          <p:cNvSpPr>
            <a:spLocks noGrp="1" noChangeArrowheads="1"/>
          </p:cNvSpPr>
          <p:nvPr>
            <p:ph type="body" idx="1"/>
          </p:nvPr>
        </p:nvSpPr>
        <p:spPr/>
        <p:txBody>
          <a:bodyPr/>
          <a:lstStyle/>
          <a:p>
            <a:pPr eaLnBrk="1" hangingPunct="1"/>
            <a:r>
              <a:rPr lang="en-US" altLang="en-US" sz="1800"/>
              <a:t>If we use indices to objects, we can reduce the number of copy operations.</a:t>
            </a:r>
            <a:br>
              <a:rPr lang="en-US" altLang="en-US" sz="1800"/>
            </a:br>
            <a:endParaRPr lang="en-US" altLang="en-US" sz="1800"/>
          </a:p>
          <a:p>
            <a:pPr eaLnBrk="1" hangingPunct="1"/>
            <a:r>
              <a:rPr lang="en-US" altLang="en-US" sz="1800"/>
              <a:t>When an object is to be updated,</a:t>
            </a:r>
          </a:p>
          <a:p>
            <a:pPr lvl="1" eaLnBrk="1" hangingPunct="1"/>
            <a:r>
              <a:rPr lang="en-US" altLang="en-US" sz="1800"/>
              <a:t>A copy of the index and the objects is made in the private workspace.</a:t>
            </a:r>
          </a:p>
          <a:p>
            <a:pPr lvl="1" eaLnBrk="1" hangingPunct="1"/>
            <a:r>
              <a:rPr lang="en-US" altLang="en-US" sz="1800"/>
              <a:t>The private index is updated.</a:t>
            </a:r>
          </a:p>
          <a:p>
            <a:pPr lvl="1" eaLnBrk="1" hangingPunct="1"/>
            <a:r>
              <a:rPr lang="en-US" altLang="en-US" sz="1800"/>
              <a:t>On commit, the private index is copied to the parent</a:t>
            </a:r>
            <a:r>
              <a:rPr lang="ja-JP" altLang="en-US" sz="1800"/>
              <a:t>’</a:t>
            </a:r>
            <a:r>
              <a:rPr lang="en-US" altLang="ja-JP" sz="1800"/>
              <a:t>s index.</a:t>
            </a:r>
          </a:p>
          <a:p>
            <a:pPr lvl="1" eaLnBrk="1" hangingPunct="1"/>
            <a:endParaRPr lang="en-US" altLang="en-US" sz="1800"/>
          </a:p>
          <a:p>
            <a:pPr eaLnBrk="1" hangingPunct="1"/>
            <a:endParaRPr lang="en-US" altLang="en-US" sz="1800"/>
          </a:p>
          <a:p>
            <a:pPr eaLnBrk="1" hangingPunct="1"/>
            <a:endParaRPr lang="en-US" altLang="en-US" sz="1800"/>
          </a:p>
          <a:p>
            <a:pPr eaLnBrk="1" hangingPunct="1"/>
            <a:endParaRPr lang="en-US" altLang="en-US" sz="1800"/>
          </a:p>
          <a:p>
            <a:pPr eaLnBrk="1" hangingPunct="1"/>
            <a:endParaRPr lang="en-US" altLang="en-US" sz="1800"/>
          </a:p>
          <a:p>
            <a:pPr eaLnBrk="1" hangingPunct="1"/>
            <a:endParaRPr lang="en-US" altLang="en-US" sz="1800"/>
          </a:p>
        </p:txBody>
      </p:sp>
      <p:pic>
        <p:nvPicPr>
          <p:cNvPr id="39942" name="Picture 4">
            <a:extLst>
              <a:ext uri="{FF2B5EF4-FFF2-40B4-BE49-F238E27FC236}">
                <a16:creationId xmlns:a16="http://schemas.microsoft.com/office/drawing/2014/main" id="{83BC26F5-BD07-437F-B61E-87621B9FA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813" y="3886200"/>
            <a:ext cx="6910387"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8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7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7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7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8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Date Placeholder 3">
            <a:extLst>
              <a:ext uri="{FF2B5EF4-FFF2-40B4-BE49-F238E27FC236}">
                <a16:creationId xmlns:a16="http://schemas.microsoft.com/office/drawing/2014/main" id="{1DD0A639-37B9-4B34-9DEB-59F79426452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9D24D72-23C3-467D-995D-E89F7D8144D3}"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41987" name="Slide Number Placeholder 5">
            <a:extLst>
              <a:ext uri="{FF2B5EF4-FFF2-40B4-BE49-F238E27FC236}">
                <a16:creationId xmlns:a16="http://schemas.microsoft.com/office/drawing/2014/main" id="{38411B45-C984-4D3B-A1B0-89D1CFF9A7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1E2CB20-B229-4AD9-9A4A-B5DCB63B81D3}" type="slidenum">
              <a:rPr lang="en-US" altLang="en-US" sz="1400">
                <a:latin typeface="Arial" panose="020B0604020202020204" pitchFamily="34" charset="0"/>
              </a:rPr>
              <a:pPr eaLnBrk="1" hangingPunct="1"/>
              <a:t>24</a:t>
            </a:fld>
            <a:endParaRPr lang="en-US" altLang="en-US" sz="1400">
              <a:latin typeface="Arial" panose="020B0604020202020204" pitchFamily="34" charset="0"/>
            </a:endParaRPr>
          </a:p>
        </p:txBody>
      </p:sp>
      <p:sp>
        <p:nvSpPr>
          <p:cNvPr id="41988" name="Rectangle 2">
            <a:extLst>
              <a:ext uri="{FF2B5EF4-FFF2-40B4-BE49-F238E27FC236}">
                <a16:creationId xmlns:a16="http://schemas.microsoft.com/office/drawing/2014/main" id="{0FF07DA3-540D-40A2-85CB-B8952AA0637B}"/>
              </a:ext>
            </a:extLst>
          </p:cNvPr>
          <p:cNvSpPr>
            <a:spLocks noGrp="1" noChangeArrowheads="1"/>
          </p:cNvSpPr>
          <p:nvPr>
            <p:ph type="title"/>
          </p:nvPr>
        </p:nvSpPr>
        <p:spPr/>
        <p:txBody>
          <a:bodyPr/>
          <a:lstStyle/>
          <a:p>
            <a:pPr eaLnBrk="1" hangingPunct="1"/>
            <a:r>
              <a:rPr lang="en-US" altLang="en-US"/>
              <a:t>Private Workspace</a:t>
            </a:r>
          </a:p>
        </p:txBody>
      </p:sp>
      <p:sp>
        <p:nvSpPr>
          <p:cNvPr id="41989" name="Rectangle 3">
            <a:extLst>
              <a:ext uri="{FF2B5EF4-FFF2-40B4-BE49-F238E27FC236}">
                <a16:creationId xmlns:a16="http://schemas.microsoft.com/office/drawing/2014/main" id="{99B859E0-BC8A-49C0-97D3-029279B361C5}"/>
              </a:ext>
            </a:extLst>
          </p:cNvPr>
          <p:cNvSpPr>
            <a:spLocks noGrp="1" noChangeArrowheads="1"/>
          </p:cNvSpPr>
          <p:nvPr>
            <p:ph type="body" idx="1"/>
          </p:nvPr>
        </p:nvSpPr>
        <p:spPr/>
        <p:txBody>
          <a:bodyPr/>
          <a:lstStyle/>
          <a:p>
            <a:pPr eaLnBrk="1" hangingPunct="1"/>
            <a:r>
              <a:rPr lang="en-US" altLang="en-US" sz="1800"/>
              <a:t>If the transaction aborts, the private copies of objects and the private indices are discarded.</a:t>
            </a:r>
          </a:p>
          <a:p>
            <a:pPr eaLnBrk="1" hangingPunct="1"/>
            <a:endParaRPr lang="en-US" altLang="en-US" sz="1800"/>
          </a:p>
          <a:p>
            <a:pPr eaLnBrk="1" hangingPunct="1"/>
            <a:endParaRPr lang="en-US" altLang="en-US" sz="1800"/>
          </a:p>
        </p:txBody>
      </p:sp>
      <p:pic>
        <p:nvPicPr>
          <p:cNvPr id="41990" name="Picture 5">
            <a:extLst>
              <a:ext uri="{FF2B5EF4-FFF2-40B4-BE49-F238E27FC236}">
                <a16:creationId xmlns:a16="http://schemas.microsoft.com/office/drawing/2014/main" id="{5C0D0F37-087E-499A-9C21-3E7C16F2C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63925"/>
            <a:ext cx="792480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Date Placeholder 3">
            <a:extLst>
              <a:ext uri="{FF2B5EF4-FFF2-40B4-BE49-F238E27FC236}">
                <a16:creationId xmlns:a16="http://schemas.microsoft.com/office/drawing/2014/main" id="{E1B3AFD3-C1FD-4EDA-825B-9CDE16BC4CD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DA16FBA-65C8-4044-9910-A5E855AE8BAE}"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43011" name="Slide Number Placeholder 5">
            <a:extLst>
              <a:ext uri="{FF2B5EF4-FFF2-40B4-BE49-F238E27FC236}">
                <a16:creationId xmlns:a16="http://schemas.microsoft.com/office/drawing/2014/main" id="{25CC8C77-E528-4FA8-9EC5-83A2CC3FB6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329839C-BF40-4A4B-927F-A492D5AED61C}" type="slidenum">
              <a:rPr lang="en-US" altLang="en-US" sz="1400">
                <a:latin typeface="Arial" panose="020B0604020202020204" pitchFamily="34" charset="0"/>
              </a:rPr>
              <a:pPr eaLnBrk="1" hangingPunct="1"/>
              <a:t>25</a:t>
            </a:fld>
            <a:endParaRPr lang="en-US" altLang="en-US" sz="1400">
              <a:latin typeface="Arial" panose="020B0604020202020204" pitchFamily="34" charset="0"/>
            </a:endParaRPr>
          </a:p>
        </p:txBody>
      </p:sp>
      <p:sp>
        <p:nvSpPr>
          <p:cNvPr id="43012" name="Rectangle 2">
            <a:extLst>
              <a:ext uri="{FF2B5EF4-FFF2-40B4-BE49-F238E27FC236}">
                <a16:creationId xmlns:a16="http://schemas.microsoft.com/office/drawing/2014/main" id="{878138FF-1437-4F89-82ED-B400DE81EFAC}"/>
              </a:ext>
            </a:extLst>
          </p:cNvPr>
          <p:cNvSpPr>
            <a:spLocks noGrp="1" noChangeArrowheads="1"/>
          </p:cNvSpPr>
          <p:nvPr>
            <p:ph type="title"/>
          </p:nvPr>
        </p:nvSpPr>
        <p:spPr/>
        <p:txBody>
          <a:bodyPr/>
          <a:lstStyle/>
          <a:p>
            <a:pPr eaLnBrk="1" hangingPunct="1"/>
            <a:r>
              <a:rPr lang="en-US" altLang="en-US"/>
              <a:t>Write-ahead Log</a:t>
            </a:r>
            <a:br>
              <a:rPr lang="en-US" altLang="en-US" b="0"/>
            </a:br>
            <a:endParaRPr lang="en-US" altLang="en-US" b="0"/>
          </a:p>
        </p:txBody>
      </p:sp>
      <p:sp>
        <p:nvSpPr>
          <p:cNvPr id="38918" name="Rectangle 3">
            <a:extLst>
              <a:ext uri="{FF2B5EF4-FFF2-40B4-BE49-F238E27FC236}">
                <a16:creationId xmlns:a16="http://schemas.microsoft.com/office/drawing/2014/main" id="{904E1C02-0187-49CC-9C42-49753D52C017}"/>
              </a:ext>
            </a:extLst>
          </p:cNvPr>
          <p:cNvSpPr>
            <a:spLocks noGrp="1" noChangeArrowheads="1"/>
          </p:cNvSpPr>
          <p:nvPr>
            <p:ph type="body" idx="1"/>
          </p:nvPr>
        </p:nvSpPr>
        <p:spPr/>
        <p:txBody>
          <a:bodyPr/>
          <a:lstStyle/>
          <a:p>
            <a:pPr eaLnBrk="1" hangingPunct="1"/>
            <a:r>
              <a:rPr lang="en-US" altLang="en-US" sz="1600" b="1"/>
              <a:t>Before any changes to objects are made, a record (log) is written to a </a:t>
            </a:r>
            <a:r>
              <a:rPr lang="ja-JP" altLang="en-US" sz="1600" b="1"/>
              <a:t>“</a:t>
            </a:r>
            <a:r>
              <a:rPr lang="en-US" altLang="ja-JP" sz="1600" b="1"/>
              <a:t>write-ahead log</a:t>
            </a:r>
            <a:r>
              <a:rPr lang="ja-JP" altLang="en-US" sz="1600" b="1"/>
              <a:t>”</a:t>
            </a:r>
            <a:r>
              <a:rPr lang="en-US" altLang="ja-JP" sz="1600" b="1"/>
              <a:t> on stable storage.</a:t>
            </a:r>
          </a:p>
          <a:p>
            <a:pPr eaLnBrk="1" hangingPunct="1"/>
            <a:endParaRPr lang="en-US" altLang="en-US" sz="1600" b="1"/>
          </a:p>
          <a:p>
            <a:pPr eaLnBrk="1" hangingPunct="1"/>
            <a:r>
              <a:rPr lang="en-US" altLang="en-US" sz="1600" b="1"/>
              <a:t>The log contains the following information</a:t>
            </a:r>
          </a:p>
          <a:p>
            <a:pPr lvl="1" eaLnBrk="1" hangingPunct="1"/>
            <a:r>
              <a:rPr lang="en-US" altLang="en-US" sz="1600" b="1"/>
              <a:t>which transaction is making the change,</a:t>
            </a:r>
          </a:p>
          <a:p>
            <a:pPr lvl="1" eaLnBrk="1" hangingPunct="1"/>
            <a:r>
              <a:rPr lang="en-US" altLang="en-US" sz="1600" b="1"/>
              <a:t>which object is being changed, and</a:t>
            </a:r>
          </a:p>
          <a:p>
            <a:pPr lvl="1" eaLnBrk="1" hangingPunct="1"/>
            <a:r>
              <a:rPr lang="en-US" altLang="en-US" sz="1600" b="1"/>
              <a:t>what the old and new values are.</a:t>
            </a:r>
          </a:p>
          <a:p>
            <a:pPr eaLnBrk="1" hangingPunct="1"/>
            <a:endParaRPr lang="en-US" altLang="en-US" sz="1600" b="1"/>
          </a:p>
          <a:p>
            <a:pPr eaLnBrk="1" hangingPunct="1"/>
            <a:r>
              <a:rPr lang="en-US" altLang="en-US" sz="1600" b="1"/>
              <a:t>Only after the log has been written successfully, the change is made to the object.</a:t>
            </a:r>
          </a:p>
          <a:p>
            <a:pPr eaLnBrk="1" hangingPunct="1"/>
            <a:endParaRPr lang="en-US" altLang="en-US" sz="1600" b="1"/>
          </a:p>
          <a:p>
            <a:pPr lvl="1" eaLnBrk="1" hangingPunct="1"/>
            <a:endParaRPr lang="en-US" altLang="en-US" sz="1600" b="1"/>
          </a:p>
        </p:txBody>
      </p:sp>
      <p:pic>
        <p:nvPicPr>
          <p:cNvPr id="43014" name="Picture 4">
            <a:extLst>
              <a:ext uri="{FF2B5EF4-FFF2-40B4-BE49-F238E27FC236}">
                <a16:creationId xmlns:a16="http://schemas.microsoft.com/office/drawing/2014/main" id="{C9E61AAC-0AF0-4DDC-A8C6-4CB14C6DF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46600"/>
            <a:ext cx="63246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9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18">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Date Placeholder 3">
            <a:extLst>
              <a:ext uri="{FF2B5EF4-FFF2-40B4-BE49-F238E27FC236}">
                <a16:creationId xmlns:a16="http://schemas.microsoft.com/office/drawing/2014/main" id="{849ABC2E-0196-4F9C-BF73-03E5ACC70D6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145AFE9-3668-423E-A4C9-4C2EEDE65C04}"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44035" name="Slide Number Placeholder 5">
            <a:extLst>
              <a:ext uri="{FF2B5EF4-FFF2-40B4-BE49-F238E27FC236}">
                <a16:creationId xmlns:a16="http://schemas.microsoft.com/office/drawing/2014/main" id="{3DF604F8-5E04-469C-A48C-7225F13E5E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574F954-30A8-4C0B-B300-9B8963A5F4AC}" type="slidenum">
              <a:rPr lang="en-US" altLang="en-US" sz="1400">
                <a:latin typeface="Arial" panose="020B0604020202020204" pitchFamily="34" charset="0"/>
              </a:rPr>
              <a:pPr eaLnBrk="1" hangingPunct="1"/>
              <a:t>26</a:t>
            </a:fld>
            <a:endParaRPr lang="en-US" altLang="en-US" sz="1400">
              <a:latin typeface="Arial" panose="020B0604020202020204" pitchFamily="34" charset="0"/>
            </a:endParaRPr>
          </a:p>
        </p:txBody>
      </p:sp>
      <p:sp>
        <p:nvSpPr>
          <p:cNvPr id="44036" name="Rectangle 2">
            <a:extLst>
              <a:ext uri="{FF2B5EF4-FFF2-40B4-BE49-F238E27FC236}">
                <a16:creationId xmlns:a16="http://schemas.microsoft.com/office/drawing/2014/main" id="{AB290625-D2A1-4540-A7EB-35630E62BF87}"/>
              </a:ext>
            </a:extLst>
          </p:cNvPr>
          <p:cNvSpPr>
            <a:spLocks noGrp="1" noChangeArrowheads="1"/>
          </p:cNvSpPr>
          <p:nvPr>
            <p:ph type="title"/>
          </p:nvPr>
        </p:nvSpPr>
        <p:spPr/>
        <p:txBody>
          <a:bodyPr/>
          <a:lstStyle/>
          <a:p>
            <a:pPr eaLnBrk="1" hangingPunct="1"/>
            <a:r>
              <a:rPr lang="en-US" altLang="en-US"/>
              <a:t>Write-ahead Log </a:t>
            </a:r>
          </a:p>
        </p:txBody>
      </p:sp>
      <p:sp>
        <p:nvSpPr>
          <p:cNvPr id="44037" name="Rectangle 3">
            <a:extLst>
              <a:ext uri="{FF2B5EF4-FFF2-40B4-BE49-F238E27FC236}">
                <a16:creationId xmlns:a16="http://schemas.microsoft.com/office/drawing/2014/main" id="{4DB36B98-BBE6-4D03-B83B-35CEB11EDDAB}"/>
              </a:ext>
            </a:extLst>
          </p:cNvPr>
          <p:cNvSpPr>
            <a:spLocks noGrp="1" noChangeArrowheads="1"/>
          </p:cNvSpPr>
          <p:nvPr>
            <p:ph type="body" idx="1"/>
          </p:nvPr>
        </p:nvSpPr>
        <p:spPr>
          <a:xfrm>
            <a:off x="381000" y="2362200"/>
            <a:ext cx="8229600" cy="3657600"/>
          </a:xfrm>
        </p:spPr>
        <p:txBody>
          <a:bodyPr/>
          <a:lstStyle/>
          <a:p>
            <a:pPr eaLnBrk="1" hangingPunct="1"/>
            <a:r>
              <a:rPr lang="en-US" altLang="en-US" sz="1800"/>
              <a:t>If the transaction committed, a commit record is written to the log (data has already been  written).</a:t>
            </a:r>
            <a:br>
              <a:rPr lang="en-US" altLang="en-US" sz="1800"/>
            </a:br>
            <a:br>
              <a:rPr lang="en-US" altLang="en-US" sz="1800"/>
            </a:br>
            <a:br>
              <a:rPr lang="en-US" altLang="en-US" sz="1800"/>
            </a:br>
            <a:br>
              <a:rPr lang="en-US" altLang="en-US" sz="1800"/>
            </a:br>
            <a:endParaRPr lang="en-US" altLang="en-US" sz="1800"/>
          </a:p>
          <a:p>
            <a:pPr eaLnBrk="1" hangingPunct="1"/>
            <a:r>
              <a:rPr lang="en-US" altLang="en-US" sz="1800"/>
              <a:t>If the transaction aborts, the log can be used to rollback to the original state.</a:t>
            </a:r>
            <a:br>
              <a:rPr lang="en-US" altLang="en-US" sz="1800"/>
            </a:br>
            <a:br>
              <a:rPr lang="en-US" altLang="en-US" sz="1800"/>
            </a:br>
            <a:br>
              <a:rPr lang="en-US" altLang="en-US" sz="1800"/>
            </a:br>
            <a:br>
              <a:rPr lang="en-US" altLang="en-US" sz="1800"/>
            </a:br>
            <a:endParaRPr lang="en-US" altLang="en-US" sz="1800"/>
          </a:p>
          <a:p>
            <a:pPr eaLnBrk="1" hangingPunct="1"/>
            <a:r>
              <a:rPr lang="en-US" altLang="en-US" sz="1800"/>
              <a:t>The log can be used for recovering from crashes.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Date Placeholder 3">
            <a:extLst>
              <a:ext uri="{FF2B5EF4-FFF2-40B4-BE49-F238E27FC236}">
                <a16:creationId xmlns:a16="http://schemas.microsoft.com/office/drawing/2014/main" id="{250F0DC7-3017-48E4-9A0C-673617754EC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42BC644-2812-4213-B8D5-1E5C23382C40}"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45059" name="Slide Number Placeholder 5">
            <a:extLst>
              <a:ext uri="{FF2B5EF4-FFF2-40B4-BE49-F238E27FC236}">
                <a16:creationId xmlns:a16="http://schemas.microsoft.com/office/drawing/2014/main" id="{C327B216-95D8-4F19-B42E-9F1D9FBDC4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02068E4-1A92-4428-B107-1BC32AF2C640}" type="slidenum">
              <a:rPr lang="en-US" altLang="en-US" sz="1400">
                <a:latin typeface="Arial" panose="020B0604020202020204" pitchFamily="34" charset="0"/>
              </a:rPr>
              <a:pPr eaLnBrk="1" hangingPunct="1"/>
              <a:t>27</a:t>
            </a:fld>
            <a:endParaRPr lang="en-US" altLang="en-US" sz="1400">
              <a:latin typeface="Arial" panose="020B0604020202020204" pitchFamily="34" charset="0"/>
            </a:endParaRPr>
          </a:p>
        </p:txBody>
      </p:sp>
      <p:sp>
        <p:nvSpPr>
          <p:cNvPr id="45060" name="Rectangle 2">
            <a:extLst>
              <a:ext uri="{FF2B5EF4-FFF2-40B4-BE49-F238E27FC236}">
                <a16:creationId xmlns:a16="http://schemas.microsoft.com/office/drawing/2014/main" id="{D075F80C-EA6F-4A21-BAAA-6A3708C0B70F}"/>
              </a:ext>
            </a:extLst>
          </p:cNvPr>
          <p:cNvSpPr>
            <a:spLocks noGrp="1" noChangeArrowheads="1"/>
          </p:cNvSpPr>
          <p:nvPr>
            <p:ph type="title"/>
          </p:nvPr>
        </p:nvSpPr>
        <p:spPr/>
        <p:txBody>
          <a:bodyPr/>
          <a:lstStyle/>
          <a:p>
            <a:pPr eaLnBrk="1" hangingPunct="1"/>
            <a:r>
              <a:rPr lang="en-US" altLang="en-US"/>
              <a:t>Distributed Commit</a:t>
            </a:r>
          </a:p>
        </p:txBody>
      </p:sp>
      <p:sp>
        <p:nvSpPr>
          <p:cNvPr id="45061" name="Rectangle 3">
            <a:extLst>
              <a:ext uri="{FF2B5EF4-FFF2-40B4-BE49-F238E27FC236}">
                <a16:creationId xmlns:a16="http://schemas.microsoft.com/office/drawing/2014/main" id="{CFD41EDA-796F-4D59-A40D-573472433FB5}"/>
              </a:ext>
            </a:extLst>
          </p:cNvPr>
          <p:cNvSpPr>
            <a:spLocks noGrp="1" noChangeArrowheads="1"/>
          </p:cNvSpPr>
          <p:nvPr>
            <p:ph type="body" idx="1"/>
          </p:nvPr>
        </p:nvSpPr>
        <p:spPr>
          <a:xfrm>
            <a:off x="533400" y="1676400"/>
            <a:ext cx="8229600" cy="4267200"/>
          </a:xfrm>
        </p:spPr>
        <p:txBody>
          <a:bodyPr/>
          <a:lstStyle/>
          <a:p>
            <a:pPr eaLnBrk="1" hangingPunct="1">
              <a:buFontTx/>
              <a:buNone/>
            </a:pPr>
            <a:r>
              <a:rPr lang="en-US" altLang="en-US" sz="1800" b="1" dirty="0"/>
              <a:t>Two-Phase Commit Protocol</a:t>
            </a:r>
          </a:p>
          <a:p>
            <a:pPr eaLnBrk="1" hangingPunct="1">
              <a:buFontTx/>
              <a:buNone/>
            </a:pPr>
            <a:endParaRPr lang="en-US" altLang="en-US" sz="1800" b="1" dirty="0"/>
          </a:p>
          <a:p>
            <a:pPr eaLnBrk="1" hangingPunct="1"/>
            <a:r>
              <a:rPr lang="en-US" altLang="en-US" sz="1800" dirty="0"/>
              <a:t>The action of committing a transaction must be done </a:t>
            </a:r>
            <a:r>
              <a:rPr lang="en-US" altLang="en-US" sz="1800" b="1" i="1" dirty="0"/>
              <a:t>instantaneously </a:t>
            </a:r>
            <a:r>
              <a:rPr lang="en-US" altLang="en-US" sz="1800" dirty="0"/>
              <a:t>and </a:t>
            </a:r>
            <a:r>
              <a:rPr lang="en-US" altLang="en-US" sz="1800" b="1" i="1" dirty="0"/>
              <a:t>indivisibly</a:t>
            </a:r>
            <a:r>
              <a:rPr lang="en-US" altLang="en-US" sz="1800" dirty="0"/>
              <a:t>.</a:t>
            </a:r>
            <a:br>
              <a:rPr lang="en-US" altLang="en-US" sz="1800" dirty="0"/>
            </a:br>
            <a:br>
              <a:rPr lang="en-US" altLang="en-US" sz="1800" dirty="0"/>
            </a:br>
            <a:br>
              <a:rPr lang="en-US" altLang="en-US" sz="1800" dirty="0"/>
            </a:br>
            <a:endParaRPr lang="en-US" altLang="en-US" sz="1800" dirty="0"/>
          </a:p>
          <a:p>
            <a:pPr eaLnBrk="1" hangingPunct="1"/>
            <a:r>
              <a:rPr lang="en-US" altLang="en-US" sz="1800" dirty="0"/>
              <a:t>In a distributed system, the commit requires the </a:t>
            </a:r>
            <a:r>
              <a:rPr lang="en-US" altLang="en-US" sz="1800" b="1" i="1" dirty="0"/>
              <a:t>cooperation </a:t>
            </a:r>
            <a:r>
              <a:rPr lang="en-US" altLang="en-US" sz="1800" dirty="0"/>
              <a:t>of multiple processes (may be) on different machines.</a:t>
            </a:r>
            <a:br>
              <a:rPr lang="en-US" altLang="en-US" sz="1800" dirty="0"/>
            </a:br>
            <a:br>
              <a:rPr lang="en-US" altLang="en-US" sz="1800" dirty="0"/>
            </a:br>
            <a:br>
              <a:rPr lang="en-US" altLang="en-US" sz="1800" dirty="0"/>
            </a:br>
            <a:endParaRPr lang="en-US" altLang="en-US" sz="1800" dirty="0"/>
          </a:p>
          <a:p>
            <a:pPr eaLnBrk="1" hangingPunct="1"/>
            <a:r>
              <a:rPr lang="en-US" altLang="en-US" sz="1800" dirty="0"/>
              <a:t>Two-phase commit protocol is the most </a:t>
            </a:r>
            <a:r>
              <a:rPr lang="en-US" altLang="en-US" sz="1800" b="1" i="1" dirty="0"/>
              <a:t>widely used protocol </a:t>
            </a:r>
            <a:r>
              <a:rPr lang="en-US" altLang="en-US" sz="1800" dirty="0"/>
              <a:t>to implement atomic commit.</a:t>
            </a:r>
          </a:p>
          <a:p>
            <a:pPr eaLnBrk="1" hangingPunct="1"/>
            <a:endParaRPr lang="en-US" alt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Date Placeholder 3">
            <a:extLst>
              <a:ext uri="{FF2B5EF4-FFF2-40B4-BE49-F238E27FC236}">
                <a16:creationId xmlns:a16="http://schemas.microsoft.com/office/drawing/2014/main" id="{4FF5193D-43D9-47B6-B781-56830A44C20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396970A-7ADC-4690-A3D2-2BA23B7B5B0B}"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46083" name="Slide Number Placeholder 5">
            <a:extLst>
              <a:ext uri="{FF2B5EF4-FFF2-40B4-BE49-F238E27FC236}">
                <a16:creationId xmlns:a16="http://schemas.microsoft.com/office/drawing/2014/main" id="{20302AE3-BF2E-4194-AA23-8CC5F464B4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49CC0BB-410E-4A2C-89E6-4B6B2DF1BA54}" type="slidenum">
              <a:rPr lang="en-US" altLang="en-US" sz="1400">
                <a:latin typeface="Arial" panose="020B0604020202020204" pitchFamily="34" charset="0"/>
              </a:rPr>
              <a:pPr eaLnBrk="1" hangingPunct="1"/>
              <a:t>28</a:t>
            </a:fld>
            <a:endParaRPr lang="en-US" altLang="en-US" sz="1400">
              <a:latin typeface="Arial" panose="020B0604020202020204" pitchFamily="34" charset="0"/>
            </a:endParaRPr>
          </a:p>
        </p:txBody>
      </p:sp>
      <p:sp>
        <p:nvSpPr>
          <p:cNvPr id="46084" name="Rectangle 2">
            <a:extLst>
              <a:ext uri="{FF2B5EF4-FFF2-40B4-BE49-F238E27FC236}">
                <a16:creationId xmlns:a16="http://schemas.microsoft.com/office/drawing/2014/main" id="{F40ACC62-CD73-465D-9536-FC194C86D4D8}"/>
              </a:ext>
            </a:extLst>
          </p:cNvPr>
          <p:cNvSpPr>
            <a:spLocks noGrp="1" noChangeArrowheads="1"/>
          </p:cNvSpPr>
          <p:nvPr>
            <p:ph type="title"/>
          </p:nvPr>
        </p:nvSpPr>
        <p:spPr/>
        <p:txBody>
          <a:bodyPr/>
          <a:lstStyle/>
          <a:p>
            <a:pPr eaLnBrk="1" hangingPunct="1"/>
            <a:r>
              <a:rPr lang="en-US" altLang="en-US"/>
              <a:t>Two Phase Commit Protocol</a:t>
            </a:r>
          </a:p>
        </p:txBody>
      </p:sp>
      <p:sp>
        <p:nvSpPr>
          <p:cNvPr id="46085" name="Rectangle 3">
            <a:extLst>
              <a:ext uri="{FF2B5EF4-FFF2-40B4-BE49-F238E27FC236}">
                <a16:creationId xmlns:a16="http://schemas.microsoft.com/office/drawing/2014/main" id="{DF68E6C3-D9D1-4A62-9AE6-4140CCCC5E0B}"/>
              </a:ext>
            </a:extLst>
          </p:cNvPr>
          <p:cNvSpPr>
            <a:spLocks noGrp="1" noChangeArrowheads="1"/>
          </p:cNvSpPr>
          <p:nvPr>
            <p:ph type="body" idx="1"/>
          </p:nvPr>
        </p:nvSpPr>
        <p:spPr/>
        <p:txBody>
          <a:bodyPr/>
          <a:lstStyle/>
          <a:p>
            <a:pPr eaLnBrk="1" hangingPunct="1"/>
            <a:r>
              <a:rPr lang="en-US" altLang="en-US" sz="1800"/>
              <a:t>One process functions as the coordinator.</a:t>
            </a:r>
          </a:p>
          <a:p>
            <a:pPr eaLnBrk="1" hangingPunct="1"/>
            <a:r>
              <a:rPr lang="en-US" altLang="en-US" sz="1800"/>
              <a:t>The other participating processes are subordinates (Cohorts).</a:t>
            </a:r>
          </a:p>
          <a:p>
            <a:pPr eaLnBrk="1" hangingPunct="1"/>
            <a:endParaRPr lang="en-US" altLang="en-US" sz="1800"/>
          </a:p>
          <a:p>
            <a:pPr eaLnBrk="1" hangingPunct="1"/>
            <a:endParaRPr lang="en-US" altLang="en-US" sz="1800"/>
          </a:p>
        </p:txBody>
      </p:sp>
      <p:pic>
        <p:nvPicPr>
          <p:cNvPr id="46086" name="Picture 4">
            <a:extLst>
              <a:ext uri="{FF2B5EF4-FFF2-40B4-BE49-F238E27FC236}">
                <a16:creationId xmlns:a16="http://schemas.microsoft.com/office/drawing/2014/main" id="{2221CB95-C8F4-46E2-BCF8-A4DFF55C8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825" y="2514600"/>
            <a:ext cx="28003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5">
            <a:extLst>
              <a:ext uri="{FF2B5EF4-FFF2-40B4-BE49-F238E27FC236}">
                <a16:creationId xmlns:a16="http://schemas.microsoft.com/office/drawing/2014/main" id="{400CBB9E-01D7-4B3A-AAAA-2AEEDA54F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733800"/>
            <a:ext cx="7391400"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Date Placeholder 3">
            <a:extLst>
              <a:ext uri="{FF2B5EF4-FFF2-40B4-BE49-F238E27FC236}">
                <a16:creationId xmlns:a16="http://schemas.microsoft.com/office/drawing/2014/main" id="{5FA5F3B1-B03D-4822-8EFF-8B910031BFA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CDD0697-D6EB-4961-9922-CF2833634595}"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47107" name="Slide Number Placeholder 5">
            <a:extLst>
              <a:ext uri="{FF2B5EF4-FFF2-40B4-BE49-F238E27FC236}">
                <a16:creationId xmlns:a16="http://schemas.microsoft.com/office/drawing/2014/main" id="{F4DDCCF3-0411-4CC7-BADD-2AD8214968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1FCA83D-EDC4-4945-84A2-4B17315B9050}" type="slidenum">
              <a:rPr lang="en-US" altLang="en-US" sz="1400">
                <a:latin typeface="Arial" panose="020B0604020202020204" pitchFamily="34" charset="0"/>
              </a:rPr>
              <a:pPr eaLnBrk="1" hangingPunct="1"/>
              <a:t>29</a:t>
            </a:fld>
            <a:endParaRPr lang="en-US" altLang="en-US" sz="1400">
              <a:latin typeface="Arial" panose="020B0604020202020204" pitchFamily="34" charset="0"/>
            </a:endParaRPr>
          </a:p>
        </p:txBody>
      </p:sp>
      <p:sp>
        <p:nvSpPr>
          <p:cNvPr id="47108" name="Rectangle 2">
            <a:extLst>
              <a:ext uri="{FF2B5EF4-FFF2-40B4-BE49-F238E27FC236}">
                <a16:creationId xmlns:a16="http://schemas.microsoft.com/office/drawing/2014/main" id="{48086408-C452-4530-8F0E-5336734D49C9}"/>
              </a:ext>
            </a:extLst>
          </p:cNvPr>
          <p:cNvSpPr>
            <a:spLocks noGrp="1" noChangeArrowheads="1"/>
          </p:cNvSpPr>
          <p:nvPr>
            <p:ph type="title"/>
          </p:nvPr>
        </p:nvSpPr>
        <p:spPr/>
        <p:txBody>
          <a:bodyPr/>
          <a:lstStyle/>
          <a:p>
            <a:pPr eaLnBrk="1" hangingPunct="1"/>
            <a:r>
              <a:rPr lang="en-US" altLang="en-US"/>
              <a:t>Two Phase Commit Protocol</a:t>
            </a:r>
          </a:p>
        </p:txBody>
      </p:sp>
      <p:sp>
        <p:nvSpPr>
          <p:cNvPr id="43014" name="Rectangle 3">
            <a:extLst>
              <a:ext uri="{FF2B5EF4-FFF2-40B4-BE49-F238E27FC236}">
                <a16:creationId xmlns:a16="http://schemas.microsoft.com/office/drawing/2014/main" id="{ED6542A9-399B-4648-BA27-579795C28E58}"/>
              </a:ext>
            </a:extLst>
          </p:cNvPr>
          <p:cNvSpPr>
            <a:spLocks noGrp="1" noChangeArrowheads="1"/>
          </p:cNvSpPr>
          <p:nvPr>
            <p:ph type="body" idx="1"/>
          </p:nvPr>
        </p:nvSpPr>
        <p:spPr/>
        <p:txBody>
          <a:bodyPr/>
          <a:lstStyle/>
          <a:p>
            <a:pPr eaLnBrk="1" hangingPunct="1"/>
            <a:r>
              <a:rPr lang="en-US" altLang="en-US" sz="1800"/>
              <a:t>The coordinator writes an entry </a:t>
            </a:r>
            <a:r>
              <a:rPr lang="ja-JP" altLang="en-US" sz="1800"/>
              <a:t>“</a:t>
            </a:r>
            <a:r>
              <a:rPr lang="en-US" altLang="ja-JP" sz="1800"/>
              <a:t>prepare</a:t>
            </a:r>
            <a:r>
              <a:rPr lang="ja-JP" altLang="en-US" sz="1800"/>
              <a:t>”</a:t>
            </a:r>
            <a:r>
              <a:rPr lang="en-US" altLang="ja-JP" sz="1800"/>
              <a:t> in the log on a stable storage and sends the other processes involved (the subordinates) a message telling them to prepare.</a:t>
            </a:r>
          </a:p>
          <a:p>
            <a:pPr eaLnBrk="1" hangingPunct="1"/>
            <a:endParaRPr lang="en-US" altLang="en-US" sz="1800"/>
          </a:p>
          <a:p>
            <a:pPr eaLnBrk="1" hangingPunct="1"/>
            <a:r>
              <a:rPr lang="en-US" altLang="en-US" sz="1800"/>
              <a:t>When a subordinate receives the message, it checks to see if it is ready to commit, makes a log entry, and sends back its decision.</a:t>
            </a:r>
          </a:p>
          <a:p>
            <a:pPr eaLnBrk="1" hangingPunct="1"/>
            <a:endParaRPr lang="en-US" altLang="en-US" sz="1800"/>
          </a:p>
          <a:p>
            <a:pPr eaLnBrk="1" hangingPunct="1"/>
            <a:r>
              <a:rPr lang="en-US" altLang="en-US" sz="1800"/>
              <a:t>After collecting all the responses, if all the processes are ready to commit, the transaction is committed. Otherwise, the transaction is aborted.</a:t>
            </a:r>
          </a:p>
          <a:p>
            <a:pPr eaLnBrk="1" hangingPunct="1"/>
            <a:endParaRPr lang="en-US" altLang="en-US" sz="1800"/>
          </a:p>
          <a:p>
            <a:pPr eaLnBrk="1" hangingPunct="1"/>
            <a:r>
              <a:rPr lang="en-US" altLang="en-US" sz="1800"/>
              <a:t>The coordinator writes a log entry and then sends a message to each subordinate informing it of the decision. The coordinator</a:t>
            </a:r>
            <a:r>
              <a:rPr lang="ja-JP" altLang="en-US" sz="1800"/>
              <a:t>’</a:t>
            </a:r>
            <a:r>
              <a:rPr lang="en-US" altLang="ja-JP" sz="1800"/>
              <a:t>s writing commit log actually means committing the transaction and no rolling back occurs no matter what happens afterward.</a:t>
            </a:r>
          </a:p>
          <a:p>
            <a:pPr eaLnBrk="1" hangingPunct="1"/>
            <a:endParaRPr lang="en-US" altLang="en-US" sz="1800"/>
          </a:p>
          <a:p>
            <a:pPr eaLnBrk="1" hangingPunct="1"/>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0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3">
            <a:extLst>
              <a:ext uri="{FF2B5EF4-FFF2-40B4-BE49-F238E27FC236}">
                <a16:creationId xmlns:a16="http://schemas.microsoft.com/office/drawing/2014/main" id="{75EC98F8-597C-4E3D-8FD1-3E6C3671A81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9D4E02C-E8C5-4267-B93B-09EC3CAD2958}"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17411" name="Slide Number Placeholder 5">
            <a:extLst>
              <a:ext uri="{FF2B5EF4-FFF2-40B4-BE49-F238E27FC236}">
                <a16:creationId xmlns:a16="http://schemas.microsoft.com/office/drawing/2014/main" id="{8ED56CE2-C321-4923-9855-29055FE0F2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920AA55-2B67-4706-B82A-8B4C73B79B69}" type="slidenum">
              <a:rPr lang="en-US" altLang="en-US" sz="1400">
                <a:latin typeface="Arial" panose="020B0604020202020204" pitchFamily="34" charset="0"/>
              </a:rPr>
              <a:pPr eaLnBrk="1" hangingPunct="1"/>
              <a:t>3</a:t>
            </a:fld>
            <a:endParaRPr lang="en-US" altLang="en-US" sz="1400">
              <a:latin typeface="Arial" panose="020B0604020202020204" pitchFamily="34" charset="0"/>
            </a:endParaRPr>
          </a:p>
        </p:txBody>
      </p:sp>
      <p:sp>
        <p:nvSpPr>
          <p:cNvPr id="17412" name="Rectangle 2">
            <a:extLst>
              <a:ext uri="{FF2B5EF4-FFF2-40B4-BE49-F238E27FC236}">
                <a16:creationId xmlns:a16="http://schemas.microsoft.com/office/drawing/2014/main" id="{BC575CC3-3AE2-4284-91F2-3EAB918274F3}"/>
              </a:ext>
            </a:extLst>
          </p:cNvPr>
          <p:cNvSpPr>
            <a:spLocks noGrp="1" noChangeArrowheads="1"/>
          </p:cNvSpPr>
          <p:nvPr>
            <p:ph type="title"/>
          </p:nvPr>
        </p:nvSpPr>
        <p:spPr>
          <a:xfrm>
            <a:off x="452230" y="457200"/>
            <a:ext cx="8229600" cy="1143000"/>
          </a:xfrm>
        </p:spPr>
        <p:txBody>
          <a:bodyPr/>
          <a:lstStyle/>
          <a:p>
            <a:pPr eaLnBrk="1" hangingPunct="1"/>
            <a:r>
              <a:rPr lang="en-AU" altLang="en-US" dirty="0"/>
              <a:t>Breakdown of Election Algorithms, Distributed Transactions and Concurrency Control</a:t>
            </a:r>
          </a:p>
        </p:txBody>
      </p:sp>
      <p:sp>
        <p:nvSpPr>
          <p:cNvPr id="17413" name="Rectangle 3">
            <a:extLst>
              <a:ext uri="{FF2B5EF4-FFF2-40B4-BE49-F238E27FC236}">
                <a16:creationId xmlns:a16="http://schemas.microsoft.com/office/drawing/2014/main" id="{A606ED84-49D3-43DF-AC83-784820FF4880}"/>
              </a:ext>
            </a:extLst>
          </p:cNvPr>
          <p:cNvSpPr>
            <a:spLocks noGrp="1" noChangeArrowheads="1"/>
          </p:cNvSpPr>
          <p:nvPr>
            <p:ph type="body" idx="1"/>
          </p:nvPr>
        </p:nvSpPr>
        <p:spPr>
          <a:xfrm>
            <a:off x="533400" y="1545431"/>
            <a:ext cx="8229600" cy="4754563"/>
          </a:xfrm>
        </p:spPr>
        <p:txBody>
          <a:bodyPr/>
          <a:lstStyle/>
          <a:p>
            <a:pPr eaLnBrk="1" hangingPunct="1">
              <a:lnSpc>
                <a:spcPct val="90000"/>
              </a:lnSpc>
            </a:pPr>
            <a:r>
              <a:rPr lang="en-US" altLang="en-US" sz="1600" b="1" dirty="0">
                <a:solidFill>
                  <a:schemeClr val="hlink"/>
                </a:solidFill>
              </a:rPr>
              <a:t>Election Algorithms</a:t>
            </a:r>
          </a:p>
          <a:p>
            <a:pPr lvl="1" eaLnBrk="1" hangingPunct="1">
              <a:lnSpc>
                <a:spcPct val="90000"/>
              </a:lnSpc>
            </a:pPr>
            <a:r>
              <a:rPr lang="en-US" altLang="en-US" sz="1400" b="1" dirty="0"/>
              <a:t>Bully Algorithm</a:t>
            </a:r>
          </a:p>
          <a:p>
            <a:pPr lvl="1" eaLnBrk="1" hangingPunct="1">
              <a:lnSpc>
                <a:spcPct val="90000"/>
              </a:lnSpc>
            </a:pPr>
            <a:r>
              <a:rPr lang="en-US" altLang="en-US" sz="1400" b="1" dirty="0"/>
              <a:t>Ring Algorithm</a:t>
            </a:r>
          </a:p>
          <a:p>
            <a:pPr eaLnBrk="1" hangingPunct="1">
              <a:lnSpc>
                <a:spcPct val="90000"/>
              </a:lnSpc>
            </a:pPr>
            <a:endParaRPr lang="en-US" altLang="en-US" sz="1600" b="1" dirty="0">
              <a:solidFill>
                <a:schemeClr val="hlink"/>
              </a:solidFill>
            </a:endParaRPr>
          </a:p>
          <a:p>
            <a:pPr eaLnBrk="1" hangingPunct="1">
              <a:lnSpc>
                <a:spcPct val="90000"/>
              </a:lnSpc>
            </a:pPr>
            <a:r>
              <a:rPr lang="en-US" altLang="en-US" sz="1600" b="1" dirty="0">
                <a:solidFill>
                  <a:schemeClr val="hlink"/>
                </a:solidFill>
              </a:rPr>
              <a:t>Distributed Transactions</a:t>
            </a:r>
          </a:p>
          <a:p>
            <a:pPr lvl="1" eaLnBrk="1" hangingPunct="1">
              <a:lnSpc>
                <a:spcPct val="90000"/>
              </a:lnSpc>
            </a:pPr>
            <a:r>
              <a:rPr lang="en-US" altLang="en-US" sz="1400" b="1" dirty="0"/>
              <a:t>System Model</a:t>
            </a:r>
          </a:p>
          <a:p>
            <a:pPr lvl="1" eaLnBrk="1" hangingPunct="1">
              <a:lnSpc>
                <a:spcPct val="90000"/>
              </a:lnSpc>
            </a:pPr>
            <a:r>
              <a:rPr lang="en-US" altLang="en-US" sz="1400" b="1" dirty="0"/>
              <a:t>Properties of transaction</a:t>
            </a:r>
          </a:p>
          <a:p>
            <a:pPr lvl="1" eaLnBrk="1" hangingPunct="1">
              <a:lnSpc>
                <a:spcPct val="90000"/>
              </a:lnSpc>
            </a:pPr>
            <a:r>
              <a:rPr lang="en-US" altLang="en-US" sz="1400" b="1" dirty="0"/>
              <a:t>Implementation of transaction</a:t>
            </a:r>
          </a:p>
          <a:p>
            <a:pPr lvl="2" eaLnBrk="1" hangingPunct="1">
              <a:lnSpc>
                <a:spcPct val="90000"/>
              </a:lnSpc>
            </a:pPr>
            <a:r>
              <a:rPr lang="en-US" altLang="en-US" sz="1400" b="1" dirty="0"/>
              <a:t>Private workspace</a:t>
            </a:r>
          </a:p>
          <a:p>
            <a:pPr lvl="2" eaLnBrk="1" hangingPunct="1">
              <a:lnSpc>
                <a:spcPct val="90000"/>
              </a:lnSpc>
            </a:pPr>
            <a:r>
              <a:rPr lang="en-US" altLang="en-US" sz="1400" b="1" dirty="0"/>
              <a:t>Write-ahead Log</a:t>
            </a:r>
          </a:p>
          <a:p>
            <a:pPr lvl="1" eaLnBrk="1" hangingPunct="1">
              <a:lnSpc>
                <a:spcPct val="90000"/>
              </a:lnSpc>
            </a:pPr>
            <a:r>
              <a:rPr lang="en-US" altLang="en-US" sz="1400" b="1" dirty="0"/>
              <a:t>Distributed Commit Protocols</a:t>
            </a:r>
          </a:p>
          <a:p>
            <a:pPr lvl="2" eaLnBrk="1" hangingPunct="1">
              <a:lnSpc>
                <a:spcPct val="90000"/>
              </a:lnSpc>
            </a:pPr>
            <a:r>
              <a:rPr lang="en-US" altLang="en-US" sz="1400" b="1" dirty="0"/>
              <a:t>2 Phase commit</a:t>
            </a:r>
          </a:p>
          <a:p>
            <a:pPr lvl="2" eaLnBrk="1" hangingPunct="1">
              <a:lnSpc>
                <a:spcPct val="90000"/>
              </a:lnSpc>
            </a:pPr>
            <a:r>
              <a:rPr lang="en-US" altLang="en-US" sz="1400" b="1" dirty="0"/>
              <a:t>3 Phase Commit</a:t>
            </a:r>
          </a:p>
          <a:p>
            <a:pPr eaLnBrk="1" hangingPunct="1">
              <a:lnSpc>
                <a:spcPct val="90000"/>
              </a:lnSpc>
            </a:pPr>
            <a:endParaRPr lang="en-US" altLang="en-US" sz="1600" b="1" dirty="0">
              <a:solidFill>
                <a:schemeClr val="hlink"/>
              </a:solidFill>
            </a:endParaRPr>
          </a:p>
          <a:p>
            <a:pPr eaLnBrk="1" hangingPunct="1">
              <a:lnSpc>
                <a:spcPct val="90000"/>
              </a:lnSpc>
            </a:pPr>
            <a:r>
              <a:rPr lang="en-US" altLang="en-US" sz="1600" b="1" dirty="0">
                <a:solidFill>
                  <a:schemeClr val="hlink"/>
                </a:solidFill>
              </a:rPr>
              <a:t>Concurrency Control in Distributed Systems</a:t>
            </a:r>
          </a:p>
          <a:p>
            <a:pPr lvl="1" eaLnBrk="1" hangingPunct="1">
              <a:lnSpc>
                <a:spcPct val="90000"/>
              </a:lnSpc>
            </a:pPr>
            <a:r>
              <a:rPr lang="en-US" altLang="en-US" sz="1400" b="1" dirty="0"/>
              <a:t>Mechanisms for implementing Concurrency control</a:t>
            </a:r>
          </a:p>
          <a:p>
            <a:pPr lvl="2" eaLnBrk="1" hangingPunct="1">
              <a:lnSpc>
                <a:spcPct val="90000"/>
              </a:lnSpc>
            </a:pPr>
            <a:r>
              <a:rPr lang="en-US" altLang="en-US" sz="1400" b="1" dirty="0"/>
              <a:t>Lock based CC</a:t>
            </a:r>
          </a:p>
          <a:p>
            <a:pPr lvl="2" eaLnBrk="1" hangingPunct="1">
              <a:lnSpc>
                <a:spcPct val="90000"/>
              </a:lnSpc>
            </a:pPr>
            <a:r>
              <a:rPr lang="en-US" altLang="en-US" sz="1400" b="1" dirty="0"/>
              <a:t>Timestamp based CC</a:t>
            </a:r>
          </a:p>
          <a:p>
            <a:pPr lvl="2" eaLnBrk="1" hangingPunct="1">
              <a:lnSpc>
                <a:spcPct val="90000"/>
              </a:lnSpc>
            </a:pPr>
            <a:r>
              <a:rPr lang="en-US" altLang="en-US" sz="1400" b="1" dirty="0"/>
              <a:t>Optimistic CC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Date Placeholder 3">
            <a:extLst>
              <a:ext uri="{FF2B5EF4-FFF2-40B4-BE49-F238E27FC236}">
                <a16:creationId xmlns:a16="http://schemas.microsoft.com/office/drawing/2014/main" id="{0E4FFD22-F7A7-4250-A550-8ECF6AE4C44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8A67EC9-C357-43ED-9400-8859760BA1A4}"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48131" name="Slide Number Placeholder 5">
            <a:extLst>
              <a:ext uri="{FF2B5EF4-FFF2-40B4-BE49-F238E27FC236}">
                <a16:creationId xmlns:a16="http://schemas.microsoft.com/office/drawing/2014/main" id="{DD84B5D8-41FB-4BD0-B363-BE4E7BD3BC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407C93C-7AF4-404E-92D1-8E90140E6C9C}" type="slidenum">
              <a:rPr lang="en-US" altLang="en-US" sz="1400">
                <a:latin typeface="Arial" panose="020B0604020202020204" pitchFamily="34" charset="0"/>
              </a:rPr>
              <a:pPr eaLnBrk="1" hangingPunct="1"/>
              <a:t>30</a:t>
            </a:fld>
            <a:endParaRPr lang="en-US" altLang="en-US" sz="1400">
              <a:latin typeface="Arial" panose="020B0604020202020204" pitchFamily="34" charset="0"/>
            </a:endParaRPr>
          </a:p>
        </p:txBody>
      </p:sp>
      <p:sp>
        <p:nvSpPr>
          <p:cNvPr id="48132" name="Rectangle 2">
            <a:extLst>
              <a:ext uri="{FF2B5EF4-FFF2-40B4-BE49-F238E27FC236}">
                <a16:creationId xmlns:a16="http://schemas.microsoft.com/office/drawing/2014/main" id="{3E92DE8B-314F-4435-9E37-BA098AC92347}"/>
              </a:ext>
            </a:extLst>
          </p:cNvPr>
          <p:cNvSpPr>
            <a:spLocks noGrp="1" noChangeArrowheads="1"/>
          </p:cNvSpPr>
          <p:nvPr>
            <p:ph type="title"/>
          </p:nvPr>
        </p:nvSpPr>
        <p:spPr/>
        <p:txBody>
          <a:bodyPr/>
          <a:lstStyle/>
          <a:p>
            <a:pPr eaLnBrk="1" hangingPunct="1"/>
            <a:r>
              <a:rPr lang="en-US" altLang="en-US"/>
              <a:t>Two Phase Commit Protocol</a:t>
            </a:r>
          </a:p>
        </p:txBody>
      </p:sp>
      <p:sp>
        <p:nvSpPr>
          <p:cNvPr id="48133" name="Rectangle 3">
            <a:extLst>
              <a:ext uri="{FF2B5EF4-FFF2-40B4-BE49-F238E27FC236}">
                <a16:creationId xmlns:a16="http://schemas.microsoft.com/office/drawing/2014/main" id="{2C427D0B-A255-4D4E-B191-1899424FBE04}"/>
              </a:ext>
            </a:extLst>
          </p:cNvPr>
          <p:cNvSpPr>
            <a:spLocks noGrp="1" noChangeArrowheads="1"/>
          </p:cNvSpPr>
          <p:nvPr>
            <p:ph type="body" idx="1"/>
          </p:nvPr>
        </p:nvSpPr>
        <p:spPr>
          <a:xfrm>
            <a:off x="533400" y="1447800"/>
            <a:ext cx="8229600" cy="4572000"/>
          </a:xfrm>
        </p:spPr>
        <p:txBody>
          <a:bodyPr/>
          <a:lstStyle/>
          <a:p>
            <a:pPr eaLnBrk="1" hangingPunct="1"/>
            <a:r>
              <a:rPr lang="en-US" altLang="en-US" sz="1800"/>
              <a:t>This protocol is highly resilient in the face of crashes because it uses stable storages.</a:t>
            </a:r>
            <a:br>
              <a:rPr lang="en-US" altLang="en-US" sz="1800"/>
            </a:br>
            <a:br>
              <a:rPr lang="en-US" altLang="en-US" sz="1800"/>
            </a:br>
            <a:br>
              <a:rPr lang="en-US" altLang="en-US" sz="1800"/>
            </a:br>
            <a:br>
              <a:rPr lang="en-US" altLang="en-US" sz="1800"/>
            </a:br>
            <a:br>
              <a:rPr lang="en-US" altLang="en-US" sz="1800"/>
            </a:br>
            <a:endParaRPr lang="en-US" altLang="en-US" sz="1800"/>
          </a:p>
          <a:p>
            <a:pPr eaLnBrk="1" hangingPunct="1"/>
            <a:r>
              <a:rPr lang="en-US" altLang="en-US" sz="1800"/>
              <a:t>If the coordinator crashes after writing a </a:t>
            </a:r>
            <a:r>
              <a:rPr lang="ja-JP" altLang="en-US" sz="1800"/>
              <a:t>“</a:t>
            </a:r>
            <a:r>
              <a:rPr lang="en-US" altLang="ja-JP" sz="1800"/>
              <a:t>prepare</a:t>
            </a:r>
            <a:r>
              <a:rPr lang="ja-JP" altLang="en-US" sz="1800"/>
              <a:t>”</a:t>
            </a:r>
            <a:r>
              <a:rPr lang="en-US" altLang="ja-JP" sz="1800"/>
              <a:t> or </a:t>
            </a:r>
            <a:r>
              <a:rPr lang="ja-JP" altLang="en-US" sz="1800"/>
              <a:t>“</a:t>
            </a:r>
            <a:r>
              <a:rPr lang="en-US" altLang="ja-JP" sz="1800"/>
              <a:t>commit</a:t>
            </a:r>
            <a:r>
              <a:rPr lang="ja-JP" altLang="en-US" sz="1800"/>
              <a:t>”</a:t>
            </a:r>
            <a:r>
              <a:rPr lang="en-US" altLang="ja-JP" sz="1800"/>
              <a:t> log entry, it can still continue from sending a </a:t>
            </a:r>
            <a:r>
              <a:rPr lang="ja-JP" altLang="en-US" sz="1800"/>
              <a:t>“</a:t>
            </a:r>
            <a:r>
              <a:rPr lang="en-US" altLang="ja-JP" sz="1800"/>
              <a:t>prepare</a:t>
            </a:r>
            <a:r>
              <a:rPr lang="ja-JP" altLang="en-US" sz="1800"/>
              <a:t>”</a:t>
            </a:r>
            <a:r>
              <a:rPr lang="en-US" altLang="ja-JP" sz="1800"/>
              <a:t> or </a:t>
            </a:r>
            <a:r>
              <a:rPr lang="ja-JP" altLang="en-US" sz="1800"/>
              <a:t>“</a:t>
            </a:r>
            <a:r>
              <a:rPr lang="en-US" altLang="ja-JP" sz="1800"/>
              <a:t>commit</a:t>
            </a:r>
            <a:r>
              <a:rPr lang="ja-JP" altLang="en-US" sz="1800"/>
              <a:t>”</a:t>
            </a:r>
            <a:r>
              <a:rPr lang="en-US" altLang="ja-JP" sz="1800"/>
              <a:t> message.</a:t>
            </a:r>
            <a:br>
              <a:rPr lang="en-US" altLang="ja-JP" sz="1800"/>
            </a:br>
            <a:br>
              <a:rPr lang="en-US" altLang="ja-JP" sz="1800"/>
            </a:br>
            <a:br>
              <a:rPr lang="en-US" altLang="ja-JP" sz="1800"/>
            </a:br>
            <a:br>
              <a:rPr lang="en-US" altLang="ja-JP" sz="1800"/>
            </a:br>
            <a:br>
              <a:rPr lang="en-US" altLang="ja-JP" sz="1800"/>
            </a:br>
            <a:endParaRPr lang="en-US" altLang="ja-JP" sz="1800"/>
          </a:p>
          <a:p>
            <a:pPr eaLnBrk="1" hangingPunct="1"/>
            <a:r>
              <a:rPr lang="en-US" altLang="en-US" sz="1800"/>
              <a:t>If a subordinate crashes after writing a </a:t>
            </a:r>
            <a:r>
              <a:rPr lang="ja-JP" altLang="en-US" sz="1800"/>
              <a:t>“</a:t>
            </a:r>
            <a:r>
              <a:rPr lang="en-US" altLang="ja-JP" sz="1800"/>
              <a:t>ready</a:t>
            </a:r>
            <a:r>
              <a:rPr lang="ja-JP" altLang="en-US" sz="1800"/>
              <a:t>”</a:t>
            </a:r>
            <a:r>
              <a:rPr lang="en-US" altLang="ja-JP" sz="1800"/>
              <a:t> or </a:t>
            </a:r>
            <a:r>
              <a:rPr lang="ja-JP" altLang="en-US" sz="1800"/>
              <a:t>“</a:t>
            </a:r>
            <a:r>
              <a:rPr lang="en-US" altLang="ja-JP" sz="1800"/>
              <a:t>commit</a:t>
            </a:r>
            <a:r>
              <a:rPr lang="ja-JP" altLang="en-US" sz="1800"/>
              <a:t>”</a:t>
            </a:r>
            <a:r>
              <a:rPr lang="en-US" altLang="ja-JP" sz="1800"/>
              <a:t> log entry, it can still continue from sending a </a:t>
            </a:r>
            <a:r>
              <a:rPr lang="ja-JP" altLang="en-US" sz="1800"/>
              <a:t>“</a:t>
            </a:r>
            <a:r>
              <a:rPr lang="en-US" altLang="ja-JP" sz="1800"/>
              <a:t>ready</a:t>
            </a:r>
            <a:r>
              <a:rPr lang="ja-JP" altLang="en-US" sz="1800"/>
              <a:t>”</a:t>
            </a:r>
            <a:r>
              <a:rPr lang="en-US" altLang="ja-JP" sz="1800"/>
              <a:t> or </a:t>
            </a:r>
            <a:r>
              <a:rPr lang="ja-JP" altLang="en-US" sz="1800"/>
              <a:t>“</a:t>
            </a:r>
            <a:r>
              <a:rPr lang="en-US" altLang="ja-JP" sz="1800"/>
              <a:t>finished</a:t>
            </a:r>
            <a:r>
              <a:rPr lang="ja-JP" altLang="en-US" sz="1800"/>
              <a:t>”</a:t>
            </a:r>
            <a:r>
              <a:rPr lang="en-US" altLang="ja-JP" sz="1800"/>
              <a:t> message upon restart.</a:t>
            </a:r>
          </a:p>
          <a:p>
            <a:pPr eaLnBrk="1" hangingPunct="1"/>
            <a:endParaRPr lang="en-US" alt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Date Placeholder 3">
            <a:extLst>
              <a:ext uri="{FF2B5EF4-FFF2-40B4-BE49-F238E27FC236}">
                <a16:creationId xmlns:a16="http://schemas.microsoft.com/office/drawing/2014/main" id="{38E6C24F-D398-4A86-BF48-B2A3E66E155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EA5E66E-DF2A-4722-A659-C60502EDA7A4}"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49155" name="Slide Number Placeholder 5">
            <a:extLst>
              <a:ext uri="{FF2B5EF4-FFF2-40B4-BE49-F238E27FC236}">
                <a16:creationId xmlns:a16="http://schemas.microsoft.com/office/drawing/2014/main" id="{AB88D648-1201-4873-8B79-0A8287E7DC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3DFC5DA-169B-4BB6-8A1F-BE9A405B1A81}" type="slidenum">
              <a:rPr lang="en-US" altLang="en-US" sz="1400">
                <a:latin typeface="Arial" panose="020B0604020202020204" pitchFamily="34" charset="0"/>
              </a:rPr>
              <a:pPr eaLnBrk="1" hangingPunct="1"/>
              <a:t>31</a:t>
            </a:fld>
            <a:endParaRPr lang="en-US" altLang="en-US" sz="1400">
              <a:latin typeface="Arial" panose="020B0604020202020204" pitchFamily="34" charset="0"/>
            </a:endParaRPr>
          </a:p>
        </p:txBody>
      </p:sp>
      <p:sp>
        <p:nvSpPr>
          <p:cNvPr id="49156" name="Rectangle 2">
            <a:extLst>
              <a:ext uri="{FF2B5EF4-FFF2-40B4-BE49-F238E27FC236}">
                <a16:creationId xmlns:a16="http://schemas.microsoft.com/office/drawing/2014/main" id="{0A5DAD50-AEFD-421F-A17F-D0AD66007181}"/>
              </a:ext>
            </a:extLst>
          </p:cNvPr>
          <p:cNvSpPr>
            <a:spLocks noGrp="1" noChangeArrowheads="1"/>
          </p:cNvSpPr>
          <p:nvPr>
            <p:ph type="title"/>
          </p:nvPr>
        </p:nvSpPr>
        <p:spPr/>
        <p:txBody>
          <a:bodyPr/>
          <a:lstStyle/>
          <a:p>
            <a:pPr eaLnBrk="1" hangingPunct="1"/>
            <a:r>
              <a:rPr lang="en-US" altLang="en-US"/>
              <a:t>Three Phase Commit Protocol</a:t>
            </a:r>
          </a:p>
        </p:txBody>
      </p:sp>
      <p:sp>
        <p:nvSpPr>
          <p:cNvPr id="49157" name="Rectangle 3">
            <a:extLst>
              <a:ext uri="{FF2B5EF4-FFF2-40B4-BE49-F238E27FC236}">
                <a16:creationId xmlns:a16="http://schemas.microsoft.com/office/drawing/2014/main" id="{4E6F6850-30E5-439D-9A4A-B3F78242A498}"/>
              </a:ext>
            </a:extLst>
          </p:cNvPr>
          <p:cNvSpPr>
            <a:spLocks noGrp="1" noChangeArrowheads="1"/>
          </p:cNvSpPr>
          <p:nvPr>
            <p:ph type="body" idx="1"/>
          </p:nvPr>
        </p:nvSpPr>
        <p:spPr/>
        <p:txBody>
          <a:bodyPr/>
          <a:lstStyle/>
          <a:p>
            <a:pPr eaLnBrk="1" hangingPunct="1"/>
            <a:r>
              <a:rPr lang="en-AU" altLang="en-US" b="1"/>
              <a:t>Assumptions</a:t>
            </a:r>
            <a:r>
              <a:rPr lang="en-AU" altLang="en-US"/>
              <a:t> </a:t>
            </a:r>
          </a:p>
          <a:p>
            <a:pPr lvl="1" eaLnBrk="1" hangingPunct="1"/>
            <a:r>
              <a:rPr lang="en-AU" altLang="en-US" sz="1800"/>
              <a:t>	each site uses the write-ahead-log protocol </a:t>
            </a:r>
          </a:p>
          <a:p>
            <a:pPr lvl="1" eaLnBrk="1" hangingPunct="1"/>
            <a:r>
              <a:rPr lang="en-AU" altLang="en-US" sz="1800"/>
              <a:t>	at most one site can fail during the execution of the transaction </a:t>
            </a:r>
          </a:p>
          <a:p>
            <a:pPr eaLnBrk="1" hangingPunct="1"/>
            <a:endParaRPr lang="en-AU" altLang="en-US" b="1"/>
          </a:p>
          <a:p>
            <a:pPr eaLnBrk="1" hangingPunct="1"/>
            <a:r>
              <a:rPr lang="en-AU" altLang="en-US" b="1"/>
              <a:t>Basic Concept</a:t>
            </a:r>
            <a:r>
              <a:rPr lang="en-AU" altLang="en-US"/>
              <a:t> </a:t>
            </a:r>
          </a:p>
          <a:p>
            <a:pPr eaLnBrk="1" hangingPunct="1">
              <a:buFontTx/>
              <a:buNone/>
            </a:pPr>
            <a:r>
              <a:rPr lang="en-AU" altLang="en-US"/>
              <a:t>	Before the commit protocol begins, all the sites are in state q. If the coordinator fails while in state q1, all the </a:t>
            </a:r>
            <a:r>
              <a:rPr lang="en-AU" altLang="en-US" b="1"/>
              <a:t>cohorts</a:t>
            </a:r>
            <a:r>
              <a:rPr lang="en-AU" altLang="en-US"/>
              <a:t> perform the </a:t>
            </a:r>
            <a:r>
              <a:rPr lang="en-AU" altLang="en-US" b="1"/>
              <a:t>timeout transition</a:t>
            </a:r>
            <a:r>
              <a:rPr lang="en-AU" altLang="en-US"/>
              <a:t>, thus aborting the transition. Upon recovery, the </a:t>
            </a:r>
            <a:r>
              <a:rPr lang="en-AU" altLang="en-US" b="1"/>
              <a:t>coordinator</a:t>
            </a:r>
            <a:r>
              <a:rPr lang="en-AU" altLang="en-US"/>
              <a:t> performs the </a:t>
            </a:r>
            <a:r>
              <a:rPr lang="en-AU" altLang="en-US" b="1"/>
              <a:t>failure transition</a:t>
            </a:r>
            <a:r>
              <a:rPr lang="en-AU" altLang="en-US"/>
              <a:t>. </a:t>
            </a:r>
          </a:p>
          <a:p>
            <a:pPr eaLnBrk="1" hangingPunct="1"/>
            <a:endParaRPr lang="en-AU"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Date Placeholder 3">
            <a:extLst>
              <a:ext uri="{FF2B5EF4-FFF2-40B4-BE49-F238E27FC236}">
                <a16:creationId xmlns:a16="http://schemas.microsoft.com/office/drawing/2014/main" id="{E98C7DCC-2405-4B8B-8CE8-1413FA50E45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3678A73-B8B0-448D-8715-4130B3576380}"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50179" name="Slide Number Placeholder 5">
            <a:extLst>
              <a:ext uri="{FF2B5EF4-FFF2-40B4-BE49-F238E27FC236}">
                <a16:creationId xmlns:a16="http://schemas.microsoft.com/office/drawing/2014/main" id="{56A1E8FD-BA30-4B95-99E3-8D24652953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BD2FAC6-75C3-4CCA-8CBB-CC8ED607D589}" type="slidenum">
              <a:rPr lang="en-US" altLang="en-US" sz="1400">
                <a:latin typeface="Arial" panose="020B0604020202020204" pitchFamily="34" charset="0"/>
              </a:rPr>
              <a:pPr eaLnBrk="1" hangingPunct="1"/>
              <a:t>32</a:t>
            </a:fld>
            <a:endParaRPr lang="en-US" altLang="en-US" sz="1400">
              <a:latin typeface="Arial" panose="020B0604020202020204" pitchFamily="34" charset="0"/>
            </a:endParaRPr>
          </a:p>
        </p:txBody>
      </p:sp>
      <p:sp>
        <p:nvSpPr>
          <p:cNvPr id="50180" name="Rectangle 2">
            <a:extLst>
              <a:ext uri="{FF2B5EF4-FFF2-40B4-BE49-F238E27FC236}">
                <a16:creationId xmlns:a16="http://schemas.microsoft.com/office/drawing/2014/main" id="{0A507F52-3CF1-401C-B0C2-A8082113624B}"/>
              </a:ext>
            </a:extLst>
          </p:cNvPr>
          <p:cNvSpPr>
            <a:spLocks noGrp="1" noChangeArrowheads="1"/>
          </p:cNvSpPr>
          <p:nvPr>
            <p:ph type="title"/>
          </p:nvPr>
        </p:nvSpPr>
        <p:spPr/>
        <p:txBody>
          <a:bodyPr/>
          <a:lstStyle/>
          <a:p>
            <a:pPr eaLnBrk="1" hangingPunct="1"/>
            <a:r>
              <a:rPr lang="en-US" altLang="en-US"/>
              <a:t>Concurrency Control in DS</a:t>
            </a:r>
          </a:p>
        </p:txBody>
      </p:sp>
      <p:sp>
        <p:nvSpPr>
          <p:cNvPr id="50181" name="Rectangle 3">
            <a:extLst>
              <a:ext uri="{FF2B5EF4-FFF2-40B4-BE49-F238E27FC236}">
                <a16:creationId xmlns:a16="http://schemas.microsoft.com/office/drawing/2014/main" id="{67A3F490-0B97-4729-B923-507C62C43E20}"/>
              </a:ext>
            </a:extLst>
          </p:cNvPr>
          <p:cNvSpPr>
            <a:spLocks noGrp="1" noChangeArrowheads="1"/>
          </p:cNvSpPr>
          <p:nvPr>
            <p:ph type="body" idx="1"/>
          </p:nvPr>
        </p:nvSpPr>
        <p:spPr/>
        <p:txBody>
          <a:bodyPr/>
          <a:lstStyle/>
          <a:p>
            <a:pPr eaLnBrk="1" hangingPunct="1"/>
            <a:r>
              <a:rPr lang="en-US" altLang="en-US" sz="1800" dirty="0"/>
              <a:t>When several transactions run simultaneously in different processes, we must guarantee the final result is the same as the result of running the transactions sequentially in some order. That is, we need a mechanism to guarantee isolation or serializability.</a:t>
            </a:r>
          </a:p>
          <a:p>
            <a:pPr eaLnBrk="1" hangingPunct="1"/>
            <a:endParaRPr lang="en-US" altLang="en-US" sz="1800" dirty="0"/>
          </a:p>
          <a:p>
            <a:pPr eaLnBrk="1" hangingPunct="1"/>
            <a:r>
              <a:rPr lang="en-US" altLang="en-US" sz="1800" dirty="0"/>
              <a:t>This mechanism is the Concurrency Control.</a:t>
            </a:r>
          </a:p>
          <a:p>
            <a:pPr eaLnBrk="1" hangingPunct="1"/>
            <a:endParaRPr lang="en-US" altLang="en-US" sz="1800" dirty="0"/>
          </a:p>
          <a:p>
            <a:pPr eaLnBrk="1" hangingPunct="1"/>
            <a:r>
              <a:rPr lang="en-US" altLang="en-US" sz="1800" dirty="0"/>
              <a:t>Three typical concurrency algorithms:</a:t>
            </a:r>
            <a:br>
              <a:rPr lang="en-US" altLang="en-US" sz="1800" dirty="0"/>
            </a:br>
            <a:endParaRPr lang="en-US" altLang="en-US" sz="1800" dirty="0"/>
          </a:p>
          <a:p>
            <a:pPr lvl="1" eaLnBrk="1" hangingPunct="1"/>
            <a:r>
              <a:rPr lang="en-US" altLang="en-US" sz="2400" dirty="0"/>
              <a:t>Using locks</a:t>
            </a:r>
          </a:p>
          <a:p>
            <a:pPr lvl="1" eaLnBrk="1" hangingPunct="1"/>
            <a:r>
              <a:rPr lang="en-US" altLang="en-US" sz="2400" dirty="0"/>
              <a:t>Using timestamps</a:t>
            </a:r>
          </a:p>
          <a:p>
            <a:pPr lvl="1" eaLnBrk="1" hangingPunct="1"/>
            <a:r>
              <a:rPr lang="en-US" altLang="en-US" sz="2400" dirty="0"/>
              <a:t>Optimistic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Date Placeholder 3">
            <a:extLst>
              <a:ext uri="{FF2B5EF4-FFF2-40B4-BE49-F238E27FC236}">
                <a16:creationId xmlns:a16="http://schemas.microsoft.com/office/drawing/2014/main" id="{6DF9DBC9-DCDD-444A-ACEF-7AEFDEF45B2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77A8DFA-D71A-4927-B817-4C23062709DB}"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51203" name="Slide Number Placeholder 5">
            <a:extLst>
              <a:ext uri="{FF2B5EF4-FFF2-40B4-BE49-F238E27FC236}">
                <a16:creationId xmlns:a16="http://schemas.microsoft.com/office/drawing/2014/main" id="{A37D44FD-66A4-4EE1-9B2A-CBB0258149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BA37C56-F355-495A-BDED-0BE5A782D74F}" type="slidenum">
              <a:rPr lang="en-US" altLang="en-US" sz="1400">
                <a:latin typeface="Arial" panose="020B0604020202020204" pitchFamily="34" charset="0"/>
              </a:rPr>
              <a:pPr eaLnBrk="1" hangingPunct="1"/>
              <a:t>33</a:t>
            </a:fld>
            <a:endParaRPr lang="en-US" altLang="en-US" sz="1400">
              <a:latin typeface="Arial" panose="020B0604020202020204" pitchFamily="34" charset="0"/>
            </a:endParaRPr>
          </a:p>
        </p:txBody>
      </p:sp>
      <p:sp>
        <p:nvSpPr>
          <p:cNvPr id="51204" name="Rectangle 2">
            <a:extLst>
              <a:ext uri="{FF2B5EF4-FFF2-40B4-BE49-F238E27FC236}">
                <a16:creationId xmlns:a16="http://schemas.microsoft.com/office/drawing/2014/main" id="{1786A151-E172-41ED-AC47-A1FBA972C927}"/>
              </a:ext>
            </a:extLst>
          </p:cNvPr>
          <p:cNvSpPr>
            <a:spLocks noGrp="1" noChangeArrowheads="1"/>
          </p:cNvSpPr>
          <p:nvPr>
            <p:ph type="title"/>
          </p:nvPr>
        </p:nvSpPr>
        <p:spPr/>
        <p:txBody>
          <a:bodyPr/>
          <a:lstStyle/>
          <a:p>
            <a:pPr eaLnBrk="1" hangingPunct="1"/>
            <a:br>
              <a:rPr lang="en-US" altLang="en-US"/>
            </a:br>
            <a:r>
              <a:rPr lang="en-US" altLang="en-US"/>
              <a:t>Concurrency Control Algorithm Using Locks</a:t>
            </a:r>
            <a:br>
              <a:rPr lang="en-US" altLang="en-US" b="0"/>
            </a:br>
            <a:endParaRPr lang="en-US" altLang="en-US" b="0"/>
          </a:p>
        </p:txBody>
      </p:sp>
      <p:sp>
        <p:nvSpPr>
          <p:cNvPr id="49158" name="Rectangle 3">
            <a:extLst>
              <a:ext uri="{FF2B5EF4-FFF2-40B4-BE49-F238E27FC236}">
                <a16:creationId xmlns:a16="http://schemas.microsoft.com/office/drawing/2014/main" id="{004C1BD7-2873-4CC0-BF86-985838E2A30A}"/>
              </a:ext>
            </a:extLst>
          </p:cNvPr>
          <p:cNvSpPr>
            <a:spLocks noGrp="1" noChangeArrowheads="1"/>
          </p:cNvSpPr>
          <p:nvPr>
            <p:ph type="body" idx="1"/>
          </p:nvPr>
        </p:nvSpPr>
        <p:spPr/>
        <p:txBody>
          <a:bodyPr/>
          <a:lstStyle/>
          <a:p>
            <a:pPr eaLnBrk="1" hangingPunct="1"/>
            <a:r>
              <a:rPr lang="en-US" altLang="en-US" sz="1800" dirty="0"/>
              <a:t>This is the oldest and most widely used concurrency control algorithm.</a:t>
            </a:r>
          </a:p>
          <a:p>
            <a:pPr eaLnBrk="1" hangingPunct="1"/>
            <a:endParaRPr lang="en-US" altLang="en-US" sz="1800" dirty="0"/>
          </a:p>
          <a:p>
            <a:pPr eaLnBrk="1" hangingPunct="1"/>
            <a:r>
              <a:rPr lang="en-US" altLang="en-US" sz="1800" dirty="0"/>
              <a:t>When a process needs to access shared resource as part of a transaction, it first locks the resource.</a:t>
            </a:r>
          </a:p>
          <a:p>
            <a:pPr eaLnBrk="1" hangingPunct="1"/>
            <a:endParaRPr lang="en-US" altLang="en-US" sz="1800" dirty="0"/>
          </a:p>
          <a:p>
            <a:pPr eaLnBrk="1" hangingPunct="1"/>
            <a:r>
              <a:rPr lang="en-US" altLang="en-US" sz="1800" dirty="0"/>
              <a:t>If the resource is locked by another process, the requesting process waits until the lock is released.</a:t>
            </a:r>
          </a:p>
          <a:p>
            <a:pPr eaLnBrk="1" hangingPunct="1"/>
            <a:endParaRPr lang="en-US" altLang="en-US" sz="1800" dirty="0"/>
          </a:p>
          <a:p>
            <a:pPr eaLnBrk="1" hangingPunct="1"/>
            <a:r>
              <a:rPr lang="en-US" altLang="en-US" sz="1800" dirty="0"/>
              <a:t>The basic scheme is overly restrictive. The algorithm can be improved by distinguishing read locks from write locks.</a:t>
            </a:r>
          </a:p>
          <a:p>
            <a:pPr eaLnBrk="1" hangingPunct="1"/>
            <a:endParaRPr lang="en-US" altLang="en-US" sz="1800" dirty="0"/>
          </a:p>
          <a:p>
            <a:pPr eaLnBrk="1" hangingPunct="1"/>
            <a:r>
              <a:rPr lang="en-US" altLang="en-US" sz="1800" dirty="0"/>
              <a:t>Data only to be read (referenced) is locked in shared mode.</a:t>
            </a:r>
          </a:p>
          <a:p>
            <a:pPr eaLnBrk="1" hangingPunct="1"/>
            <a:endParaRPr lang="en-US" altLang="en-US" sz="1800" dirty="0"/>
          </a:p>
          <a:p>
            <a:pPr eaLnBrk="1" hangingPunct="1"/>
            <a:r>
              <a:rPr lang="en-US" altLang="en-US" sz="1800" dirty="0"/>
              <a:t>Data need to be updated (modified) is locked in exclusive mode.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1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15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158">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Date Placeholder 3">
            <a:extLst>
              <a:ext uri="{FF2B5EF4-FFF2-40B4-BE49-F238E27FC236}">
                <a16:creationId xmlns:a16="http://schemas.microsoft.com/office/drawing/2014/main" id="{D81B74CB-A26C-44B2-9942-43BDB83FF4C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9B3713C-FEB1-4A93-BA27-5FBA4C333D20}"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52227" name="Slide Number Placeholder 5">
            <a:extLst>
              <a:ext uri="{FF2B5EF4-FFF2-40B4-BE49-F238E27FC236}">
                <a16:creationId xmlns:a16="http://schemas.microsoft.com/office/drawing/2014/main" id="{1666F408-CF5B-4F3D-8E3F-4B5FA707EB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CDBC2E5-B369-44C8-B304-8E990B6B9004}" type="slidenum">
              <a:rPr lang="en-US" altLang="en-US" sz="1400">
                <a:latin typeface="Arial" panose="020B0604020202020204" pitchFamily="34" charset="0"/>
              </a:rPr>
              <a:pPr eaLnBrk="1" hangingPunct="1"/>
              <a:t>34</a:t>
            </a:fld>
            <a:endParaRPr lang="en-US" altLang="en-US" sz="1400">
              <a:latin typeface="Arial" panose="020B0604020202020204" pitchFamily="34" charset="0"/>
            </a:endParaRPr>
          </a:p>
        </p:txBody>
      </p:sp>
      <p:sp>
        <p:nvSpPr>
          <p:cNvPr id="52228" name="Rectangle 2">
            <a:extLst>
              <a:ext uri="{FF2B5EF4-FFF2-40B4-BE49-F238E27FC236}">
                <a16:creationId xmlns:a16="http://schemas.microsoft.com/office/drawing/2014/main" id="{2DAA1C99-4347-4610-9A8F-5FA583869168}"/>
              </a:ext>
            </a:extLst>
          </p:cNvPr>
          <p:cNvSpPr>
            <a:spLocks noGrp="1" noChangeArrowheads="1"/>
          </p:cNvSpPr>
          <p:nvPr>
            <p:ph type="title"/>
          </p:nvPr>
        </p:nvSpPr>
        <p:spPr/>
        <p:txBody>
          <a:bodyPr/>
          <a:lstStyle/>
          <a:p>
            <a:pPr eaLnBrk="1" hangingPunct="1"/>
            <a:r>
              <a:rPr lang="en-US" altLang="en-US"/>
              <a:t>Lock Based Concurrency Control</a:t>
            </a:r>
          </a:p>
        </p:txBody>
      </p:sp>
      <p:sp>
        <p:nvSpPr>
          <p:cNvPr id="48134" name="Rectangle 3">
            <a:extLst>
              <a:ext uri="{FF2B5EF4-FFF2-40B4-BE49-F238E27FC236}">
                <a16:creationId xmlns:a16="http://schemas.microsoft.com/office/drawing/2014/main" id="{C22D4D09-91DC-4A76-A690-D2657B068863}"/>
              </a:ext>
            </a:extLst>
          </p:cNvPr>
          <p:cNvSpPr>
            <a:spLocks noGrp="1" noChangeArrowheads="1"/>
          </p:cNvSpPr>
          <p:nvPr>
            <p:ph type="body" idx="1"/>
          </p:nvPr>
        </p:nvSpPr>
        <p:spPr/>
        <p:txBody>
          <a:bodyPr/>
          <a:lstStyle/>
          <a:p>
            <a:pPr eaLnBrk="1" hangingPunct="1"/>
            <a:r>
              <a:rPr lang="en-US" altLang="en-US" sz="1800"/>
              <a:t>Lock modes have the following compatibility:</a:t>
            </a:r>
          </a:p>
          <a:p>
            <a:pPr lvl="1" eaLnBrk="1" hangingPunct="1"/>
            <a:r>
              <a:rPr lang="en-US" altLang="en-US" sz="1800"/>
              <a:t>If a resource is not locked or locked in shared mode, a transaction can lock the resource in shared mode.</a:t>
            </a:r>
          </a:p>
          <a:p>
            <a:pPr lvl="1" eaLnBrk="1" hangingPunct="1"/>
            <a:r>
              <a:rPr lang="en-US" altLang="en-US" sz="1800"/>
              <a:t>A transaction can lock a resource in exclusive mode only if the resource is not locked.</a:t>
            </a:r>
          </a:p>
          <a:p>
            <a:pPr lvl="1" eaLnBrk="1" hangingPunct="1"/>
            <a:endParaRPr lang="en-US" altLang="en-US" sz="1800"/>
          </a:p>
          <a:p>
            <a:pPr eaLnBrk="1" hangingPunct="1"/>
            <a:endParaRPr lang="en-US" altLang="en-US" sz="1800"/>
          </a:p>
        </p:txBody>
      </p:sp>
      <p:pic>
        <p:nvPicPr>
          <p:cNvPr id="52230" name="Picture 4">
            <a:extLst>
              <a:ext uri="{FF2B5EF4-FFF2-40B4-BE49-F238E27FC236}">
                <a16:creationId xmlns:a16="http://schemas.microsoft.com/office/drawing/2014/main" id="{3BD7D6E6-5807-4239-9E58-19621A4625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3505200"/>
            <a:ext cx="4695825"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1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Date Placeholder 3">
            <a:extLst>
              <a:ext uri="{FF2B5EF4-FFF2-40B4-BE49-F238E27FC236}">
                <a16:creationId xmlns:a16="http://schemas.microsoft.com/office/drawing/2014/main" id="{06578F09-0322-41C1-AF21-E80389BB833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1B9EC66-915C-4D82-A1F6-DA711107EDDB}"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54275" name="Slide Number Placeholder 5">
            <a:extLst>
              <a:ext uri="{FF2B5EF4-FFF2-40B4-BE49-F238E27FC236}">
                <a16:creationId xmlns:a16="http://schemas.microsoft.com/office/drawing/2014/main" id="{931809D7-0D60-431B-93F3-765A367019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11FC548-23FE-402E-9647-A027A138448A}" type="slidenum">
              <a:rPr lang="en-US" altLang="en-US" sz="1400">
                <a:latin typeface="Arial" panose="020B0604020202020204" pitchFamily="34" charset="0"/>
              </a:rPr>
              <a:pPr eaLnBrk="1" hangingPunct="1"/>
              <a:t>35</a:t>
            </a:fld>
            <a:endParaRPr lang="en-US" altLang="en-US" sz="1400">
              <a:latin typeface="Arial" panose="020B0604020202020204" pitchFamily="34" charset="0"/>
            </a:endParaRPr>
          </a:p>
        </p:txBody>
      </p:sp>
      <p:sp>
        <p:nvSpPr>
          <p:cNvPr id="54276" name="Rectangle 2">
            <a:extLst>
              <a:ext uri="{FF2B5EF4-FFF2-40B4-BE49-F238E27FC236}">
                <a16:creationId xmlns:a16="http://schemas.microsoft.com/office/drawing/2014/main" id="{DA012F80-D9D2-4B63-B8D5-E28FA32F27B4}"/>
              </a:ext>
            </a:extLst>
          </p:cNvPr>
          <p:cNvSpPr>
            <a:spLocks noGrp="1" noChangeArrowheads="1"/>
          </p:cNvSpPr>
          <p:nvPr>
            <p:ph type="title"/>
          </p:nvPr>
        </p:nvSpPr>
        <p:spPr/>
        <p:txBody>
          <a:bodyPr/>
          <a:lstStyle/>
          <a:p>
            <a:pPr eaLnBrk="1" hangingPunct="1"/>
            <a:r>
              <a:rPr lang="en-US" altLang="en-US"/>
              <a:t>Lock Based Concurrency Control</a:t>
            </a:r>
          </a:p>
        </p:txBody>
      </p:sp>
      <p:sp>
        <p:nvSpPr>
          <p:cNvPr id="54277" name="Rectangle 3">
            <a:extLst>
              <a:ext uri="{FF2B5EF4-FFF2-40B4-BE49-F238E27FC236}">
                <a16:creationId xmlns:a16="http://schemas.microsoft.com/office/drawing/2014/main" id="{D211FCA1-992A-4A93-8948-94B68FEBA921}"/>
              </a:ext>
            </a:extLst>
          </p:cNvPr>
          <p:cNvSpPr>
            <a:spLocks noGrp="1" noChangeArrowheads="1"/>
          </p:cNvSpPr>
          <p:nvPr>
            <p:ph type="body" idx="1"/>
          </p:nvPr>
        </p:nvSpPr>
        <p:spPr>
          <a:xfrm>
            <a:off x="533400" y="2286000"/>
            <a:ext cx="8229600" cy="3048000"/>
          </a:xfrm>
        </p:spPr>
        <p:txBody>
          <a:bodyPr/>
          <a:lstStyle/>
          <a:p>
            <a:pPr eaLnBrk="1" hangingPunct="1"/>
            <a:r>
              <a:rPr lang="en-US" altLang="en-US" sz="1800"/>
              <a:t>If two transactions are trying to lock the same resource in incompatible mode, the two transactions are in </a:t>
            </a:r>
            <a:r>
              <a:rPr lang="en-US" altLang="en-US" sz="1800" b="1" i="1"/>
              <a:t>conflict</a:t>
            </a:r>
            <a:r>
              <a:rPr lang="en-US" altLang="en-US" sz="1800"/>
              <a:t>.</a:t>
            </a:r>
            <a:br>
              <a:rPr lang="en-US" altLang="en-US" sz="1800"/>
            </a:br>
            <a:br>
              <a:rPr lang="en-US" altLang="en-US" sz="1800"/>
            </a:br>
            <a:br>
              <a:rPr lang="en-US" altLang="en-US" sz="1800"/>
            </a:br>
            <a:br>
              <a:rPr lang="en-US" altLang="en-US" sz="1800"/>
            </a:br>
            <a:endParaRPr lang="en-US" altLang="en-US" sz="1800"/>
          </a:p>
          <a:p>
            <a:pPr eaLnBrk="1" hangingPunct="1"/>
            <a:r>
              <a:rPr lang="en-US" altLang="en-US" sz="1800"/>
              <a:t>A conflict relation can be </a:t>
            </a:r>
          </a:p>
          <a:p>
            <a:pPr lvl="1" eaLnBrk="1" hangingPunct="1"/>
            <a:r>
              <a:rPr lang="en-US" altLang="en-US" sz="1800"/>
              <a:t>shared-exclusive conflict (or read-write conflict) </a:t>
            </a:r>
          </a:p>
          <a:p>
            <a:pPr lvl="1" eaLnBrk="1" hangingPunct="1"/>
            <a:r>
              <a:rPr lang="en-US" altLang="en-US" sz="1800"/>
              <a:t>exclusive-exclusive conflict (or write-write conflict).</a:t>
            </a:r>
          </a:p>
          <a:p>
            <a:pPr eaLnBrk="1" hangingPunct="1"/>
            <a:endParaRPr lang="en-US" altLang="en-US" sz="1800"/>
          </a:p>
          <a:p>
            <a:pPr eaLnBrk="1" hangingPunct="1"/>
            <a:endParaRPr lang="en-US" altLang="en-US"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Date Placeholder 3">
            <a:extLst>
              <a:ext uri="{FF2B5EF4-FFF2-40B4-BE49-F238E27FC236}">
                <a16:creationId xmlns:a16="http://schemas.microsoft.com/office/drawing/2014/main" id="{F308A95D-179E-4078-A3A0-D6E8104E52B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78EB232-8ECD-4578-9593-CAA6128455C8}"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55299" name="Slide Number Placeholder 5">
            <a:extLst>
              <a:ext uri="{FF2B5EF4-FFF2-40B4-BE49-F238E27FC236}">
                <a16:creationId xmlns:a16="http://schemas.microsoft.com/office/drawing/2014/main" id="{00AD3708-5019-4864-8877-E512590F14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BC60B4C-5A67-4E90-97B3-830490C7A21E}" type="slidenum">
              <a:rPr lang="en-US" altLang="en-US" sz="1400">
                <a:latin typeface="Arial" panose="020B0604020202020204" pitchFamily="34" charset="0"/>
              </a:rPr>
              <a:pPr eaLnBrk="1" hangingPunct="1"/>
              <a:t>36</a:t>
            </a:fld>
            <a:endParaRPr lang="en-US" altLang="en-US" sz="1400">
              <a:latin typeface="Arial" panose="020B0604020202020204" pitchFamily="34" charset="0"/>
            </a:endParaRPr>
          </a:p>
        </p:txBody>
      </p:sp>
      <p:sp>
        <p:nvSpPr>
          <p:cNvPr id="55300" name="Rectangle 2">
            <a:extLst>
              <a:ext uri="{FF2B5EF4-FFF2-40B4-BE49-F238E27FC236}">
                <a16:creationId xmlns:a16="http://schemas.microsoft.com/office/drawing/2014/main" id="{F2A543F8-D7E2-4182-8C2D-A0337ABD4F86}"/>
              </a:ext>
            </a:extLst>
          </p:cNvPr>
          <p:cNvSpPr>
            <a:spLocks noGrp="1" noChangeArrowheads="1"/>
          </p:cNvSpPr>
          <p:nvPr>
            <p:ph type="title"/>
          </p:nvPr>
        </p:nvSpPr>
        <p:spPr/>
        <p:txBody>
          <a:bodyPr/>
          <a:lstStyle/>
          <a:p>
            <a:pPr eaLnBrk="1" hangingPunct="1"/>
            <a:r>
              <a:rPr lang="en-US" altLang="en-US"/>
              <a:t>Two Phase Locking</a:t>
            </a:r>
          </a:p>
        </p:txBody>
      </p:sp>
      <p:sp>
        <p:nvSpPr>
          <p:cNvPr id="50182" name="Rectangle 3">
            <a:extLst>
              <a:ext uri="{FF2B5EF4-FFF2-40B4-BE49-F238E27FC236}">
                <a16:creationId xmlns:a16="http://schemas.microsoft.com/office/drawing/2014/main" id="{601CABA5-B605-47D2-9E99-15A6DCF6804B}"/>
              </a:ext>
            </a:extLst>
          </p:cNvPr>
          <p:cNvSpPr>
            <a:spLocks noGrp="1" noChangeArrowheads="1"/>
          </p:cNvSpPr>
          <p:nvPr>
            <p:ph type="body" idx="1"/>
          </p:nvPr>
        </p:nvSpPr>
        <p:spPr>
          <a:xfrm>
            <a:off x="533400" y="1371600"/>
            <a:ext cx="8229600" cy="4754563"/>
          </a:xfrm>
        </p:spPr>
        <p:txBody>
          <a:bodyPr/>
          <a:lstStyle/>
          <a:p>
            <a:pPr marL="381000" indent="-381000" eaLnBrk="1" hangingPunct="1"/>
            <a:r>
              <a:rPr lang="en-US" altLang="en-US" sz="1800"/>
              <a:t>Using locks does not necessarily guarantee serializability.</a:t>
            </a:r>
            <a:br>
              <a:rPr lang="en-US" altLang="en-US" sz="1800"/>
            </a:br>
            <a:br>
              <a:rPr lang="en-US" altLang="en-US" sz="1800"/>
            </a:br>
            <a:br>
              <a:rPr lang="en-US" altLang="en-US" sz="1800"/>
            </a:br>
            <a:endParaRPr lang="en-US" altLang="en-US" sz="1800"/>
          </a:p>
          <a:p>
            <a:pPr marL="381000" indent="-381000" eaLnBrk="1" hangingPunct="1"/>
            <a:r>
              <a:rPr lang="en-US" altLang="en-US" sz="1800"/>
              <a:t>Only transactions executed concurrently as follows will be serializable.</a:t>
            </a:r>
            <a:br>
              <a:rPr lang="en-US" altLang="en-US" sz="1800"/>
            </a:br>
            <a:endParaRPr lang="en-US" altLang="en-US" sz="1800"/>
          </a:p>
          <a:p>
            <a:pPr marL="800100" lvl="1" indent="-342900" eaLnBrk="1" hangingPunct="1">
              <a:buFontTx/>
              <a:buAutoNum type="arabicPeriod"/>
            </a:pPr>
            <a:r>
              <a:rPr lang="en-US" altLang="en-US" sz="1800"/>
              <a:t>A transaction locks shared resource before accessing the resource and release the lock after using it.</a:t>
            </a:r>
          </a:p>
          <a:p>
            <a:pPr marL="800100" lvl="1" indent="-342900" eaLnBrk="1" hangingPunct="1">
              <a:buFontTx/>
              <a:buAutoNum type="arabicPeriod"/>
            </a:pPr>
            <a:r>
              <a:rPr lang="en-US" altLang="en-US" sz="1800"/>
              <a:t>Locking is granted according to the compatibility constraint.</a:t>
            </a:r>
          </a:p>
          <a:p>
            <a:pPr marL="800100" lvl="1" indent="-342900" eaLnBrk="1" hangingPunct="1">
              <a:buFontTx/>
              <a:buAutoNum type="arabicPeriod"/>
            </a:pPr>
            <a:r>
              <a:rPr lang="en-US" altLang="en-US" sz="1800"/>
              <a:t>A transaction does not acquire any locks after releasing a lock.</a:t>
            </a:r>
            <a:br>
              <a:rPr lang="en-US" altLang="en-US" sz="1800"/>
            </a:br>
            <a:br>
              <a:rPr lang="en-US" altLang="en-US" sz="1800"/>
            </a:br>
            <a:br>
              <a:rPr lang="en-US" altLang="en-US" sz="1800"/>
            </a:br>
            <a:endParaRPr lang="en-US" altLang="en-US" sz="1800"/>
          </a:p>
          <a:p>
            <a:pPr marL="381000" indent="-381000" eaLnBrk="1" hangingPunct="1"/>
            <a:r>
              <a:rPr lang="en-US" altLang="en-US" sz="1800"/>
              <a:t>The usage of locks that satisfies above conditions are 2 phase lock protocol.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1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82">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18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182">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18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1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Date Placeholder 3">
            <a:extLst>
              <a:ext uri="{FF2B5EF4-FFF2-40B4-BE49-F238E27FC236}">
                <a16:creationId xmlns:a16="http://schemas.microsoft.com/office/drawing/2014/main" id="{49EB3AFE-F98C-49D1-B20C-59FB8921E01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08E3ACA-3693-45B4-8A93-F503E016F2C3}"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57347" name="Slide Number Placeholder 5">
            <a:extLst>
              <a:ext uri="{FF2B5EF4-FFF2-40B4-BE49-F238E27FC236}">
                <a16:creationId xmlns:a16="http://schemas.microsoft.com/office/drawing/2014/main" id="{B933304C-34EF-44FC-8A3B-070ABFF9E9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173F81B-C645-4E06-A968-8B93DDA116BB}" type="slidenum">
              <a:rPr lang="en-US" altLang="en-US" sz="1400">
                <a:latin typeface="Arial" panose="020B0604020202020204" pitchFamily="34" charset="0"/>
              </a:rPr>
              <a:pPr eaLnBrk="1" hangingPunct="1"/>
              <a:t>37</a:t>
            </a:fld>
            <a:endParaRPr lang="en-US" altLang="en-US" sz="1400">
              <a:latin typeface="Arial" panose="020B0604020202020204" pitchFamily="34" charset="0"/>
            </a:endParaRPr>
          </a:p>
        </p:txBody>
      </p:sp>
      <p:sp>
        <p:nvSpPr>
          <p:cNvPr id="57348" name="Rectangle 2">
            <a:extLst>
              <a:ext uri="{FF2B5EF4-FFF2-40B4-BE49-F238E27FC236}">
                <a16:creationId xmlns:a16="http://schemas.microsoft.com/office/drawing/2014/main" id="{D8DE0074-011D-449D-A88F-4522D2DF08ED}"/>
              </a:ext>
            </a:extLst>
          </p:cNvPr>
          <p:cNvSpPr>
            <a:spLocks noGrp="1" noChangeArrowheads="1"/>
          </p:cNvSpPr>
          <p:nvPr>
            <p:ph type="title"/>
          </p:nvPr>
        </p:nvSpPr>
        <p:spPr/>
        <p:txBody>
          <a:bodyPr/>
          <a:lstStyle/>
          <a:p>
            <a:pPr eaLnBrk="1" hangingPunct="1"/>
            <a:r>
              <a:rPr lang="en-AU" altLang="en-US"/>
              <a:t>Two Phase Locking</a:t>
            </a:r>
          </a:p>
        </p:txBody>
      </p:sp>
      <p:sp>
        <p:nvSpPr>
          <p:cNvPr id="52230" name="Rectangle 3">
            <a:extLst>
              <a:ext uri="{FF2B5EF4-FFF2-40B4-BE49-F238E27FC236}">
                <a16:creationId xmlns:a16="http://schemas.microsoft.com/office/drawing/2014/main" id="{D1CAAC3B-E4A8-4832-84D4-C868EDFD5D02}"/>
              </a:ext>
            </a:extLst>
          </p:cNvPr>
          <p:cNvSpPr>
            <a:spLocks noGrp="1" noChangeArrowheads="1"/>
          </p:cNvSpPr>
          <p:nvPr>
            <p:ph type="body" idx="1"/>
          </p:nvPr>
        </p:nvSpPr>
        <p:spPr/>
        <p:txBody>
          <a:bodyPr/>
          <a:lstStyle/>
          <a:p>
            <a:pPr eaLnBrk="1" hangingPunct="1">
              <a:lnSpc>
                <a:spcPct val="90000"/>
              </a:lnSpc>
            </a:pPr>
            <a:r>
              <a:rPr lang="en-US" altLang="en-US" sz="1800"/>
              <a:t>A transaction acquires all necessary locks in the first phase, growing phase. The transaction releases all the locks in the second phase, shrinking phase.</a:t>
            </a:r>
          </a:p>
          <a:p>
            <a:pPr eaLnBrk="1" hangingPunct="1">
              <a:lnSpc>
                <a:spcPct val="90000"/>
              </a:lnSpc>
            </a:pPr>
            <a:endParaRPr lang="en-US" altLang="en-US" sz="1800"/>
          </a:p>
          <a:p>
            <a:pPr eaLnBrk="1" hangingPunct="1">
              <a:lnSpc>
                <a:spcPct val="90000"/>
              </a:lnSpc>
            </a:pPr>
            <a:endParaRPr lang="en-US" altLang="en-US" sz="1800"/>
          </a:p>
          <a:p>
            <a:pPr eaLnBrk="1" hangingPunct="1">
              <a:lnSpc>
                <a:spcPct val="90000"/>
              </a:lnSpc>
            </a:pPr>
            <a:endParaRPr lang="en-US" altLang="en-US" sz="1800"/>
          </a:p>
          <a:p>
            <a:pPr eaLnBrk="1" hangingPunct="1">
              <a:lnSpc>
                <a:spcPct val="90000"/>
              </a:lnSpc>
            </a:pPr>
            <a:endParaRPr lang="en-US" altLang="en-US" sz="1800"/>
          </a:p>
          <a:p>
            <a:pPr eaLnBrk="1" hangingPunct="1">
              <a:lnSpc>
                <a:spcPct val="90000"/>
              </a:lnSpc>
            </a:pPr>
            <a:endParaRPr lang="en-US" altLang="en-US" sz="1800"/>
          </a:p>
          <a:p>
            <a:pPr eaLnBrk="1" hangingPunct="1">
              <a:lnSpc>
                <a:spcPct val="90000"/>
              </a:lnSpc>
            </a:pPr>
            <a:endParaRPr lang="en-US" altLang="en-US" sz="1800"/>
          </a:p>
          <a:p>
            <a:pPr eaLnBrk="1" hangingPunct="1">
              <a:lnSpc>
                <a:spcPct val="90000"/>
              </a:lnSpc>
            </a:pPr>
            <a:endParaRPr lang="en-US" altLang="en-US" sz="1800"/>
          </a:p>
          <a:p>
            <a:pPr eaLnBrk="1" hangingPunct="1">
              <a:lnSpc>
                <a:spcPct val="90000"/>
              </a:lnSpc>
            </a:pPr>
            <a:r>
              <a:rPr lang="en-US" altLang="en-US" sz="1800"/>
              <a:t>Two phase locking is the sufficient condition to guarantee serializability</a:t>
            </a:r>
          </a:p>
          <a:p>
            <a:pPr eaLnBrk="1" hangingPunct="1">
              <a:lnSpc>
                <a:spcPct val="90000"/>
              </a:lnSpc>
            </a:pPr>
            <a:endParaRPr lang="en-US" altLang="en-US" sz="1800"/>
          </a:p>
          <a:p>
            <a:pPr eaLnBrk="1" hangingPunct="1">
              <a:lnSpc>
                <a:spcPct val="90000"/>
              </a:lnSpc>
            </a:pPr>
            <a:r>
              <a:rPr lang="en-US" altLang="en-US" sz="1800"/>
              <a:t>Suppose a transaction aborts after releasing some of the locks. If other transactions have used resources protected by these released locks, the transactions must also be aborted - </a:t>
            </a:r>
            <a:r>
              <a:rPr lang="en-US" altLang="en-US" sz="1800" b="1" i="1"/>
              <a:t>cascading abort</a:t>
            </a:r>
            <a:r>
              <a:rPr lang="en-US" altLang="en-US" sz="1800"/>
              <a:t>.</a:t>
            </a:r>
          </a:p>
          <a:p>
            <a:pPr eaLnBrk="1" hangingPunct="1">
              <a:lnSpc>
                <a:spcPct val="90000"/>
              </a:lnSpc>
            </a:pPr>
            <a:endParaRPr lang="en-US" altLang="en-US" sz="1800"/>
          </a:p>
          <a:p>
            <a:pPr eaLnBrk="1" hangingPunct="1">
              <a:lnSpc>
                <a:spcPct val="90000"/>
              </a:lnSpc>
            </a:pPr>
            <a:endParaRPr lang="en-US" altLang="en-US" sz="1800"/>
          </a:p>
        </p:txBody>
      </p:sp>
      <p:pic>
        <p:nvPicPr>
          <p:cNvPr id="57350" name="Picture 4">
            <a:extLst>
              <a:ext uri="{FF2B5EF4-FFF2-40B4-BE49-F238E27FC236}">
                <a16:creationId xmlns:a16="http://schemas.microsoft.com/office/drawing/2014/main" id="{EA5B6318-3610-4B45-8A5E-2539E9AC3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278063"/>
            <a:ext cx="4424363"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30">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3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Date Placeholder 3">
            <a:extLst>
              <a:ext uri="{FF2B5EF4-FFF2-40B4-BE49-F238E27FC236}">
                <a16:creationId xmlns:a16="http://schemas.microsoft.com/office/drawing/2014/main" id="{F8F90C7B-7B42-435C-9E70-6DF615F11F8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76EAF39-F9A4-4AFD-B2A8-29C972FB1AF1}"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58371" name="Slide Number Placeholder 5">
            <a:extLst>
              <a:ext uri="{FF2B5EF4-FFF2-40B4-BE49-F238E27FC236}">
                <a16:creationId xmlns:a16="http://schemas.microsoft.com/office/drawing/2014/main" id="{E1A5D065-2624-4445-B8EF-0337A789FA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87CD7A5-E857-437B-8DC7-DC9EA59DC303}" type="slidenum">
              <a:rPr lang="en-US" altLang="en-US" sz="1400">
                <a:latin typeface="Arial" panose="020B0604020202020204" pitchFamily="34" charset="0"/>
              </a:rPr>
              <a:pPr eaLnBrk="1" hangingPunct="1"/>
              <a:t>38</a:t>
            </a:fld>
            <a:endParaRPr lang="en-US" altLang="en-US" sz="1400">
              <a:latin typeface="Arial" panose="020B0604020202020204" pitchFamily="34" charset="0"/>
            </a:endParaRPr>
          </a:p>
        </p:txBody>
      </p:sp>
      <p:sp>
        <p:nvSpPr>
          <p:cNvPr id="58372" name="Rectangle 2">
            <a:extLst>
              <a:ext uri="{FF2B5EF4-FFF2-40B4-BE49-F238E27FC236}">
                <a16:creationId xmlns:a16="http://schemas.microsoft.com/office/drawing/2014/main" id="{FCEC283A-F211-4788-9B1D-57675486BF17}"/>
              </a:ext>
            </a:extLst>
          </p:cNvPr>
          <p:cNvSpPr>
            <a:spLocks noGrp="1" noChangeArrowheads="1"/>
          </p:cNvSpPr>
          <p:nvPr>
            <p:ph type="title"/>
          </p:nvPr>
        </p:nvSpPr>
        <p:spPr/>
        <p:txBody>
          <a:bodyPr/>
          <a:lstStyle/>
          <a:p>
            <a:pPr eaLnBrk="1" hangingPunct="1"/>
            <a:r>
              <a:rPr lang="en-US" altLang="en-US"/>
              <a:t>Cascading Abort</a:t>
            </a:r>
          </a:p>
        </p:txBody>
      </p:sp>
      <p:pic>
        <p:nvPicPr>
          <p:cNvPr id="58373" name="Picture 6">
            <a:extLst>
              <a:ext uri="{FF2B5EF4-FFF2-40B4-BE49-F238E27FC236}">
                <a16:creationId xmlns:a16="http://schemas.microsoft.com/office/drawing/2014/main" id="{643C6E1E-E6B7-4DC1-BF25-92783BA61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1752600"/>
            <a:ext cx="8482012"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a:extLst>
              <a:ext uri="{FF2B5EF4-FFF2-40B4-BE49-F238E27FC236}">
                <a16:creationId xmlns:a16="http://schemas.microsoft.com/office/drawing/2014/main" id="{AD36FEDA-8DF3-4BA4-9CCA-FDF75E827EA0}"/>
              </a:ext>
            </a:extLst>
          </p:cNvPr>
          <p:cNvCxnSpPr>
            <a:cxnSpLocks noChangeShapeType="1"/>
          </p:cNvCxnSpPr>
          <p:nvPr/>
        </p:nvCxnSpPr>
        <p:spPr bwMode="auto">
          <a:xfrm>
            <a:off x="2590800" y="1981200"/>
            <a:ext cx="990600" cy="533400"/>
          </a:xfrm>
          <a:prstGeom prst="straightConnector1">
            <a:avLst/>
          </a:prstGeom>
          <a:noFill/>
          <a:ln w="57150">
            <a:solidFill>
              <a:srgbClr val="FF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 name="Elbow Connector 15">
            <a:extLst>
              <a:ext uri="{FF2B5EF4-FFF2-40B4-BE49-F238E27FC236}">
                <a16:creationId xmlns:a16="http://schemas.microsoft.com/office/drawing/2014/main" id="{FEAAC8A6-86A7-4D6E-9980-83DA899C2271}"/>
              </a:ext>
            </a:extLst>
          </p:cNvPr>
          <p:cNvCxnSpPr>
            <a:cxnSpLocks noChangeShapeType="1"/>
          </p:cNvCxnSpPr>
          <p:nvPr/>
        </p:nvCxnSpPr>
        <p:spPr bwMode="auto">
          <a:xfrm>
            <a:off x="3733800" y="2514600"/>
            <a:ext cx="2286000" cy="533400"/>
          </a:xfrm>
          <a:prstGeom prst="bentConnector3">
            <a:avLst>
              <a:gd name="adj1" fmla="val 49444"/>
            </a:avLst>
          </a:prstGeom>
          <a:noFill/>
          <a:ln w="57150">
            <a:solidFill>
              <a:srgbClr val="FF0000"/>
            </a:solidFill>
            <a:miter lim="800000"/>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5" name="Multiply 24">
            <a:extLst>
              <a:ext uri="{FF2B5EF4-FFF2-40B4-BE49-F238E27FC236}">
                <a16:creationId xmlns:a16="http://schemas.microsoft.com/office/drawing/2014/main" id="{3378166F-D218-49B1-BFAB-E24F4E079B00}"/>
              </a:ext>
            </a:extLst>
          </p:cNvPr>
          <p:cNvSpPr>
            <a:spLocks/>
          </p:cNvSpPr>
          <p:nvPr/>
        </p:nvSpPr>
        <p:spPr bwMode="auto">
          <a:xfrm>
            <a:off x="6705600" y="3276600"/>
            <a:ext cx="609600" cy="533400"/>
          </a:xfrm>
          <a:custGeom>
            <a:avLst/>
            <a:gdLst>
              <a:gd name="T0" fmla="*/ 105104 w 609600"/>
              <a:gd name="T1" fmla="*/ 175317 h 533400"/>
              <a:gd name="T2" fmla="*/ 187717 w 609600"/>
              <a:gd name="T3" fmla="*/ 80902 h 533400"/>
              <a:gd name="T4" fmla="*/ 304800 w 609600"/>
              <a:gd name="T5" fmla="*/ 183349 h 533400"/>
              <a:gd name="T6" fmla="*/ 421883 w 609600"/>
              <a:gd name="T7" fmla="*/ 80902 h 533400"/>
              <a:gd name="T8" fmla="*/ 504496 w 609600"/>
              <a:gd name="T9" fmla="*/ 175317 h 533400"/>
              <a:gd name="T10" fmla="*/ 400058 w 609600"/>
              <a:gd name="T11" fmla="*/ 266700 h 533400"/>
              <a:gd name="T12" fmla="*/ 504496 w 609600"/>
              <a:gd name="T13" fmla="*/ 358083 h 533400"/>
              <a:gd name="T14" fmla="*/ 421883 w 609600"/>
              <a:gd name="T15" fmla="*/ 452498 h 533400"/>
              <a:gd name="T16" fmla="*/ 304800 w 609600"/>
              <a:gd name="T17" fmla="*/ 350051 h 533400"/>
              <a:gd name="T18" fmla="*/ 187717 w 609600"/>
              <a:gd name="T19" fmla="*/ 452498 h 533400"/>
              <a:gd name="T20" fmla="*/ 105104 w 609600"/>
              <a:gd name="T21" fmla="*/ 358083 h 533400"/>
              <a:gd name="T22" fmla="*/ 209542 w 609600"/>
              <a:gd name="T23" fmla="*/ 266700 h 533400"/>
              <a:gd name="T24" fmla="*/ 105104 w 609600"/>
              <a:gd name="T25" fmla="*/ 175317 h 5334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9600" h="533400">
                <a:moveTo>
                  <a:pt x="105104" y="175317"/>
                </a:moveTo>
                <a:lnTo>
                  <a:pt x="187717" y="80902"/>
                </a:lnTo>
                <a:lnTo>
                  <a:pt x="304800" y="183349"/>
                </a:lnTo>
                <a:lnTo>
                  <a:pt x="421883" y="80902"/>
                </a:lnTo>
                <a:lnTo>
                  <a:pt x="504496" y="175317"/>
                </a:lnTo>
                <a:lnTo>
                  <a:pt x="400058" y="266700"/>
                </a:lnTo>
                <a:lnTo>
                  <a:pt x="504496" y="358083"/>
                </a:lnTo>
                <a:lnTo>
                  <a:pt x="421883" y="452498"/>
                </a:lnTo>
                <a:lnTo>
                  <a:pt x="304800" y="350051"/>
                </a:lnTo>
                <a:lnTo>
                  <a:pt x="187717" y="452498"/>
                </a:lnTo>
                <a:lnTo>
                  <a:pt x="105104" y="358083"/>
                </a:lnTo>
                <a:lnTo>
                  <a:pt x="209542" y="266700"/>
                </a:lnTo>
                <a:lnTo>
                  <a:pt x="105104" y="175317"/>
                </a:lnTo>
                <a:close/>
              </a:path>
            </a:pathLst>
          </a:custGeom>
          <a:solidFill>
            <a:srgbClr val="FF0000"/>
          </a:solidFill>
          <a:ln w="9525" cap="flat" cmpd="sng">
            <a:solidFill>
              <a:srgbClr val="FF0000"/>
            </a:solidFill>
            <a:prstDash val="solid"/>
            <a:round/>
            <a:headEnd/>
            <a:tailEnd/>
          </a:ln>
          <a:effectLst>
            <a:outerShdw blurRad="40000" dist="23000" dir="5400000" rotWithShape="0">
              <a:srgbClr val="000000">
                <a:alpha val="34999"/>
              </a:srgbClr>
            </a:outerShdw>
          </a:effectLst>
        </p:spPr>
        <p:txBody>
          <a:bodyPr anchor="ctr"/>
          <a:lstStyle/>
          <a:p>
            <a:endParaRPr lang="en-MY"/>
          </a:p>
        </p:txBody>
      </p:sp>
      <p:sp>
        <p:nvSpPr>
          <p:cNvPr id="26" name="Multiply 25">
            <a:extLst>
              <a:ext uri="{FF2B5EF4-FFF2-40B4-BE49-F238E27FC236}">
                <a16:creationId xmlns:a16="http://schemas.microsoft.com/office/drawing/2014/main" id="{D0CC2CB7-70C2-46EC-A5B0-212DFAF164F0}"/>
              </a:ext>
            </a:extLst>
          </p:cNvPr>
          <p:cNvSpPr>
            <a:spLocks/>
          </p:cNvSpPr>
          <p:nvPr/>
        </p:nvSpPr>
        <p:spPr bwMode="auto">
          <a:xfrm>
            <a:off x="7772400" y="2590800"/>
            <a:ext cx="609600" cy="533400"/>
          </a:xfrm>
          <a:custGeom>
            <a:avLst/>
            <a:gdLst>
              <a:gd name="T0" fmla="*/ 105104 w 609600"/>
              <a:gd name="T1" fmla="*/ 175317 h 533400"/>
              <a:gd name="T2" fmla="*/ 187717 w 609600"/>
              <a:gd name="T3" fmla="*/ 80902 h 533400"/>
              <a:gd name="T4" fmla="*/ 304800 w 609600"/>
              <a:gd name="T5" fmla="*/ 183349 h 533400"/>
              <a:gd name="T6" fmla="*/ 421883 w 609600"/>
              <a:gd name="T7" fmla="*/ 80902 h 533400"/>
              <a:gd name="T8" fmla="*/ 504496 w 609600"/>
              <a:gd name="T9" fmla="*/ 175317 h 533400"/>
              <a:gd name="T10" fmla="*/ 400058 w 609600"/>
              <a:gd name="T11" fmla="*/ 266700 h 533400"/>
              <a:gd name="T12" fmla="*/ 504496 w 609600"/>
              <a:gd name="T13" fmla="*/ 358083 h 533400"/>
              <a:gd name="T14" fmla="*/ 421883 w 609600"/>
              <a:gd name="T15" fmla="*/ 452498 h 533400"/>
              <a:gd name="T16" fmla="*/ 304800 w 609600"/>
              <a:gd name="T17" fmla="*/ 350051 h 533400"/>
              <a:gd name="T18" fmla="*/ 187717 w 609600"/>
              <a:gd name="T19" fmla="*/ 452498 h 533400"/>
              <a:gd name="T20" fmla="*/ 105104 w 609600"/>
              <a:gd name="T21" fmla="*/ 358083 h 533400"/>
              <a:gd name="T22" fmla="*/ 209542 w 609600"/>
              <a:gd name="T23" fmla="*/ 266700 h 533400"/>
              <a:gd name="T24" fmla="*/ 105104 w 609600"/>
              <a:gd name="T25" fmla="*/ 175317 h 5334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9600" h="533400">
                <a:moveTo>
                  <a:pt x="105104" y="175317"/>
                </a:moveTo>
                <a:lnTo>
                  <a:pt x="187717" y="80902"/>
                </a:lnTo>
                <a:lnTo>
                  <a:pt x="304800" y="183349"/>
                </a:lnTo>
                <a:lnTo>
                  <a:pt x="421883" y="80902"/>
                </a:lnTo>
                <a:lnTo>
                  <a:pt x="504496" y="175317"/>
                </a:lnTo>
                <a:lnTo>
                  <a:pt x="400058" y="266700"/>
                </a:lnTo>
                <a:lnTo>
                  <a:pt x="504496" y="358083"/>
                </a:lnTo>
                <a:lnTo>
                  <a:pt x="421883" y="452498"/>
                </a:lnTo>
                <a:lnTo>
                  <a:pt x="304800" y="350051"/>
                </a:lnTo>
                <a:lnTo>
                  <a:pt x="187717" y="452498"/>
                </a:lnTo>
                <a:lnTo>
                  <a:pt x="105104" y="358083"/>
                </a:lnTo>
                <a:lnTo>
                  <a:pt x="209542" y="266700"/>
                </a:lnTo>
                <a:lnTo>
                  <a:pt x="105104" y="175317"/>
                </a:lnTo>
                <a:close/>
              </a:path>
            </a:pathLst>
          </a:custGeom>
          <a:solidFill>
            <a:srgbClr val="FF0000"/>
          </a:solidFill>
          <a:ln w="9525" cap="flat" cmpd="sng">
            <a:solidFill>
              <a:srgbClr val="FF0000"/>
            </a:solidFill>
            <a:prstDash val="solid"/>
            <a:round/>
            <a:headEnd/>
            <a:tailEnd/>
          </a:ln>
          <a:effectLst>
            <a:outerShdw blurRad="40000" dist="23000" dir="5400000" rotWithShape="0">
              <a:srgbClr val="000000">
                <a:alpha val="34999"/>
              </a:srgbClr>
            </a:outerShdw>
          </a:effectLst>
        </p:spPr>
        <p:txBody>
          <a:bodyPr anchor="ctr"/>
          <a:lstStyle/>
          <a:p>
            <a:endParaRPr lang="en-MY"/>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Date Placeholder 3">
            <a:extLst>
              <a:ext uri="{FF2B5EF4-FFF2-40B4-BE49-F238E27FC236}">
                <a16:creationId xmlns:a16="http://schemas.microsoft.com/office/drawing/2014/main" id="{7C1B0C30-8EE6-4F83-95BB-3E04FB8566F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F0EA1BC-0D64-493E-AAA5-988CA0E3DB56}"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60419" name="Slide Number Placeholder 5">
            <a:extLst>
              <a:ext uri="{FF2B5EF4-FFF2-40B4-BE49-F238E27FC236}">
                <a16:creationId xmlns:a16="http://schemas.microsoft.com/office/drawing/2014/main" id="{1FBB3824-3C01-4ECD-9F34-C9B1C2C23E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FE39035-E6C5-4855-9F4A-B1117330D782}" type="slidenum">
              <a:rPr lang="en-US" altLang="en-US" sz="1400">
                <a:latin typeface="Arial" panose="020B0604020202020204" pitchFamily="34" charset="0"/>
              </a:rPr>
              <a:pPr eaLnBrk="1" hangingPunct="1"/>
              <a:t>39</a:t>
            </a:fld>
            <a:endParaRPr lang="en-US" altLang="en-US" sz="1400">
              <a:latin typeface="Arial" panose="020B0604020202020204" pitchFamily="34" charset="0"/>
            </a:endParaRPr>
          </a:p>
        </p:txBody>
      </p:sp>
      <p:sp>
        <p:nvSpPr>
          <p:cNvPr id="60420" name="Rectangle 2">
            <a:extLst>
              <a:ext uri="{FF2B5EF4-FFF2-40B4-BE49-F238E27FC236}">
                <a16:creationId xmlns:a16="http://schemas.microsoft.com/office/drawing/2014/main" id="{480C4B73-7D87-469A-9EDF-21DA68573A73}"/>
              </a:ext>
            </a:extLst>
          </p:cNvPr>
          <p:cNvSpPr>
            <a:spLocks noGrp="1" noChangeArrowheads="1"/>
          </p:cNvSpPr>
          <p:nvPr>
            <p:ph type="title"/>
          </p:nvPr>
        </p:nvSpPr>
        <p:spPr/>
        <p:txBody>
          <a:bodyPr/>
          <a:lstStyle/>
          <a:p>
            <a:pPr eaLnBrk="1" hangingPunct="1"/>
            <a:r>
              <a:rPr lang="en-AU" altLang="en-US"/>
              <a:t>Strict  Two Phase Locking</a:t>
            </a:r>
          </a:p>
        </p:txBody>
      </p:sp>
      <p:sp>
        <p:nvSpPr>
          <p:cNvPr id="60421" name="Rectangle 3">
            <a:extLst>
              <a:ext uri="{FF2B5EF4-FFF2-40B4-BE49-F238E27FC236}">
                <a16:creationId xmlns:a16="http://schemas.microsoft.com/office/drawing/2014/main" id="{FD32033A-51A4-42EA-8B1D-AAF845D881CF}"/>
              </a:ext>
            </a:extLst>
          </p:cNvPr>
          <p:cNvSpPr>
            <a:spLocks noGrp="1" noChangeArrowheads="1"/>
          </p:cNvSpPr>
          <p:nvPr>
            <p:ph type="body" idx="1"/>
          </p:nvPr>
        </p:nvSpPr>
        <p:spPr/>
        <p:txBody>
          <a:bodyPr/>
          <a:lstStyle/>
          <a:p>
            <a:pPr eaLnBrk="1" hangingPunct="1"/>
            <a:r>
              <a:rPr lang="en-US" altLang="en-US" sz="1800"/>
              <a:t>To avoid the cascading abort, many systems use </a:t>
            </a:r>
            <a:r>
              <a:rPr lang="ja-JP" altLang="en-US" sz="1800"/>
              <a:t>“</a:t>
            </a:r>
            <a:r>
              <a:rPr lang="en-US" altLang="ja-JP" sz="1800"/>
              <a:t>strict two-phase locking</a:t>
            </a:r>
            <a:r>
              <a:rPr lang="ja-JP" altLang="en-US" sz="1800"/>
              <a:t>”</a:t>
            </a:r>
            <a:r>
              <a:rPr lang="en-US" altLang="ja-JP" sz="1800"/>
              <a:t> in which transactions do not release any lock until commit is completed.</a:t>
            </a:r>
          </a:p>
          <a:p>
            <a:pPr eaLnBrk="1" hangingPunct="1"/>
            <a:r>
              <a:rPr lang="en-US" altLang="en-US" sz="1800"/>
              <a:t>Strict two-phase locking is done as follows:</a:t>
            </a:r>
          </a:p>
          <a:p>
            <a:pPr lvl="1" eaLnBrk="1" hangingPunct="1"/>
            <a:r>
              <a:rPr lang="en-US" altLang="en-US" sz="1800" b="1" i="1">
                <a:latin typeface="Times New Roman" panose="02020603050405020304" pitchFamily="18" charset="0"/>
              </a:rPr>
              <a:t>Begin transaction</a:t>
            </a:r>
          </a:p>
          <a:p>
            <a:pPr lvl="1" eaLnBrk="1" hangingPunct="1"/>
            <a:r>
              <a:rPr lang="en-US" altLang="en-US" sz="1800"/>
              <a:t>Acquire locks before read or write resources</a:t>
            </a:r>
          </a:p>
          <a:p>
            <a:pPr lvl="1" eaLnBrk="1" hangingPunct="1"/>
            <a:r>
              <a:rPr lang="en-US" altLang="en-US" sz="1800"/>
              <a:t>Commit</a:t>
            </a:r>
          </a:p>
          <a:p>
            <a:pPr lvl="1" eaLnBrk="1" hangingPunct="1"/>
            <a:r>
              <a:rPr lang="en-US" altLang="en-US" sz="1800"/>
              <a:t>Release all locks</a:t>
            </a:r>
          </a:p>
          <a:p>
            <a:pPr lvl="1" eaLnBrk="1" hangingPunct="1"/>
            <a:r>
              <a:rPr lang="en-US" altLang="en-US" sz="1800" b="1" i="1">
                <a:latin typeface="Times New Roman" panose="02020603050405020304" pitchFamily="18" charset="0"/>
              </a:rPr>
              <a:t>End transaction</a:t>
            </a:r>
          </a:p>
          <a:p>
            <a:pPr lvl="1" eaLnBrk="1" hangingPunct="1"/>
            <a:endParaRPr lang="en-US" altLang="en-US" sz="1800" b="1" i="1">
              <a:latin typeface="Times New Roman" panose="02020603050405020304" pitchFamily="18" charset="0"/>
            </a:endParaRPr>
          </a:p>
          <a:p>
            <a:pPr lvl="1" eaLnBrk="1" hangingPunct="1"/>
            <a:endParaRPr lang="en-US" altLang="en-US" sz="1800"/>
          </a:p>
          <a:p>
            <a:pPr eaLnBrk="1" hangingPunct="1"/>
            <a:endParaRPr lang="en-US" altLang="en-US" sz="1800"/>
          </a:p>
        </p:txBody>
      </p:sp>
      <p:pic>
        <p:nvPicPr>
          <p:cNvPr id="60422" name="Picture 4">
            <a:extLst>
              <a:ext uri="{FF2B5EF4-FFF2-40B4-BE49-F238E27FC236}">
                <a16:creationId xmlns:a16="http://schemas.microsoft.com/office/drawing/2014/main" id="{8186AFDD-CE4B-49A6-A46D-AAA3BD5DE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263" y="3352800"/>
            <a:ext cx="56340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Date Placeholder 3">
            <a:extLst>
              <a:ext uri="{FF2B5EF4-FFF2-40B4-BE49-F238E27FC236}">
                <a16:creationId xmlns:a16="http://schemas.microsoft.com/office/drawing/2014/main" id="{E20BE56B-6566-4935-BA01-9BF62822A3C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E492C6B-32C1-4559-AAE3-4F455FAACEA0}"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18435" name="Slide Number Placeholder 5">
            <a:extLst>
              <a:ext uri="{FF2B5EF4-FFF2-40B4-BE49-F238E27FC236}">
                <a16:creationId xmlns:a16="http://schemas.microsoft.com/office/drawing/2014/main" id="{AC3F98A4-6550-4546-98AF-823E98E651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3E0EA91-2916-4A43-9769-CB4A21029341}" type="slidenum">
              <a:rPr lang="en-US" altLang="en-US" sz="1400">
                <a:latin typeface="Arial" panose="020B0604020202020204" pitchFamily="34" charset="0"/>
              </a:rPr>
              <a:pPr eaLnBrk="1" hangingPunct="1"/>
              <a:t>4</a:t>
            </a:fld>
            <a:endParaRPr lang="en-US" altLang="en-US" sz="1400">
              <a:latin typeface="Arial" panose="020B0604020202020204" pitchFamily="34" charset="0"/>
            </a:endParaRPr>
          </a:p>
        </p:txBody>
      </p:sp>
      <p:sp>
        <p:nvSpPr>
          <p:cNvPr id="18436" name="Rectangle 2">
            <a:extLst>
              <a:ext uri="{FF2B5EF4-FFF2-40B4-BE49-F238E27FC236}">
                <a16:creationId xmlns:a16="http://schemas.microsoft.com/office/drawing/2014/main" id="{04B4EDEB-F9A2-49D9-8B64-BBCBD8A9169C}"/>
              </a:ext>
            </a:extLst>
          </p:cNvPr>
          <p:cNvSpPr>
            <a:spLocks noGrp="1" noChangeArrowheads="1"/>
          </p:cNvSpPr>
          <p:nvPr>
            <p:ph type="title"/>
          </p:nvPr>
        </p:nvSpPr>
        <p:spPr/>
        <p:txBody>
          <a:bodyPr/>
          <a:lstStyle/>
          <a:p>
            <a:pPr eaLnBrk="1" hangingPunct="1"/>
            <a:r>
              <a:rPr lang="en-US" altLang="en-US"/>
              <a:t>Election Algorithm</a:t>
            </a:r>
          </a:p>
        </p:txBody>
      </p:sp>
      <p:sp>
        <p:nvSpPr>
          <p:cNvPr id="18437" name="Rectangle 3">
            <a:extLst>
              <a:ext uri="{FF2B5EF4-FFF2-40B4-BE49-F238E27FC236}">
                <a16:creationId xmlns:a16="http://schemas.microsoft.com/office/drawing/2014/main" id="{1FD23C40-5202-4324-AD29-9317AB4311CE}"/>
              </a:ext>
            </a:extLst>
          </p:cNvPr>
          <p:cNvSpPr>
            <a:spLocks noGrp="1" noChangeArrowheads="1"/>
          </p:cNvSpPr>
          <p:nvPr>
            <p:ph type="body" idx="1"/>
          </p:nvPr>
        </p:nvSpPr>
        <p:spPr>
          <a:xfrm>
            <a:off x="533400" y="1371600"/>
            <a:ext cx="8229600" cy="4754563"/>
          </a:xfrm>
        </p:spPr>
        <p:txBody>
          <a:bodyPr/>
          <a:lstStyle/>
          <a:p>
            <a:pPr eaLnBrk="1" hangingPunct="1"/>
            <a:r>
              <a:rPr lang="en-US" altLang="en-US" sz="2400" dirty="0"/>
              <a:t>Distributed algorithms often elect one process to acts as a coordinator or a server.</a:t>
            </a:r>
          </a:p>
          <a:p>
            <a:pPr eaLnBrk="1" hangingPunct="1"/>
            <a:r>
              <a:rPr lang="en-US" altLang="en-US" sz="2400" dirty="0"/>
              <a:t>Election Assumptions</a:t>
            </a:r>
          </a:p>
          <a:p>
            <a:pPr lvl="1" eaLnBrk="1" hangingPunct="1"/>
            <a:r>
              <a:rPr lang="en-US" altLang="en-US" sz="2000" dirty="0"/>
              <a:t>We assume each process is assigned a unique process number</a:t>
            </a:r>
          </a:p>
          <a:p>
            <a:pPr lvl="1" eaLnBrk="1" hangingPunct="1"/>
            <a:r>
              <a:rPr lang="en-US" altLang="en-US" sz="2000" dirty="0"/>
              <a:t>A process knows all process  numbers</a:t>
            </a:r>
          </a:p>
          <a:p>
            <a:pPr lvl="1" eaLnBrk="1" hangingPunct="1"/>
            <a:r>
              <a:rPr lang="en-US" altLang="en-US" sz="2000" dirty="0"/>
              <a:t>A process does not know which process number is alive.</a:t>
            </a:r>
            <a:endParaRPr lang="en-US" altLang="en-US" sz="1800" dirty="0"/>
          </a:p>
          <a:p>
            <a:pPr eaLnBrk="1" hangingPunct="1"/>
            <a:r>
              <a:rPr lang="en-US" altLang="en-US" sz="2400" dirty="0"/>
              <a:t>An Election: </a:t>
            </a:r>
          </a:p>
          <a:p>
            <a:pPr lvl="1" eaLnBrk="1" hangingPunct="1"/>
            <a:r>
              <a:rPr lang="en-US" altLang="en-US" sz="2400" dirty="0"/>
              <a:t>Select the maximum process number among active processes</a:t>
            </a:r>
          </a:p>
          <a:p>
            <a:pPr lvl="1" eaLnBrk="1" hangingPunct="1"/>
            <a:r>
              <a:rPr lang="en-US" altLang="en-US" sz="2400" dirty="0"/>
              <a:t>Appoint the process the coordinator. </a:t>
            </a:r>
          </a:p>
          <a:p>
            <a:pPr lvl="1" eaLnBrk="1" hangingPunct="1"/>
            <a:r>
              <a:rPr lang="en-US" altLang="en-US" sz="2400" dirty="0"/>
              <a:t>All the processes must agree upon this decision.</a:t>
            </a:r>
            <a:endParaRPr lang="en-US" altLang="en-US" sz="1800" dirty="0"/>
          </a:p>
          <a:p>
            <a:pPr eaLnBrk="1" hangingPunct="1"/>
            <a:endParaRPr lang="en-US" alt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Date Placeholder 3">
            <a:extLst>
              <a:ext uri="{FF2B5EF4-FFF2-40B4-BE49-F238E27FC236}">
                <a16:creationId xmlns:a16="http://schemas.microsoft.com/office/drawing/2014/main" id="{CA4D0C42-D220-44BC-A068-90C62F71C2E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6B9CB85-0A53-448E-820D-269479D64678}"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61443" name="Slide Number Placeholder 5">
            <a:extLst>
              <a:ext uri="{FF2B5EF4-FFF2-40B4-BE49-F238E27FC236}">
                <a16:creationId xmlns:a16="http://schemas.microsoft.com/office/drawing/2014/main" id="{A2380551-B3AA-4145-9F15-08CE2D6ECB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E8B82E3-0F26-4C24-9920-2324B2336934}" type="slidenum">
              <a:rPr lang="en-US" altLang="en-US" sz="1400">
                <a:latin typeface="Arial" panose="020B0604020202020204" pitchFamily="34" charset="0"/>
              </a:rPr>
              <a:pPr eaLnBrk="1" hangingPunct="1"/>
              <a:t>40</a:t>
            </a:fld>
            <a:endParaRPr lang="en-US" altLang="en-US" sz="1400">
              <a:latin typeface="Arial" panose="020B0604020202020204" pitchFamily="34" charset="0"/>
            </a:endParaRPr>
          </a:p>
        </p:txBody>
      </p:sp>
      <p:sp>
        <p:nvSpPr>
          <p:cNvPr id="61444" name="Rectangle 2">
            <a:extLst>
              <a:ext uri="{FF2B5EF4-FFF2-40B4-BE49-F238E27FC236}">
                <a16:creationId xmlns:a16="http://schemas.microsoft.com/office/drawing/2014/main" id="{CAFE75F5-C20A-461E-990E-5D436BF6E6FF}"/>
              </a:ext>
            </a:extLst>
          </p:cNvPr>
          <p:cNvSpPr>
            <a:spLocks noGrp="1" noChangeArrowheads="1"/>
          </p:cNvSpPr>
          <p:nvPr>
            <p:ph type="title"/>
          </p:nvPr>
        </p:nvSpPr>
        <p:spPr/>
        <p:txBody>
          <a:bodyPr/>
          <a:lstStyle/>
          <a:p>
            <a:pPr eaLnBrk="1" hangingPunct="1"/>
            <a:r>
              <a:rPr lang="en-AU" altLang="en-US"/>
              <a:t>Strict Two Phase Locking</a:t>
            </a:r>
          </a:p>
        </p:txBody>
      </p:sp>
      <p:sp>
        <p:nvSpPr>
          <p:cNvPr id="61445" name="Rectangle 3">
            <a:extLst>
              <a:ext uri="{FF2B5EF4-FFF2-40B4-BE49-F238E27FC236}">
                <a16:creationId xmlns:a16="http://schemas.microsoft.com/office/drawing/2014/main" id="{28D2F529-5266-427C-B626-8F905E42122F}"/>
              </a:ext>
            </a:extLst>
          </p:cNvPr>
          <p:cNvSpPr>
            <a:spLocks noGrp="1" noChangeArrowheads="1"/>
          </p:cNvSpPr>
          <p:nvPr>
            <p:ph type="body" idx="1"/>
          </p:nvPr>
        </p:nvSpPr>
        <p:spPr>
          <a:xfrm>
            <a:off x="533400" y="1752600"/>
            <a:ext cx="8229600" cy="4267200"/>
          </a:xfrm>
        </p:spPr>
        <p:txBody>
          <a:bodyPr/>
          <a:lstStyle/>
          <a:p>
            <a:pPr eaLnBrk="1" hangingPunct="1"/>
            <a:r>
              <a:rPr lang="en-US" altLang="en-US"/>
              <a:t>The strict two-phase locking has the following advantages:</a:t>
            </a:r>
            <a:br>
              <a:rPr lang="en-US" altLang="en-US"/>
            </a:br>
            <a:endParaRPr lang="en-US" altLang="en-US"/>
          </a:p>
          <a:p>
            <a:pPr lvl="1" eaLnBrk="1" hangingPunct="1"/>
            <a:r>
              <a:rPr lang="en-US" altLang="en-US" sz="1800"/>
              <a:t>A transaction always reads a value written by a committed transaction.</a:t>
            </a:r>
          </a:p>
          <a:p>
            <a:pPr lvl="2" eaLnBrk="1" hangingPunct="1"/>
            <a:r>
              <a:rPr lang="en-US" altLang="en-US"/>
              <a:t>A transaction never has to be aborted - the cascading abort never happens.</a:t>
            </a:r>
            <a:br>
              <a:rPr lang="en-US" altLang="en-US"/>
            </a:br>
            <a:endParaRPr lang="en-US" altLang="en-US"/>
          </a:p>
          <a:p>
            <a:pPr lvl="1" eaLnBrk="1" hangingPunct="1"/>
            <a:r>
              <a:rPr lang="en-US" altLang="en-US" sz="1800"/>
              <a:t>All lock acquisitions and releases can be handled by the system without the transaction being aware of these.</a:t>
            </a:r>
          </a:p>
          <a:p>
            <a:pPr lvl="2" eaLnBrk="1" hangingPunct="1"/>
            <a:r>
              <a:rPr lang="en-US" altLang="en-US"/>
              <a:t>Locks are acquired whenever data are accessed and released when the transaction has finished.</a:t>
            </a:r>
          </a:p>
          <a:p>
            <a:pPr lvl="1" eaLnBrk="1" hangingPunct="1"/>
            <a:endParaRPr lang="en-US" altLang="en-US" sz="1800"/>
          </a:p>
          <a:p>
            <a:pPr eaLnBrk="1" hangingPunct="1"/>
            <a:r>
              <a:rPr lang="en-US" altLang="en-US"/>
              <a:t>Two-phase locking, can cause deadlocks to occur.</a:t>
            </a:r>
          </a:p>
          <a:p>
            <a:pPr lvl="1" eaLnBrk="1" hangingPunct="1"/>
            <a:r>
              <a:rPr lang="en-US" altLang="en-US" sz="2000"/>
              <a:t>two processes try to acquire the same pair of locks but in the reverse order.</a:t>
            </a:r>
          </a:p>
          <a:p>
            <a:pPr eaLnBrk="1" hangingPunct="1"/>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Date Placeholder 3">
            <a:extLst>
              <a:ext uri="{FF2B5EF4-FFF2-40B4-BE49-F238E27FC236}">
                <a16:creationId xmlns:a16="http://schemas.microsoft.com/office/drawing/2014/main" id="{152C6A27-2454-47D5-A71A-C9D43CF846C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DC14C91-CD15-4AA0-932A-D97FC2EAC8BF}"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63491" name="Slide Number Placeholder 5">
            <a:extLst>
              <a:ext uri="{FF2B5EF4-FFF2-40B4-BE49-F238E27FC236}">
                <a16:creationId xmlns:a16="http://schemas.microsoft.com/office/drawing/2014/main" id="{3EB3F1FE-E9C3-49D7-872E-DC4F2CE49B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A1EF006-7B30-4DDD-AFE4-389607034073}" type="slidenum">
              <a:rPr lang="en-US" altLang="en-US" sz="1400">
                <a:latin typeface="Arial" panose="020B0604020202020204" pitchFamily="34" charset="0"/>
              </a:rPr>
              <a:pPr eaLnBrk="1" hangingPunct="1"/>
              <a:t>41</a:t>
            </a:fld>
            <a:endParaRPr lang="en-US" altLang="en-US" sz="1400">
              <a:latin typeface="Arial" panose="020B0604020202020204" pitchFamily="34" charset="0"/>
            </a:endParaRPr>
          </a:p>
        </p:txBody>
      </p:sp>
      <p:sp>
        <p:nvSpPr>
          <p:cNvPr id="63492" name="Rectangle 2">
            <a:extLst>
              <a:ext uri="{FF2B5EF4-FFF2-40B4-BE49-F238E27FC236}">
                <a16:creationId xmlns:a16="http://schemas.microsoft.com/office/drawing/2014/main" id="{012F9961-5BF4-4E46-920E-E73900AAB478}"/>
              </a:ext>
            </a:extLst>
          </p:cNvPr>
          <p:cNvSpPr>
            <a:spLocks noGrp="1" noChangeArrowheads="1"/>
          </p:cNvSpPr>
          <p:nvPr>
            <p:ph type="title"/>
          </p:nvPr>
        </p:nvSpPr>
        <p:spPr/>
        <p:txBody>
          <a:bodyPr/>
          <a:lstStyle/>
          <a:p>
            <a:pPr eaLnBrk="1" hangingPunct="1"/>
            <a:r>
              <a:rPr lang="en-US" altLang="en-US"/>
              <a:t>Lock Granularity</a:t>
            </a:r>
            <a:br>
              <a:rPr lang="en-US" altLang="en-US" b="0"/>
            </a:br>
            <a:endParaRPr lang="en-US" altLang="en-US" b="0"/>
          </a:p>
        </p:txBody>
      </p:sp>
      <p:sp>
        <p:nvSpPr>
          <p:cNvPr id="60422" name="Rectangle 3">
            <a:extLst>
              <a:ext uri="{FF2B5EF4-FFF2-40B4-BE49-F238E27FC236}">
                <a16:creationId xmlns:a16="http://schemas.microsoft.com/office/drawing/2014/main" id="{75AC9744-31E1-4048-8956-AC4BD2B94746}"/>
              </a:ext>
            </a:extLst>
          </p:cNvPr>
          <p:cNvSpPr>
            <a:spLocks noGrp="1" noChangeArrowheads="1"/>
          </p:cNvSpPr>
          <p:nvPr>
            <p:ph type="body" idx="1"/>
          </p:nvPr>
        </p:nvSpPr>
        <p:spPr/>
        <p:txBody>
          <a:bodyPr/>
          <a:lstStyle/>
          <a:p>
            <a:pPr eaLnBrk="1" hangingPunct="1"/>
            <a:r>
              <a:rPr lang="en-US" altLang="en-US" sz="1800" dirty="0"/>
              <a:t>The size of resources that can be locked by a single lock is called </a:t>
            </a:r>
            <a:r>
              <a:rPr lang="ja-JP" altLang="en-US" sz="1800" dirty="0"/>
              <a:t>“</a:t>
            </a:r>
            <a:r>
              <a:rPr lang="en-US" altLang="ja-JP" sz="1800" dirty="0"/>
              <a:t>lock granularity.</a:t>
            </a:r>
            <a:r>
              <a:rPr lang="ja-JP" altLang="en-US" sz="1800" dirty="0"/>
              <a:t>”</a:t>
            </a:r>
            <a:endParaRPr lang="en-US" altLang="ja-JP" sz="1800" dirty="0"/>
          </a:p>
          <a:p>
            <a:pPr eaLnBrk="1" hangingPunct="1"/>
            <a:endParaRPr lang="en-US" altLang="en-US" sz="1800" dirty="0"/>
          </a:p>
          <a:p>
            <a:pPr eaLnBrk="1" hangingPunct="1"/>
            <a:r>
              <a:rPr lang="en-US" altLang="en-US" sz="1800" dirty="0"/>
              <a:t>Smaller the granule, the more concurrent processing is possible while it requires more locks.</a:t>
            </a:r>
          </a:p>
          <a:p>
            <a:pPr eaLnBrk="1" hangingPunct="1"/>
            <a:endParaRPr lang="en-US" altLang="en-US" sz="1800" dirty="0"/>
          </a:p>
          <a:p>
            <a:pPr eaLnBrk="1" hangingPunct="1"/>
            <a:r>
              <a:rPr lang="en-US" altLang="en-US" sz="1800" dirty="0"/>
              <a:t>For example, let</a:t>
            </a:r>
            <a:r>
              <a:rPr lang="ja-JP" altLang="en-US" sz="1800" dirty="0"/>
              <a:t>’</a:t>
            </a:r>
            <a:r>
              <a:rPr lang="en-US" altLang="ja-JP" sz="1800" dirty="0"/>
              <a:t>s compare locking </a:t>
            </a:r>
            <a:r>
              <a:rPr lang="en-US" altLang="ja-JP" sz="1800" b="1" i="1" dirty="0"/>
              <a:t>by file </a:t>
            </a:r>
            <a:r>
              <a:rPr lang="en-US" altLang="ja-JP" sz="1800" dirty="0"/>
              <a:t>and locking </a:t>
            </a:r>
            <a:r>
              <a:rPr lang="en-US" altLang="ja-JP" sz="1800" b="1" i="1" dirty="0"/>
              <a:t>by record </a:t>
            </a:r>
            <a:r>
              <a:rPr lang="en-US" altLang="ja-JP" sz="1800" dirty="0"/>
              <a:t>contained in a file.</a:t>
            </a:r>
          </a:p>
          <a:p>
            <a:pPr eaLnBrk="1" hangingPunct="1"/>
            <a:endParaRPr lang="en-US" altLang="en-US" sz="1800" dirty="0"/>
          </a:p>
          <a:p>
            <a:pPr lvl="1" eaLnBrk="1" hangingPunct="1"/>
            <a:r>
              <a:rPr lang="en-US" altLang="en-US" sz="1800" dirty="0"/>
              <a:t>Suppose two transactions access different records in the same file. If record is the unit of lock, two transactions can access the data simultaneously.</a:t>
            </a:r>
          </a:p>
          <a:p>
            <a:pPr lvl="1" eaLnBrk="1" hangingPunct="1"/>
            <a:endParaRPr lang="en-US" altLang="en-US" sz="1800" dirty="0"/>
          </a:p>
          <a:p>
            <a:pPr lvl="1" eaLnBrk="1" hangingPunct="1"/>
            <a:r>
              <a:rPr lang="en-US" altLang="en-US" sz="1800" dirty="0"/>
              <a:t>On the other hand, if file is the unit of lock, the two transactions cannot access the data simultaneously</a:t>
            </a:r>
          </a:p>
          <a:p>
            <a:pPr eaLnBrk="1" hangingPunct="1"/>
            <a:endParaRPr lang="en-US"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04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422">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422">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422">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4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Date Placeholder 3">
            <a:extLst>
              <a:ext uri="{FF2B5EF4-FFF2-40B4-BE49-F238E27FC236}">
                <a16:creationId xmlns:a16="http://schemas.microsoft.com/office/drawing/2014/main" id="{5F055C53-BF56-43B7-A5E3-59AACA1550D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22C8531-ADBC-426A-8EC3-AFF31ED565FF}"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64515" name="Slide Number Placeholder 5">
            <a:extLst>
              <a:ext uri="{FF2B5EF4-FFF2-40B4-BE49-F238E27FC236}">
                <a16:creationId xmlns:a16="http://schemas.microsoft.com/office/drawing/2014/main" id="{9065C869-FB20-46DB-8C46-070CB83845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E1014FF-F38D-4F95-9060-FF30F4CAF936}" type="slidenum">
              <a:rPr lang="en-US" altLang="en-US" sz="1400">
                <a:latin typeface="Arial" panose="020B0604020202020204" pitchFamily="34" charset="0"/>
              </a:rPr>
              <a:pPr eaLnBrk="1" hangingPunct="1"/>
              <a:t>42</a:t>
            </a:fld>
            <a:endParaRPr lang="en-US" altLang="en-US" sz="1400">
              <a:latin typeface="Arial" panose="020B0604020202020204" pitchFamily="34" charset="0"/>
            </a:endParaRPr>
          </a:p>
        </p:txBody>
      </p:sp>
      <p:sp>
        <p:nvSpPr>
          <p:cNvPr id="64516" name="Rectangle 2">
            <a:extLst>
              <a:ext uri="{FF2B5EF4-FFF2-40B4-BE49-F238E27FC236}">
                <a16:creationId xmlns:a16="http://schemas.microsoft.com/office/drawing/2014/main" id="{3363FF32-1A4E-4DE0-96DB-4CA10C60E471}"/>
              </a:ext>
            </a:extLst>
          </p:cNvPr>
          <p:cNvSpPr>
            <a:spLocks noGrp="1" noChangeArrowheads="1"/>
          </p:cNvSpPr>
          <p:nvPr>
            <p:ph type="title"/>
          </p:nvPr>
        </p:nvSpPr>
        <p:spPr/>
        <p:txBody>
          <a:bodyPr/>
          <a:lstStyle/>
          <a:p>
            <a:pPr eaLnBrk="1" hangingPunct="1"/>
            <a:br>
              <a:rPr lang="en-US" altLang="en-US"/>
            </a:br>
            <a:r>
              <a:rPr lang="en-US" altLang="en-US"/>
              <a:t>Concurrency Control Algorithm Using Timestamps (by Reed)</a:t>
            </a:r>
            <a:br>
              <a:rPr lang="en-US" altLang="en-US" b="0"/>
            </a:br>
            <a:endParaRPr lang="en-US" altLang="en-US" b="0"/>
          </a:p>
        </p:txBody>
      </p:sp>
      <p:sp>
        <p:nvSpPr>
          <p:cNvPr id="64517" name="Rectangle 3">
            <a:extLst>
              <a:ext uri="{FF2B5EF4-FFF2-40B4-BE49-F238E27FC236}">
                <a16:creationId xmlns:a16="http://schemas.microsoft.com/office/drawing/2014/main" id="{B0A97318-98C2-4BA5-9D9E-E754A0D25825}"/>
              </a:ext>
            </a:extLst>
          </p:cNvPr>
          <p:cNvSpPr>
            <a:spLocks noGrp="1" noChangeArrowheads="1"/>
          </p:cNvSpPr>
          <p:nvPr>
            <p:ph type="body" idx="1"/>
          </p:nvPr>
        </p:nvSpPr>
        <p:spPr>
          <a:xfrm>
            <a:off x="533400" y="2819400"/>
            <a:ext cx="8229600" cy="3306763"/>
          </a:xfrm>
        </p:spPr>
        <p:txBody>
          <a:bodyPr/>
          <a:lstStyle/>
          <a:p>
            <a:pPr eaLnBrk="1" hangingPunct="1"/>
            <a:r>
              <a:rPr lang="en-US" altLang="en-US" sz="1800"/>
              <a:t>Assign each transaction a timestamp at </a:t>
            </a:r>
            <a:r>
              <a:rPr lang="en-US" altLang="en-US" sz="1800" b="1" i="1">
                <a:latin typeface="Times New Roman" panose="02020603050405020304" pitchFamily="18" charset="0"/>
              </a:rPr>
              <a:t>Begin Transaction.</a:t>
            </a:r>
            <a:br>
              <a:rPr lang="en-US" altLang="en-US" sz="1800">
                <a:latin typeface="Times New Roman" panose="02020603050405020304" pitchFamily="18" charset="0"/>
              </a:rPr>
            </a:br>
            <a:br>
              <a:rPr lang="en-US" altLang="en-US" sz="1800">
                <a:latin typeface="Times New Roman" panose="02020603050405020304" pitchFamily="18" charset="0"/>
              </a:rPr>
            </a:br>
            <a:br>
              <a:rPr lang="en-US" altLang="en-US" sz="1800">
                <a:latin typeface="Times New Roman" panose="02020603050405020304" pitchFamily="18" charset="0"/>
              </a:rPr>
            </a:br>
            <a:endParaRPr lang="en-US" altLang="en-US" sz="1800" b="1" i="1">
              <a:latin typeface="Times New Roman" panose="02020603050405020304" pitchFamily="18" charset="0"/>
            </a:endParaRPr>
          </a:p>
          <a:p>
            <a:pPr eaLnBrk="1" hangingPunct="1"/>
            <a:r>
              <a:rPr lang="en-US" altLang="en-US" sz="1800"/>
              <a:t>Timestamps must be unique (we can ensure the uniqueness using Lamport</a:t>
            </a:r>
            <a:r>
              <a:rPr lang="ja-JP" altLang="en-US" sz="1800"/>
              <a:t>’</a:t>
            </a:r>
            <a:r>
              <a:rPr lang="en-US" altLang="ja-JP" sz="1800"/>
              <a:t>s algorithm).</a:t>
            </a:r>
          </a:p>
          <a:p>
            <a:pPr eaLnBrk="1" hangingPunct="1">
              <a:buFontTx/>
              <a:buNone/>
            </a:pPr>
            <a:br>
              <a:rPr lang="en-US" altLang="en-US" sz="1800"/>
            </a:br>
            <a:br>
              <a:rPr lang="en-US" altLang="en-US" sz="1800"/>
            </a:br>
            <a:endParaRPr lang="en-US" altLang="en-US" sz="1800"/>
          </a:p>
          <a:p>
            <a:pPr eaLnBrk="1" hangingPunct="1"/>
            <a:r>
              <a:rPr lang="en-US" altLang="en-US" sz="1800"/>
              <a:t>Each resource has a read timestamp and a write timestamp.</a:t>
            </a:r>
          </a:p>
          <a:p>
            <a:pPr eaLnBrk="1" hangingPunct="1"/>
            <a:endParaRPr lang="en-US" altLang="en-US"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Date Placeholder 3">
            <a:extLst>
              <a:ext uri="{FF2B5EF4-FFF2-40B4-BE49-F238E27FC236}">
                <a16:creationId xmlns:a16="http://schemas.microsoft.com/office/drawing/2014/main" id="{1A613D94-D48B-4695-8E3D-70546B0D2D2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BE1597F-F56A-48BA-83AA-284AB350A136}"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65539" name="Slide Number Placeholder 5">
            <a:extLst>
              <a:ext uri="{FF2B5EF4-FFF2-40B4-BE49-F238E27FC236}">
                <a16:creationId xmlns:a16="http://schemas.microsoft.com/office/drawing/2014/main" id="{20A34E84-CDBE-413E-A293-2939474B15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56C31B9-42FB-4302-952E-F807BAA7E1B5}" type="slidenum">
              <a:rPr lang="en-US" altLang="en-US" sz="1400">
                <a:latin typeface="Arial" panose="020B0604020202020204" pitchFamily="34" charset="0"/>
              </a:rPr>
              <a:pPr eaLnBrk="1" hangingPunct="1"/>
              <a:t>43</a:t>
            </a:fld>
            <a:endParaRPr lang="en-US" altLang="en-US" sz="1400">
              <a:latin typeface="Arial" panose="020B0604020202020204" pitchFamily="34" charset="0"/>
            </a:endParaRPr>
          </a:p>
        </p:txBody>
      </p:sp>
      <p:sp>
        <p:nvSpPr>
          <p:cNvPr id="65540" name="Rectangle 2">
            <a:extLst>
              <a:ext uri="{FF2B5EF4-FFF2-40B4-BE49-F238E27FC236}">
                <a16:creationId xmlns:a16="http://schemas.microsoft.com/office/drawing/2014/main" id="{8C4B6E39-697D-41E6-9F83-74D89C7C4693}"/>
              </a:ext>
            </a:extLst>
          </p:cNvPr>
          <p:cNvSpPr>
            <a:spLocks noGrp="1" noChangeArrowheads="1"/>
          </p:cNvSpPr>
          <p:nvPr>
            <p:ph type="title"/>
          </p:nvPr>
        </p:nvSpPr>
        <p:spPr/>
        <p:txBody>
          <a:bodyPr/>
          <a:lstStyle/>
          <a:p>
            <a:pPr eaLnBrk="1" hangingPunct="1"/>
            <a:r>
              <a:rPr lang="en-AU" altLang="en-US"/>
              <a:t>Timestamp Based Concurrency Control</a:t>
            </a:r>
          </a:p>
        </p:txBody>
      </p:sp>
      <p:sp>
        <p:nvSpPr>
          <p:cNvPr id="65541" name="Rectangle 3">
            <a:extLst>
              <a:ext uri="{FF2B5EF4-FFF2-40B4-BE49-F238E27FC236}">
                <a16:creationId xmlns:a16="http://schemas.microsoft.com/office/drawing/2014/main" id="{7264B1BF-E820-41FB-AD2E-E4D55D42D682}"/>
              </a:ext>
            </a:extLst>
          </p:cNvPr>
          <p:cNvSpPr>
            <a:spLocks noGrp="1" noChangeArrowheads="1"/>
          </p:cNvSpPr>
          <p:nvPr>
            <p:ph type="body" idx="1"/>
          </p:nvPr>
        </p:nvSpPr>
        <p:spPr/>
        <p:txBody>
          <a:bodyPr/>
          <a:lstStyle/>
          <a:p>
            <a:pPr eaLnBrk="1" hangingPunct="1"/>
            <a:r>
              <a:rPr lang="en-US" altLang="en-US"/>
              <a:t>A </a:t>
            </a:r>
            <a:r>
              <a:rPr lang="en-US" altLang="en-US" b="1" i="1"/>
              <a:t>read timestamp </a:t>
            </a:r>
            <a:r>
              <a:rPr lang="en-US" altLang="en-US"/>
              <a:t>is the timestamp of the transaction which read the resource most recently. Let </a:t>
            </a:r>
            <a:r>
              <a:rPr lang="en-US" altLang="en-US" b="1" i="1">
                <a:latin typeface="Times New Roman" panose="02020603050405020304" pitchFamily="18" charset="0"/>
              </a:rPr>
              <a:t>TRD</a:t>
            </a:r>
            <a:r>
              <a:rPr lang="en-US" altLang="en-US" b="1">
                <a:latin typeface="Times New Roman" panose="02020603050405020304" pitchFamily="18" charset="0"/>
              </a:rPr>
              <a:t>(</a:t>
            </a:r>
            <a:r>
              <a:rPr lang="en-US" altLang="en-US" b="1" i="1">
                <a:latin typeface="Times New Roman" panose="02020603050405020304" pitchFamily="18" charset="0"/>
              </a:rPr>
              <a:t>x</a:t>
            </a:r>
            <a:r>
              <a:rPr lang="en-US" altLang="en-US" b="1">
                <a:latin typeface="Times New Roman" panose="02020603050405020304" pitchFamily="18" charset="0"/>
              </a:rPr>
              <a:t>)</a:t>
            </a:r>
            <a:r>
              <a:rPr lang="en-US" altLang="en-US"/>
              <a:t> be the read timestamp of resource </a:t>
            </a:r>
            <a:r>
              <a:rPr lang="en-US" altLang="en-US" b="1" i="1">
                <a:latin typeface="Times New Roman" panose="02020603050405020304" pitchFamily="18" charset="0"/>
              </a:rPr>
              <a:t>x</a:t>
            </a:r>
            <a:r>
              <a:rPr lang="en-US" altLang="en-US" i="1"/>
              <a:t>.</a:t>
            </a:r>
          </a:p>
          <a:p>
            <a:pPr eaLnBrk="1" hangingPunct="1"/>
            <a:endParaRPr lang="en-US" altLang="en-US" i="1"/>
          </a:p>
          <a:p>
            <a:pPr eaLnBrk="1" hangingPunct="1"/>
            <a:r>
              <a:rPr lang="en-US" altLang="en-US"/>
              <a:t>A </a:t>
            </a:r>
            <a:r>
              <a:rPr lang="en-US" altLang="en-US" b="1" i="1"/>
              <a:t>write timestamp </a:t>
            </a:r>
            <a:r>
              <a:rPr lang="en-US" altLang="en-US"/>
              <a:t>is the timestamp of the transaction which updated the resource most recently. Let </a:t>
            </a:r>
            <a:r>
              <a:rPr lang="en-US" altLang="en-US" b="1" i="1">
                <a:latin typeface="Times New Roman" panose="02020603050405020304" pitchFamily="18" charset="0"/>
              </a:rPr>
              <a:t>TWR</a:t>
            </a:r>
            <a:r>
              <a:rPr lang="en-US" altLang="en-US" b="1">
                <a:latin typeface="Times New Roman" panose="02020603050405020304" pitchFamily="18" charset="0"/>
              </a:rPr>
              <a:t>(</a:t>
            </a:r>
            <a:r>
              <a:rPr lang="en-US" altLang="en-US" b="1" i="1">
                <a:latin typeface="Times New Roman" panose="02020603050405020304" pitchFamily="18" charset="0"/>
              </a:rPr>
              <a:t>x</a:t>
            </a:r>
            <a:r>
              <a:rPr lang="en-US" altLang="en-US" b="1">
                <a:latin typeface="Times New Roman" panose="02020603050405020304" pitchFamily="18" charset="0"/>
              </a:rPr>
              <a:t>)</a:t>
            </a:r>
            <a:r>
              <a:rPr lang="en-US" altLang="en-US"/>
              <a:t> be the write timestamp of resource </a:t>
            </a:r>
            <a:r>
              <a:rPr lang="en-US" altLang="en-US" b="1" i="1">
                <a:latin typeface="Times New Roman" panose="02020603050405020304" pitchFamily="18" charset="0"/>
              </a:rPr>
              <a:t>x</a:t>
            </a:r>
            <a:r>
              <a:rPr lang="en-US" altLang="en-US"/>
              <a:t>.</a:t>
            </a:r>
          </a:p>
          <a:p>
            <a:pPr eaLnBrk="1" hangingPunct="1"/>
            <a:endParaRPr lang="en-US" altLang="en-US"/>
          </a:p>
          <a:p>
            <a:pPr eaLnBrk="1" hangingPunct="1"/>
            <a:r>
              <a:rPr lang="en-US" altLang="en-US"/>
              <a:t>Note that Read timestamps and Write-timestamps are </a:t>
            </a:r>
            <a:r>
              <a:rPr lang="en-US" altLang="en-US" b="1"/>
              <a:t>NOT </a:t>
            </a:r>
            <a:r>
              <a:rPr lang="en-US" altLang="en-US"/>
              <a:t>the values of actual time when the data items are being actually read or written.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Date Placeholder 3">
            <a:extLst>
              <a:ext uri="{FF2B5EF4-FFF2-40B4-BE49-F238E27FC236}">
                <a16:creationId xmlns:a16="http://schemas.microsoft.com/office/drawing/2014/main" id="{6814B0F6-9600-434C-912A-8BBCBB1383A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8D28A7C-4180-4B39-86E1-EE768BF5F7D7}"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66563" name="Slide Number Placeholder 5">
            <a:extLst>
              <a:ext uri="{FF2B5EF4-FFF2-40B4-BE49-F238E27FC236}">
                <a16:creationId xmlns:a16="http://schemas.microsoft.com/office/drawing/2014/main" id="{669D0B9E-19C1-4065-BFE4-FC3CE25414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E3EBFA5-6BAB-40A1-8615-7F1C1B515A57}" type="slidenum">
              <a:rPr lang="en-US" altLang="en-US" sz="1400">
                <a:latin typeface="Arial" panose="020B0604020202020204" pitchFamily="34" charset="0"/>
              </a:rPr>
              <a:pPr eaLnBrk="1" hangingPunct="1"/>
              <a:t>44</a:t>
            </a:fld>
            <a:endParaRPr lang="en-US" altLang="en-US" sz="1400">
              <a:latin typeface="Arial" panose="020B0604020202020204" pitchFamily="34" charset="0"/>
            </a:endParaRPr>
          </a:p>
        </p:txBody>
      </p:sp>
      <p:sp>
        <p:nvSpPr>
          <p:cNvPr id="66564" name="Rectangle 2">
            <a:extLst>
              <a:ext uri="{FF2B5EF4-FFF2-40B4-BE49-F238E27FC236}">
                <a16:creationId xmlns:a16="http://schemas.microsoft.com/office/drawing/2014/main" id="{F036FDDA-AD42-49F0-A761-8888E2904F81}"/>
              </a:ext>
            </a:extLst>
          </p:cNvPr>
          <p:cNvSpPr>
            <a:spLocks noGrp="1" noChangeArrowheads="1"/>
          </p:cNvSpPr>
          <p:nvPr>
            <p:ph type="title"/>
          </p:nvPr>
        </p:nvSpPr>
        <p:spPr/>
        <p:txBody>
          <a:bodyPr/>
          <a:lstStyle/>
          <a:p>
            <a:pPr eaLnBrk="1" hangingPunct="1"/>
            <a:r>
              <a:rPr lang="en-AU" altLang="en-US"/>
              <a:t>Timestamp Based Concurrency Control</a:t>
            </a:r>
            <a:endParaRPr lang="en-US" altLang="en-US"/>
          </a:p>
        </p:txBody>
      </p:sp>
      <p:sp>
        <p:nvSpPr>
          <p:cNvPr id="66565" name="Rectangle 3">
            <a:extLst>
              <a:ext uri="{FF2B5EF4-FFF2-40B4-BE49-F238E27FC236}">
                <a16:creationId xmlns:a16="http://schemas.microsoft.com/office/drawing/2014/main" id="{663B8DE7-4D3D-4A25-8E13-5609497E2DD5}"/>
              </a:ext>
            </a:extLst>
          </p:cNvPr>
          <p:cNvSpPr>
            <a:spLocks noGrp="1" noChangeArrowheads="1"/>
          </p:cNvSpPr>
          <p:nvPr>
            <p:ph type="body" idx="1"/>
          </p:nvPr>
        </p:nvSpPr>
        <p:spPr/>
        <p:txBody>
          <a:bodyPr/>
          <a:lstStyle/>
          <a:p>
            <a:pPr eaLnBrk="1" hangingPunct="1"/>
            <a:r>
              <a:rPr lang="en-US" altLang="en-US"/>
              <a:t>When a transaction with timestamp </a:t>
            </a:r>
            <a:r>
              <a:rPr lang="en-US" altLang="en-US" b="1" i="1">
                <a:latin typeface="Times New Roman" panose="02020603050405020304" pitchFamily="18" charset="0"/>
              </a:rPr>
              <a:t>T</a:t>
            </a:r>
            <a:r>
              <a:rPr lang="en-US" altLang="en-US" i="1"/>
              <a:t> </a:t>
            </a:r>
            <a:r>
              <a:rPr lang="en-US" altLang="en-US"/>
              <a:t>tries to read resource </a:t>
            </a:r>
            <a:r>
              <a:rPr lang="en-US" altLang="en-US" b="1" i="1">
                <a:latin typeface="Times New Roman" panose="02020603050405020304" pitchFamily="18" charset="0"/>
              </a:rPr>
              <a:t>x</a:t>
            </a:r>
            <a:r>
              <a:rPr lang="en-US" altLang="en-US" i="1"/>
              <a:t>,</a:t>
            </a:r>
            <a:endParaRPr lang="en-US" altLang="en-US"/>
          </a:p>
          <a:p>
            <a:pPr lvl="1" eaLnBrk="1" hangingPunct="1"/>
            <a:endParaRPr lang="en-US" altLang="en-US" sz="2000"/>
          </a:p>
          <a:p>
            <a:pPr lvl="1" eaLnBrk="1" hangingPunct="1"/>
            <a:r>
              <a:rPr lang="en-US" altLang="en-US" sz="2000"/>
              <a:t>If </a:t>
            </a:r>
            <a:r>
              <a:rPr lang="en-US" altLang="en-US" sz="2000" b="1" i="1">
                <a:latin typeface="Times New Roman" panose="02020603050405020304" pitchFamily="18" charset="0"/>
              </a:rPr>
              <a:t>T &lt; TWR</a:t>
            </a:r>
            <a:r>
              <a:rPr lang="en-US" altLang="en-US" sz="2000" b="1">
                <a:latin typeface="Times New Roman" panose="02020603050405020304" pitchFamily="18" charset="0"/>
              </a:rPr>
              <a:t>(</a:t>
            </a:r>
            <a:r>
              <a:rPr lang="en-US" altLang="en-US" sz="2000" b="1" i="1">
                <a:latin typeface="Times New Roman" panose="02020603050405020304" pitchFamily="18" charset="0"/>
              </a:rPr>
              <a:t>x</a:t>
            </a:r>
            <a:r>
              <a:rPr lang="en-US" altLang="en-US" sz="2000" b="1">
                <a:latin typeface="Times New Roman" panose="02020603050405020304" pitchFamily="18" charset="0"/>
              </a:rPr>
              <a:t>)</a:t>
            </a:r>
            <a:r>
              <a:rPr lang="en-US" altLang="en-US" sz="2000" i="1"/>
              <a:t>,</a:t>
            </a:r>
            <a:r>
              <a:rPr lang="en-US" altLang="en-US" sz="2000"/>
              <a:t> that means the transaction needs to read a value of </a:t>
            </a:r>
            <a:r>
              <a:rPr lang="en-US" altLang="en-US" sz="2000" b="1" i="1">
                <a:latin typeface="Times New Roman" panose="02020603050405020304" pitchFamily="18" charset="0"/>
              </a:rPr>
              <a:t>x</a:t>
            </a:r>
            <a:r>
              <a:rPr lang="en-US" altLang="en-US" sz="2000"/>
              <a:t> that is already overwritten. Hence the request is rejected and the transaction is aborted.</a:t>
            </a:r>
          </a:p>
          <a:p>
            <a:pPr lvl="1" eaLnBrk="1" hangingPunct="1"/>
            <a:endParaRPr lang="en-US" altLang="en-US" sz="2000"/>
          </a:p>
          <a:p>
            <a:pPr lvl="1" eaLnBrk="1" hangingPunct="1"/>
            <a:r>
              <a:rPr lang="en-US" altLang="en-US" sz="2000"/>
              <a:t>If </a:t>
            </a:r>
            <a:r>
              <a:rPr lang="en-US" altLang="en-US" sz="2000" b="1" i="1">
                <a:latin typeface="Times New Roman" panose="02020603050405020304" pitchFamily="18" charset="0"/>
              </a:rPr>
              <a:t>T ≥  TWR</a:t>
            </a:r>
            <a:r>
              <a:rPr lang="en-US" altLang="en-US" sz="2000" b="1">
                <a:latin typeface="Times New Roman" panose="02020603050405020304" pitchFamily="18" charset="0"/>
              </a:rPr>
              <a:t>(</a:t>
            </a:r>
            <a:r>
              <a:rPr lang="en-US" altLang="en-US" sz="2000" b="1" i="1">
                <a:latin typeface="Times New Roman" panose="02020603050405020304" pitchFamily="18" charset="0"/>
              </a:rPr>
              <a:t>x</a:t>
            </a:r>
            <a:r>
              <a:rPr lang="en-US" altLang="en-US" sz="2000" b="1">
                <a:latin typeface="Times New Roman" panose="02020603050405020304" pitchFamily="18" charset="0"/>
              </a:rPr>
              <a:t>)</a:t>
            </a:r>
            <a:r>
              <a:rPr lang="en-US" altLang="en-US" sz="2000" i="1"/>
              <a:t>, </a:t>
            </a:r>
            <a:r>
              <a:rPr lang="en-US" altLang="en-US" sz="2000"/>
              <a:t>the transaction is allowed to read the resource.</a:t>
            </a:r>
          </a:p>
          <a:p>
            <a:pPr eaLnBrk="1" hangingPunct="1"/>
            <a:endParaRPr lang="en-US" altLang="en-US"/>
          </a:p>
          <a:p>
            <a:pPr eaLnBrk="1" hangingPunct="1"/>
            <a:endParaRPr lang="en-US" altLang="en-US"/>
          </a:p>
          <a:p>
            <a:pPr lvl="1" eaLnBrk="1" hangingPunct="1"/>
            <a:endParaRPr lang="en-US" altLang="en-US" sz="2000" i="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Date Placeholder 3">
            <a:extLst>
              <a:ext uri="{FF2B5EF4-FFF2-40B4-BE49-F238E27FC236}">
                <a16:creationId xmlns:a16="http://schemas.microsoft.com/office/drawing/2014/main" id="{3B9A91AF-1014-4B0D-ACE8-194F75A65DA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0669AE0-879B-4DE1-AE2E-A8EC84334B38}"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67587" name="Slide Number Placeholder 5">
            <a:extLst>
              <a:ext uri="{FF2B5EF4-FFF2-40B4-BE49-F238E27FC236}">
                <a16:creationId xmlns:a16="http://schemas.microsoft.com/office/drawing/2014/main" id="{D2742465-5FE7-4A57-BB63-7E4ED1D3C9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390A8A0-22C1-4E44-BE10-B736EAA4C8E4}" type="slidenum">
              <a:rPr lang="en-US" altLang="en-US" sz="1400">
                <a:latin typeface="Arial" panose="020B0604020202020204" pitchFamily="34" charset="0"/>
              </a:rPr>
              <a:pPr eaLnBrk="1" hangingPunct="1"/>
              <a:t>45</a:t>
            </a:fld>
            <a:endParaRPr lang="en-US" altLang="en-US" sz="1400">
              <a:latin typeface="Arial" panose="020B0604020202020204" pitchFamily="34" charset="0"/>
            </a:endParaRPr>
          </a:p>
        </p:txBody>
      </p:sp>
      <p:sp>
        <p:nvSpPr>
          <p:cNvPr id="67588" name="Rectangle 2">
            <a:extLst>
              <a:ext uri="{FF2B5EF4-FFF2-40B4-BE49-F238E27FC236}">
                <a16:creationId xmlns:a16="http://schemas.microsoft.com/office/drawing/2014/main" id="{F05E3CDD-C775-4A21-9F95-56ADAFEEF40E}"/>
              </a:ext>
            </a:extLst>
          </p:cNvPr>
          <p:cNvSpPr>
            <a:spLocks noGrp="1" noChangeArrowheads="1"/>
          </p:cNvSpPr>
          <p:nvPr>
            <p:ph type="title"/>
          </p:nvPr>
        </p:nvSpPr>
        <p:spPr/>
        <p:txBody>
          <a:bodyPr/>
          <a:lstStyle/>
          <a:p>
            <a:pPr eaLnBrk="1" hangingPunct="1"/>
            <a:r>
              <a:rPr lang="en-AU" altLang="en-US"/>
              <a:t>Timestamp Based Concurrency Control</a:t>
            </a:r>
            <a:endParaRPr lang="en-US" altLang="en-US"/>
          </a:p>
        </p:txBody>
      </p:sp>
      <p:sp>
        <p:nvSpPr>
          <p:cNvPr id="67589" name="Rectangle 3">
            <a:extLst>
              <a:ext uri="{FF2B5EF4-FFF2-40B4-BE49-F238E27FC236}">
                <a16:creationId xmlns:a16="http://schemas.microsoft.com/office/drawing/2014/main" id="{84D91A73-4979-470E-B9FD-11EE4805B6FB}"/>
              </a:ext>
            </a:extLst>
          </p:cNvPr>
          <p:cNvSpPr>
            <a:spLocks noGrp="1" noChangeArrowheads="1"/>
          </p:cNvSpPr>
          <p:nvPr>
            <p:ph type="body" idx="1"/>
          </p:nvPr>
        </p:nvSpPr>
        <p:spPr/>
        <p:txBody>
          <a:bodyPr/>
          <a:lstStyle/>
          <a:p>
            <a:pPr eaLnBrk="1" hangingPunct="1"/>
            <a:r>
              <a:rPr lang="en-US" altLang="en-US"/>
              <a:t>When a transaction with timestamp </a:t>
            </a:r>
            <a:r>
              <a:rPr lang="en-US" altLang="en-US" b="1" i="1">
                <a:latin typeface="Times New Roman" panose="02020603050405020304" pitchFamily="18" charset="0"/>
              </a:rPr>
              <a:t>T</a:t>
            </a:r>
            <a:r>
              <a:rPr lang="en-US" altLang="en-US" i="1"/>
              <a:t> </a:t>
            </a:r>
            <a:r>
              <a:rPr lang="en-US" altLang="en-US"/>
              <a:t>tries to update resource </a:t>
            </a:r>
            <a:r>
              <a:rPr lang="en-US" altLang="en-US" b="1" i="1">
                <a:latin typeface="Times New Roman" panose="02020603050405020304" pitchFamily="18" charset="0"/>
              </a:rPr>
              <a:t>x</a:t>
            </a:r>
            <a:r>
              <a:rPr lang="en-US" altLang="en-US" i="1"/>
              <a:t>,</a:t>
            </a:r>
            <a:endParaRPr lang="en-US" altLang="en-US"/>
          </a:p>
          <a:p>
            <a:pPr lvl="1" eaLnBrk="1" hangingPunct="1"/>
            <a:endParaRPr lang="en-US" altLang="en-US" sz="2000"/>
          </a:p>
          <a:p>
            <a:pPr lvl="1" eaLnBrk="1" hangingPunct="1"/>
            <a:r>
              <a:rPr lang="en-US" altLang="en-US" sz="2000"/>
              <a:t>If </a:t>
            </a:r>
            <a:r>
              <a:rPr lang="en-US" altLang="en-US" sz="2000" b="1" i="1">
                <a:latin typeface="Times New Roman" panose="02020603050405020304" pitchFamily="18" charset="0"/>
              </a:rPr>
              <a:t>T &lt; TWR</a:t>
            </a:r>
            <a:r>
              <a:rPr lang="en-US" altLang="en-US" sz="2000" b="1">
                <a:latin typeface="Times New Roman" panose="02020603050405020304" pitchFamily="18" charset="0"/>
              </a:rPr>
              <a:t>(</a:t>
            </a:r>
            <a:r>
              <a:rPr lang="en-US" altLang="en-US" sz="2000" b="1" i="1">
                <a:latin typeface="Times New Roman" panose="02020603050405020304" pitchFamily="18" charset="0"/>
              </a:rPr>
              <a:t>x</a:t>
            </a:r>
            <a:r>
              <a:rPr lang="en-US" altLang="en-US" sz="2000" b="1">
                <a:latin typeface="Times New Roman" panose="02020603050405020304" pitchFamily="18" charset="0"/>
              </a:rPr>
              <a:t>) </a:t>
            </a:r>
            <a:r>
              <a:rPr lang="en-US" altLang="en-US" sz="2000"/>
              <a:t>the transaction is attempting to write an obsolete value of</a:t>
            </a:r>
            <a:r>
              <a:rPr lang="en-US" altLang="en-US" sz="1800"/>
              <a:t> </a:t>
            </a:r>
            <a:r>
              <a:rPr lang="en-US" altLang="en-US" sz="2000" b="1" i="1">
                <a:latin typeface="Times New Roman" panose="02020603050405020304" pitchFamily="18" charset="0"/>
              </a:rPr>
              <a:t>x</a:t>
            </a:r>
            <a:r>
              <a:rPr lang="en-US" altLang="en-US" sz="2000"/>
              <a:t> the request is rejected and the transaction is aborted.</a:t>
            </a:r>
          </a:p>
          <a:p>
            <a:pPr lvl="1" eaLnBrk="1" hangingPunct="1"/>
            <a:endParaRPr lang="en-US" altLang="en-US" sz="2000"/>
          </a:p>
          <a:p>
            <a:pPr lvl="1" eaLnBrk="1" hangingPunct="1"/>
            <a:r>
              <a:rPr lang="en-US" altLang="en-US" sz="2000"/>
              <a:t>if </a:t>
            </a:r>
            <a:r>
              <a:rPr lang="en-US" altLang="en-US" sz="2000" b="1" i="1">
                <a:latin typeface="Times New Roman" panose="02020603050405020304" pitchFamily="18" charset="0"/>
              </a:rPr>
              <a:t>T &lt; TRD</a:t>
            </a:r>
            <a:r>
              <a:rPr lang="en-US" altLang="en-US" sz="2000" b="1">
                <a:latin typeface="Times New Roman" panose="02020603050405020304" pitchFamily="18" charset="0"/>
              </a:rPr>
              <a:t>(</a:t>
            </a:r>
            <a:r>
              <a:rPr lang="en-US" altLang="en-US" sz="2000" b="1" i="1">
                <a:latin typeface="Times New Roman" panose="02020603050405020304" pitchFamily="18" charset="0"/>
              </a:rPr>
              <a:t>x</a:t>
            </a:r>
            <a:r>
              <a:rPr lang="en-US" altLang="en-US" sz="2000" b="1">
                <a:latin typeface="Times New Roman" panose="02020603050405020304" pitchFamily="18" charset="0"/>
              </a:rPr>
              <a:t>)</a:t>
            </a:r>
            <a:r>
              <a:rPr lang="en-US" altLang="en-US" sz="2000" i="1"/>
              <a:t>, </a:t>
            </a:r>
            <a:r>
              <a:rPr lang="en-US" altLang="en-US" sz="1800"/>
              <a:t>then the value of </a:t>
            </a:r>
            <a:r>
              <a:rPr lang="en-US" altLang="en-US" sz="1800" b="1" i="1">
                <a:latin typeface="Times New Roman" panose="02020603050405020304" pitchFamily="18" charset="0"/>
              </a:rPr>
              <a:t>x</a:t>
            </a:r>
            <a:r>
              <a:rPr lang="en-US" altLang="en-US" sz="1800"/>
              <a:t> that the transaction is producing was needed previously, and the system assumed that value would never be produced, </a:t>
            </a:r>
            <a:r>
              <a:rPr lang="en-US" altLang="en-US" sz="2000" i="1"/>
              <a:t> </a:t>
            </a:r>
            <a:r>
              <a:rPr lang="en-US" altLang="en-US" sz="2000"/>
              <a:t>the request is rejected and the transaction is aborted.</a:t>
            </a:r>
          </a:p>
          <a:p>
            <a:pPr lvl="1" eaLnBrk="1" hangingPunct="1"/>
            <a:endParaRPr lang="en-US" altLang="en-US" sz="2000"/>
          </a:p>
          <a:p>
            <a:pPr lvl="1" eaLnBrk="1" hangingPunct="1"/>
            <a:r>
              <a:rPr lang="en-US" altLang="en-US" sz="2000"/>
              <a:t>Otherwise, the transaction is allowed to update the resource.</a:t>
            </a:r>
          </a:p>
          <a:p>
            <a:pPr eaLnBrk="1" hangingPunct="1"/>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Date Placeholder 3">
            <a:extLst>
              <a:ext uri="{FF2B5EF4-FFF2-40B4-BE49-F238E27FC236}">
                <a16:creationId xmlns:a16="http://schemas.microsoft.com/office/drawing/2014/main" id="{B34D28A2-7403-4FC8-98B1-46B68531364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CA6F91C-5FCF-422E-9664-78573580EF87}"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68611" name="Slide Number Placeholder 5">
            <a:extLst>
              <a:ext uri="{FF2B5EF4-FFF2-40B4-BE49-F238E27FC236}">
                <a16:creationId xmlns:a16="http://schemas.microsoft.com/office/drawing/2014/main" id="{E2E0E5A2-6AEF-4E15-A86D-96038A25E6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5549E52-75D4-4B68-8C84-9C4035798343}" type="slidenum">
              <a:rPr lang="en-US" altLang="en-US" sz="1400">
                <a:latin typeface="Arial" panose="020B0604020202020204" pitchFamily="34" charset="0"/>
              </a:rPr>
              <a:pPr eaLnBrk="1" hangingPunct="1"/>
              <a:t>46</a:t>
            </a:fld>
            <a:endParaRPr lang="en-US" altLang="en-US" sz="1400">
              <a:latin typeface="Arial" panose="020B0604020202020204" pitchFamily="34" charset="0"/>
            </a:endParaRPr>
          </a:p>
        </p:txBody>
      </p:sp>
      <p:sp>
        <p:nvSpPr>
          <p:cNvPr id="68612" name="Rectangle 2">
            <a:extLst>
              <a:ext uri="{FF2B5EF4-FFF2-40B4-BE49-F238E27FC236}">
                <a16:creationId xmlns:a16="http://schemas.microsoft.com/office/drawing/2014/main" id="{02AA4976-5221-4F0E-9A1C-529122EEB842}"/>
              </a:ext>
            </a:extLst>
          </p:cNvPr>
          <p:cNvSpPr>
            <a:spLocks noGrp="1" noChangeArrowheads="1"/>
          </p:cNvSpPr>
          <p:nvPr>
            <p:ph type="title"/>
          </p:nvPr>
        </p:nvSpPr>
        <p:spPr/>
        <p:txBody>
          <a:bodyPr/>
          <a:lstStyle/>
          <a:p>
            <a:pPr eaLnBrk="1" hangingPunct="1"/>
            <a:r>
              <a:rPr lang="en-AU" altLang="en-US"/>
              <a:t>Timestamp Based Concurrency Control</a:t>
            </a:r>
            <a:endParaRPr lang="en-US" altLang="en-US"/>
          </a:p>
        </p:txBody>
      </p:sp>
      <p:sp>
        <p:nvSpPr>
          <p:cNvPr id="65542" name="Rectangle 3">
            <a:extLst>
              <a:ext uri="{FF2B5EF4-FFF2-40B4-BE49-F238E27FC236}">
                <a16:creationId xmlns:a16="http://schemas.microsoft.com/office/drawing/2014/main" id="{7ABD1144-8413-4B25-B8C7-0C191598F60B}"/>
              </a:ext>
            </a:extLst>
          </p:cNvPr>
          <p:cNvSpPr>
            <a:spLocks noGrp="1" noChangeArrowheads="1"/>
          </p:cNvSpPr>
          <p:nvPr>
            <p:ph type="body" idx="1"/>
          </p:nvPr>
        </p:nvSpPr>
        <p:spPr/>
        <p:txBody>
          <a:bodyPr/>
          <a:lstStyle/>
          <a:p>
            <a:pPr eaLnBrk="1" hangingPunct="1"/>
            <a:r>
              <a:rPr lang="en-US" altLang="en-US"/>
              <a:t>The timestamp-ordering protocol guarantees serializability since all the arcs in the precedence graph are of the form:</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r>
              <a:rPr lang="en-US" altLang="en-US"/>
              <a:t>Thus, there will be no cycles in the precedence graph</a:t>
            </a:r>
          </a:p>
          <a:p>
            <a:pPr eaLnBrk="1" hangingPunct="1">
              <a:lnSpc>
                <a:spcPct val="90000"/>
              </a:lnSpc>
            </a:pPr>
            <a:r>
              <a:rPr lang="en-US" altLang="en-US"/>
              <a:t>Timestamp protocol ensures freedom from deadlock as no transaction ever waits.  </a:t>
            </a:r>
          </a:p>
          <a:p>
            <a:pPr eaLnBrk="1" hangingPunct="1">
              <a:lnSpc>
                <a:spcPct val="90000"/>
              </a:lnSpc>
            </a:pPr>
            <a:r>
              <a:rPr lang="en-US" altLang="en-US"/>
              <a:t>But the schedule may not be recoverable.</a:t>
            </a:r>
          </a:p>
          <a:p>
            <a:pPr eaLnBrk="1" hangingPunct="1"/>
            <a:endParaRPr lang="en-US" altLang="en-US"/>
          </a:p>
        </p:txBody>
      </p:sp>
      <p:sp>
        <p:nvSpPr>
          <p:cNvPr id="68614" name="Oval 4">
            <a:extLst>
              <a:ext uri="{FF2B5EF4-FFF2-40B4-BE49-F238E27FC236}">
                <a16:creationId xmlns:a16="http://schemas.microsoft.com/office/drawing/2014/main" id="{02452576-F7B3-4B1A-A03A-6C17885CC9DF}"/>
              </a:ext>
            </a:extLst>
          </p:cNvPr>
          <p:cNvSpPr>
            <a:spLocks noChangeArrowheads="1"/>
          </p:cNvSpPr>
          <p:nvPr/>
        </p:nvSpPr>
        <p:spPr bwMode="auto">
          <a:xfrm>
            <a:off x="2362200" y="2590800"/>
            <a:ext cx="1271588" cy="1295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68615" name="Oval 5">
            <a:extLst>
              <a:ext uri="{FF2B5EF4-FFF2-40B4-BE49-F238E27FC236}">
                <a16:creationId xmlns:a16="http://schemas.microsoft.com/office/drawing/2014/main" id="{897E0F13-84F8-416A-90D5-8BE234D841F8}"/>
              </a:ext>
            </a:extLst>
          </p:cNvPr>
          <p:cNvSpPr>
            <a:spLocks noChangeArrowheads="1"/>
          </p:cNvSpPr>
          <p:nvPr/>
        </p:nvSpPr>
        <p:spPr bwMode="auto">
          <a:xfrm>
            <a:off x="5734050" y="2590800"/>
            <a:ext cx="1271588" cy="1295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68616" name="Text Box 6">
            <a:extLst>
              <a:ext uri="{FF2B5EF4-FFF2-40B4-BE49-F238E27FC236}">
                <a16:creationId xmlns:a16="http://schemas.microsoft.com/office/drawing/2014/main" id="{1C7BC8A7-1928-46C3-AE28-8B4F06D6297C}"/>
              </a:ext>
            </a:extLst>
          </p:cNvPr>
          <p:cNvSpPr txBox="1">
            <a:spLocks noChangeArrowheads="1"/>
          </p:cNvSpPr>
          <p:nvPr/>
        </p:nvSpPr>
        <p:spPr bwMode="auto">
          <a:xfrm>
            <a:off x="2438400" y="2819400"/>
            <a:ext cx="13398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400" b="1">
                <a:latin typeface="Helvetica" panose="020B0604020202020204" pitchFamily="34" charset="0"/>
              </a:rPr>
              <a:t>transaction</a:t>
            </a:r>
          </a:p>
          <a:p>
            <a:r>
              <a:rPr lang="en-US" altLang="en-US" sz="1400" b="1">
                <a:latin typeface="Helvetica" panose="020B0604020202020204" pitchFamily="34" charset="0"/>
              </a:rPr>
              <a:t>with smaller</a:t>
            </a:r>
          </a:p>
          <a:p>
            <a:r>
              <a:rPr lang="en-US" altLang="en-US" sz="1400" b="1">
                <a:latin typeface="Helvetica" panose="020B0604020202020204" pitchFamily="34" charset="0"/>
              </a:rPr>
              <a:t>timestamp</a:t>
            </a:r>
          </a:p>
        </p:txBody>
      </p:sp>
      <p:sp>
        <p:nvSpPr>
          <p:cNvPr id="68617" name="Text Box 7">
            <a:extLst>
              <a:ext uri="{FF2B5EF4-FFF2-40B4-BE49-F238E27FC236}">
                <a16:creationId xmlns:a16="http://schemas.microsoft.com/office/drawing/2014/main" id="{FE64A5CF-0E68-4303-9E45-95842E784F97}"/>
              </a:ext>
            </a:extLst>
          </p:cNvPr>
          <p:cNvSpPr txBox="1">
            <a:spLocks noChangeArrowheads="1"/>
          </p:cNvSpPr>
          <p:nvPr/>
        </p:nvSpPr>
        <p:spPr bwMode="auto">
          <a:xfrm>
            <a:off x="5846763" y="2819400"/>
            <a:ext cx="113823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400" b="1">
                <a:latin typeface="Helvetica" panose="020B0604020202020204" pitchFamily="34" charset="0"/>
              </a:rPr>
              <a:t>transaction</a:t>
            </a:r>
          </a:p>
          <a:p>
            <a:r>
              <a:rPr lang="en-US" altLang="en-US" sz="1400" b="1">
                <a:latin typeface="Helvetica" panose="020B0604020202020204" pitchFamily="34" charset="0"/>
              </a:rPr>
              <a:t>with larger</a:t>
            </a:r>
          </a:p>
          <a:p>
            <a:r>
              <a:rPr lang="en-US" altLang="en-US" sz="1400" b="1">
                <a:latin typeface="Helvetica" panose="020B0604020202020204" pitchFamily="34" charset="0"/>
              </a:rPr>
              <a:t>timestamp </a:t>
            </a:r>
          </a:p>
        </p:txBody>
      </p:sp>
      <p:sp>
        <p:nvSpPr>
          <p:cNvPr id="68618" name="Line 8">
            <a:extLst>
              <a:ext uri="{FF2B5EF4-FFF2-40B4-BE49-F238E27FC236}">
                <a16:creationId xmlns:a16="http://schemas.microsoft.com/office/drawing/2014/main" id="{4787A4A8-43A0-43D1-BC56-C2F110FCD988}"/>
              </a:ext>
            </a:extLst>
          </p:cNvPr>
          <p:cNvSpPr>
            <a:spLocks noChangeShapeType="1"/>
          </p:cNvSpPr>
          <p:nvPr/>
        </p:nvSpPr>
        <p:spPr bwMode="auto">
          <a:xfrm>
            <a:off x="3633788" y="3238500"/>
            <a:ext cx="2100262"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MY"/>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5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42">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42">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Date Placeholder 3">
            <a:extLst>
              <a:ext uri="{FF2B5EF4-FFF2-40B4-BE49-F238E27FC236}">
                <a16:creationId xmlns:a16="http://schemas.microsoft.com/office/drawing/2014/main" id="{C8D1A384-3382-4876-9B95-73379850C8A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CF70F35-E830-460B-A2AC-EF46D37A4ADD}"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69635" name="Slide Number Placeholder 5">
            <a:extLst>
              <a:ext uri="{FF2B5EF4-FFF2-40B4-BE49-F238E27FC236}">
                <a16:creationId xmlns:a16="http://schemas.microsoft.com/office/drawing/2014/main" id="{6BD83C39-927E-41B7-8D8D-A9C3953C76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243C216-2210-4380-87D9-CABCA8466ED9}" type="slidenum">
              <a:rPr lang="en-US" altLang="en-US" sz="1400">
                <a:latin typeface="Arial" panose="020B0604020202020204" pitchFamily="34" charset="0"/>
              </a:rPr>
              <a:pPr eaLnBrk="1" hangingPunct="1"/>
              <a:t>47</a:t>
            </a:fld>
            <a:endParaRPr lang="en-US" altLang="en-US" sz="1400">
              <a:latin typeface="Arial" panose="020B0604020202020204" pitchFamily="34" charset="0"/>
            </a:endParaRPr>
          </a:p>
        </p:txBody>
      </p:sp>
      <p:sp>
        <p:nvSpPr>
          <p:cNvPr id="69636" name="Rectangle 2">
            <a:extLst>
              <a:ext uri="{FF2B5EF4-FFF2-40B4-BE49-F238E27FC236}">
                <a16:creationId xmlns:a16="http://schemas.microsoft.com/office/drawing/2014/main" id="{E1CE1600-4886-4EA1-A043-9DFE6F2AC506}"/>
              </a:ext>
            </a:extLst>
          </p:cNvPr>
          <p:cNvSpPr>
            <a:spLocks noGrp="1" noChangeArrowheads="1"/>
          </p:cNvSpPr>
          <p:nvPr>
            <p:ph type="title"/>
          </p:nvPr>
        </p:nvSpPr>
        <p:spPr/>
        <p:txBody>
          <a:bodyPr/>
          <a:lstStyle/>
          <a:p>
            <a:pPr eaLnBrk="1" hangingPunct="1"/>
            <a:br>
              <a:rPr lang="en-US" altLang="en-US"/>
            </a:br>
            <a:r>
              <a:rPr lang="en-US" altLang="en-US"/>
              <a:t>Optimistic Concurrency Control (by Kung &amp; Robinson)</a:t>
            </a:r>
            <a:br>
              <a:rPr lang="en-US" altLang="en-US" b="0"/>
            </a:br>
            <a:endParaRPr lang="en-US" altLang="en-US" b="0"/>
          </a:p>
        </p:txBody>
      </p:sp>
      <p:sp>
        <p:nvSpPr>
          <p:cNvPr id="66566" name="Rectangle 3">
            <a:extLst>
              <a:ext uri="{FF2B5EF4-FFF2-40B4-BE49-F238E27FC236}">
                <a16:creationId xmlns:a16="http://schemas.microsoft.com/office/drawing/2014/main" id="{B7A475A8-AC80-4780-9444-FD4E9229483B}"/>
              </a:ext>
            </a:extLst>
          </p:cNvPr>
          <p:cNvSpPr>
            <a:spLocks noGrp="1" noChangeArrowheads="1"/>
          </p:cNvSpPr>
          <p:nvPr>
            <p:ph type="body" idx="1"/>
          </p:nvPr>
        </p:nvSpPr>
        <p:spPr>
          <a:xfrm>
            <a:off x="533400" y="1295400"/>
            <a:ext cx="8229600" cy="4876800"/>
          </a:xfrm>
        </p:spPr>
        <p:txBody>
          <a:bodyPr/>
          <a:lstStyle/>
          <a:p>
            <a:pPr eaLnBrk="1" hangingPunct="1">
              <a:lnSpc>
                <a:spcPct val="90000"/>
              </a:lnSpc>
            </a:pPr>
            <a:r>
              <a:rPr lang="en-US" altLang="en-US" dirty="0"/>
              <a:t>Run the transactions, be optimistic about transaction conflicts.</a:t>
            </a:r>
            <a:br>
              <a:rPr lang="en-US" altLang="en-US" dirty="0"/>
            </a:br>
            <a:endParaRPr lang="en-US" altLang="en-US" dirty="0"/>
          </a:p>
          <a:p>
            <a:pPr eaLnBrk="1" hangingPunct="1">
              <a:lnSpc>
                <a:spcPct val="90000"/>
              </a:lnSpc>
            </a:pPr>
            <a:r>
              <a:rPr lang="en-US" altLang="en-US" dirty="0"/>
              <a:t>At the end of a transaction, i.e. when it is committing, existence of conflict is examined. If no conflict is detected the local copies are written on the real resource. Otherwise, the transaction is aborted.</a:t>
            </a:r>
          </a:p>
          <a:p>
            <a:pPr eaLnBrk="1" hangingPunct="1">
              <a:lnSpc>
                <a:spcPct val="90000"/>
              </a:lnSpc>
              <a:buFontTx/>
              <a:buNone/>
            </a:pPr>
            <a:r>
              <a:rPr lang="en-US" altLang="en-US" dirty="0"/>
              <a:t>	</a:t>
            </a:r>
            <a:r>
              <a:rPr lang="en-US" altLang="en-US" dirty="0">
                <a:sym typeface="Wingdings" panose="05000000000000000000" pitchFamily="2" charset="2"/>
              </a:rPr>
              <a:t> Progression in phases</a:t>
            </a:r>
            <a:endParaRPr lang="en-US" altLang="en-US" dirty="0"/>
          </a:p>
          <a:p>
            <a:pPr eaLnBrk="1" hangingPunct="1">
              <a:lnSpc>
                <a:spcPct val="90000"/>
              </a:lnSpc>
              <a:buFontTx/>
              <a:buNone/>
            </a:pPr>
            <a:r>
              <a:rPr lang="en-US" altLang="en-US" dirty="0"/>
              <a:t>	</a:t>
            </a:r>
            <a:r>
              <a:rPr lang="en-US" altLang="en-US" sz="1800" dirty="0"/>
              <a:t>Phase: 		      1		 2   and 	3</a:t>
            </a:r>
            <a:br>
              <a:rPr lang="en-US" altLang="en-US" sz="1800" dirty="0"/>
            </a:br>
            <a:endParaRPr lang="en-US" altLang="en-US" sz="1800" dirty="0"/>
          </a:p>
          <a:p>
            <a:pPr eaLnBrk="1" hangingPunct="1">
              <a:lnSpc>
                <a:spcPct val="90000"/>
              </a:lnSpc>
            </a:pPr>
            <a:endParaRPr lang="en-US" altLang="en-US" dirty="0"/>
          </a:p>
          <a:p>
            <a:pPr eaLnBrk="1" hangingPunct="1">
              <a:lnSpc>
                <a:spcPct val="90000"/>
              </a:lnSpc>
              <a:buFontTx/>
              <a:buNone/>
            </a:pPr>
            <a:endParaRPr lang="en-US" altLang="en-US" dirty="0"/>
          </a:p>
          <a:p>
            <a:pPr eaLnBrk="1" hangingPunct="1">
              <a:lnSpc>
                <a:spcPct val="90000"/>
              </a:lnSpc>
              <a:buFontTx/>
              <a:buNone/>
            </a:pPr>
            <a:endParaRPr lang="en-US" altLang="en-US" dirty="0"/>
          </a:p>
          <a:p>
            <a:pPr eaLnBrk="1" hangingPunct="1">
              <a:lnSpc>
                <a:spcPct val="90000"/>
              </a:lnSpc>
            </a:pPr>
            <a:r>
              <a:rPr lang="en-US" altLang="en-US" dirty="0"/>
              <a:t>The conflict check is done by examining </a:t>
            </a:r>
            <a:r>
              <a:rPr lang="en-US" altLang="en-US" u="sng" dirty="0"/>
              <a:t>whether the resource used by this transaction is updated by other transaction(s) while this transaction was executing</a:t>
            </a:r>
            <a:r>
              <a:rPr lang="en-US" altLang="en-US" dirty="0"/>
              <a:t>. </a:t>
            </a:r>
          </a:p>
          <a:p>
            <a:pPr lvl="1" eaLnBrk="1" hangingPunct="1">
              <a:lnSpc>
                <a:spcPct val="90000"/>
              </a:lnSpc>
            </a:pPr>
            <a:r>
              <a:rPr lang="en-US" altLang="en-US" sz="1800" dirty="0"/>
              <a:t>To make this check possible, the system must keep track of the resources used by the transactions.</a:t>
            </a:r>
          </a:p>
        </p:txBody>
      </p:sp>
      <p:pic>
        <p:nvPicPr>
          <p:cNvPr id="69638" name="Picture 4">
            <a:extLst>
              <a:ext uri="{FF2B5EF4-FFF2-40B4-BE49-F238E27FC236}">
                <a16:creationId xmlns:a16="http://schemas.microsoft.com/office/drawing/2014/main" id="{FCF2D41B-020E-4A3C-8E48-CEE8A1AAC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810000"/>
            <a:ext cx="3962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65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566">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656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56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Date Placeholder 3">
            <a:extLst>
              <a:ext uri="{FF2B5EF4-FFF2-40B4-BE49-F238E27FC236}">
                <a16:creationId xmlns:a16="http://schemas.microsoft.com/office/drawing/2014/main" id="{87D34704-B321-4708-9F92-4909F6116A2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4F2627D-9861-49F8-A6EF-977BF8518721}"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70659" name="Slide Number Placeholder 5">
            <a:extLst>
              <a:ext uri="{FF2B5EF4-FFF2-40B4-BE49-F238E27FC236}">
                <a16:creationId xmlns:a16="http://schemas.microsoft.com/office/drawing/2014/main" id="{B0C215B7-BE03-4AFC-B7BF-2F9FC4E67B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2676436-4477-470C-A66D-AB9E84360853}" type="slidenum">
              <a:rPr lang="en-US" altLang="en-US" sz="1400">
                <a:latin typeface="Arial" panose="020B0604020202020204" pitchFamily="34" charset="0"/>
              </a:rPr>
              <a:pPr eaLnBrk="1" hangingPunct="1"/>
              <a:t>48</a:t>
            </a:fld>
            <a:endParaRPr lang="en-US" altLang="en-US" sz="1400">
              <a:latin typeface="Arial" panose="020B0604020202020204" pitchFamily="34" charset="0"/>
            </a:endParaRPr>
          </a:p>
        </p:txBody>
      </p:sp>
      <p:sp>
        <p:nvSpPr>
          <p:cNvPr id="70660" name="Rectangle 2">
            <a:extLst>
              <a:ext uri="{FF2B5EF4-FFF2-40B4-BE49-F238E27FC236}">
                <a16:creationId xmlns:a16="http://schemas.microsoft.com/office/drawing/2014/main" id="{5ACEBD2D-0F7C-472C-99A6-0BC2C5F09F96}"/>
              </a:ext>
            </a:extLst>
          </p:cNvPr>
          <p:cNvSpPr>
            <a:spLocks noGrp="1" noChangeArrowheads="1"/>
          </p:cNvSpPr>
          <p:nvPr>
            <p:ph type="title"/>
          </p:nvPr>
        </p:nvSpPr>
        <p:spPr/>
        <p:txBody>
          <a:bodyPr/>
          <a:lstStyle/>
          <a:p>
            <a:pPr eaLnBrk="1" hangingPunct="1"/>
            <a:br>
              <a:rPr lang="en-US" altLang="en-US"/>
            </a:br>
            <a:r>
              <a:rPr lang="en-US" altLang="en-US"/>
              <a:t>Optimistic Concurrency Control</a:t>
            </a:r>
            <a:br>
              <a:rPr lang="en-US" altLang="en-US" b="0"/>
            </a:br>
            <a:endParaRPr lang="en-US" altLang="en-US" b="0"/>
          </a:p>
        </p:txBody>
      </p:sp>
      <p:sp>
        <p:nvSpPr>
          <p:cNvPr id="70661" name="Rectangle 3">
            <a:extLst>
              <a:ext uri="{FF2B5EF4-FFF2-40B4-BE49-F238E27FC236}">
                <a16:creationId xmlns:a16="http://schemas.microsoft.com/office/drawing/2014/main" id="{03597BDE-4A97-4D37-9A0F-6A40CECA7751}"/>
              </a:ext>
            </a:extLst>
          </p:cNvPr>
          <p:cNvSpPr>
            <a:spLocks noGrp="1" noChangeArrowheads="1"/>
          </p:cNvSpPr>
          <p:nvPr>
            <p:ph type="body" idx="1"/>
          </p:nvPr>
        </p:nvSpPr>
        <p:spPr/>
        <p:txBody>
          <a:bodyPr/>
          <a:lstStyle/>
          <a:p>
            <a:pPr eaLnBrk="1" hangingPunct="1">
              <a:lnSpc>
                <a:spcPct val="90000"/>
              </a:lnSpc>
              <a:buFontTx/>
              <a:buNone/>
            </a:pPr>
            <a:r>
              <a:rPr lang="en-US" altLang="ja-JP" sz="1800"/>
              <a:t>Time-stamping</a:t>
            </a:r>
          </a:p>
          <a:p>
            <a:pPr eaLnBrk="1" hangingPunct="1">
              <a:lnSpc>
                <a:spcPct val="90000"/>
              </a:lnSpc>
              <a:buFontTx/>
              <a:buNone/>
            </a:pPr>
            <a:r>
              <a:rPr lang="en-US" altLang="ja-JP" sz="1800"/>
              <a:t>    Each transaction is assigned a </a:t>
            </a:r>
            <a:r>
              <a:rPr lang="en-US" altLang="ja-JP" sz="1800" i="1"/>
              <a:t>timestamp</a:t>
            </a:r>
            <a:r>
              <a:rPr lang="en-US" altLang="ja-JP" sz="1800"/>
              <a:t> TS(Ti) at the beginning of the validation phase.</a:t>
            </a:r>
          </a:p>
          <a:p>
            <a:pPr eaLnBrk="1" hangingPunct="1">
              <a:lnSpc>
                <a:spcPct val="90000"/>
              </a:lnSpc>
              <a:buFontTx/>
              <a:buNone/>
            </a:pPr>
            <a:endParaRPr lang="en-US" altLang="ja-JP" sz="1800" u="sng"/>
          </a:p>
          <a:p>
            <a:pPr eaLnBrk="1" hangingPunct="1">
              <a:lnSpc>
                <a:spcPct val="90000"/>
              </a:lnSpc>
              <a:buFontTx/>
              <a:buNone/>
            </a:pPr>
            <a:r>
              <a:rPr lang="en-US" altLang="ja-JP" sz="1800"/>
              <a:t>Validation conditions</a:t>
            </a:r>
          </a:p>
          <a:p>
            <a:pPr eaLnBrk="1" hangingPunct="1">
              <a:lnSpc>
                <a:spcPct val="90000"/>
              </a:lnSpc>
              <a:buFontTx/>
              <a:buNone/>
            </a:pPr>
            <a:r>
              <a:rPr lang="en-US" altLang="ja-JP" sz="1800"/>
              <a:t>     For every pair of transactions Ti, Tj, such that TS(Ti ) &lt; TS(Tj), one of the following </a:t>
            </a:r>
            <a:r>
              <a:rPr lang="en-US" altLang="ja-JP" sz="1800" u="sng"/>
              <a:t>validation conditions</a:t>
            </a:r>
            <a:r>
              <a:rPr lang="en-US" altLang="ja-JP" sz="1800"/>
              <a:t> must hold:</a:t>
            </a:r>
          </a:p>
          <a:p>
            <a:pPr eaLnBrk="1" hangingPunct="1">
              <a:lnSpc>
                <a:spcPct val="90000"/>
              </a:lnSpc>
            </a:pPr>
            <a:endParaRPr lang="en-US" altLang="ja-JP" sz="1800"/>
          </a:p>
          <a:p>
            <a:pPr eaLnBrk="1" hangingPunct="1">
              <a:lnSpc>
                <a:spcPct val="90000"/>
              </a:lnSpc>
              <a:buFontTx/>
              <a:buNone/>
            </a:pPr>
            <a:r>
              <a:rPr lang="en-US" altLang="ja-JP" sz="1800"/>
              <a:t>   	1. Ti completes (all three phases) before Tj begins.</a:t>
            </a:r>
          </a:p>
          <a:p>
            <a:pPr eaLnBrk="1" hangingPunct="1">
              <a:lnSpc>
                <a:spcPct val="90000"/>
              </a:lnSpc>
              <a:buFontTx/>
              <a:buNone/>
            </a:pPr>
            <a:r>
              <a:rPr lang="en-US" altLang="ja-JP" sz="1800"/>
              <a:t>   </a:t>
            </a:r>
          </a:p>
          <a:p>
            <a:pPr eaLnBrk="1" hangingPunct="1">
              <a:lnSpc>
                <a:spcPct val="90000"/>
              </a:lnSpc>
              <a:buFontTx/>
              <a:buNone/>
            </a:pPr>
            <a:r>
              <a:rPr lang="en-US" altLang="ja-JP" sz="1800"/>
              <a:t>	2. Ti completes before Tj starts its write phase, and Ti does not  write any object read by Tj.</a:t>
            </a:r>
          </a:p>
          <a:p>
            <a:pPr eaLnBrk="1" hangingPunct="1">
              <a:lnSpc>
                <a:spcPct val="90000"/>
              </a:lnSpc>
              <a:buFontTx/>
              <a:buNone/>
            </a:pPr>
            <a:r>
              <a:rPr lang="en-US" altLang="ja-JP" sz="1800"/>
              <a:t>   </a:t>
            </a:r>
          </a:p>
          <a:p>
            <a:pPr eaLnBrk="1" hangingPunct="1">
              <a:lnSpc>
                <a:spcPct val="90000"/>
              </a:lnSpc>
              <a:buFontTx/>
              <a:buNone/>
            </a:pPr>
            <a:r>
              <a:rPr lang="en-US" altLang="ja-JP" sz="1800"/>
              <a:t>	3. Ti completes its Read phase before Tj completes its Read phase, and Ti does not write any object that is either read or written by Tj.</a:t>
            </a:r>
          </a:p>
          <a:p>
            <a:pPr eaLnBrk="1" hangingPunct="1">
              <a:lnSpc>
                <a:spcPct val="90000"/>
              </a:lnSpc>
            </a:pPr>
            <a:endParaRPr lang="en-US" altLang="en-US"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Date Placeholder 5">
            <a:extLst>
              <a:ext uri="{FF2B5EF4-FFF2-40B4-BE49-F238E27FC236}">
                <a16:creationId xmlns:a16="http://schemas.microsoft.com/office/drawing/2014/main" id="{71956973-777A-418E-AD39-4FFAA87F887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CEBEC1C-0EC7-4C46-98E5-8F24B833E45E}"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71683" name="Slide Number Placeholder 7">
            <a:extLst>
              <a:ext uri="{FF2B5EF4-FFF2-40B4-BE49-F238E27FC236}">
                <a16:creationId xmlns:a16="http://schemas.microsoft.com/office/drawing/2014/main" id="{1BC13FFE-9A22-42EF-9493-0DF3818C3C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98F8A8B-667F-4662-90B4-E24027C670FD}" type="slidenum">
              <a:rPr lang="en-US" altLang="en-US" sz="1400">
                <a:latin typeface="Arial" panose="020B0604020202020204" pitchFamily="34" charset="0"/>
              </a:rPr>
              <a:pPr eaLnBrk="1" hangingPunct="1"/>
              <a:t>49</a:t>
            </a:fld>
            <a:endParaRPr lang="en-US" altLang="en-US" sz="1400">
              <a:latin typeface="Arial" panose="020B0604020202020204" pitchFamily="34" charset="0"/>
            </a:endParaRPr>
          </a:p>
        </p:txBody>
      </p:sp>
      <p:sp>
        <p:nvSpPr>
          <p:cNvPr id="215042" name="Rectangle 2">
            <a:extLst>
              <a:ext uri="{FF2B5EF4-FFF2-40B4-BE49-F238E27FC236}">
                <a16:creationId xmlns:a16="http://schemas.microsoft.com/office/drawing/2014/main" id="{498B0429-5E94-4F0B-AF63-51E8A6D7F661}"/>
              </a:ext>
            </a:extLst>
          </p:cNvPr>
          <p:cNvSpPr>
            <a:spLocks noGrp="1" noChangeArrowheads="1"/>
          </p:cNvSpPr>
          <p:nvPr>
            <p:ph type="title"/>
          </p:nvPr>
        </p:nvSpPr>
        <p:spPr>
          <a:xfrm>
            <a:off x="1219200" y="152400"/>
            <a:ext cx="6858000" cy="1143000"/>
          </a:xfrm>
        </p:spPr>
        <p:txBody>
          <a:bodyPr/>
          <a:lstStyle/>
          <a:p>
            <a:pPr eaLnBrk="1" hangingPunct="1"/>
            <a:r>
              <a:rPr lang="en-US" altLang="ja-JP">
                <a:solidFill>
                  <a:schemeClr val="tx1"/>
                </a:solidFill>
                <a:effectLst>
                  <a:outerShdw blurRad="38100" dist="38100" dir="2700000" algn="tl">
                    <a:srgbClr val="C0C0C0"/>
                  </a:outerShdw>
                </a:effectLst>
              </a:rPr>
              <a:t>Conditions for validation</a:t>
            </a:r>
          </a:p>
        </p:txBody>
      </p:sp>
      <p:grpSp>
        <p:nvGrpSpPr>
          <p:cNvPr id="2" name="Group 3">
            <a:extLst>
              <a:ext uri="{FF2B5EF4-FFF2-40B4-BE49-F238E27FC236}">
                <a16:creationId xmlns:a16="http://schemas.microsoft.com/office/drawing/2014/main" id="{54606164-E81D-4009-BB27-9C7BF091594C}"/>
              </a:ext>
            </a:extLst>
          </p:cNvPr>
          <p:cNvGrpSpPr>
            <a:grpSpLocks/>
          </p:cNvGrpSpPr>
          <p:nvPr/>
        </p:nvGrpSpPr>
        <p:grpSpPr bwMode="auto">
          <a:xfrm>
            <a:off x="1828800" y="2882900"/>
            <a:ext cx="6570663" cy="1312863"/>
            <a:chOff x="614" y="768"/>
            <a:chExt cx="4785" cy="860"/>
          </a:xfrm>
        </p:grpSpPr>
        <p:graphicFrame>
          <p:nvGraphicFramePr>
            <p:cNvPr id="71692" name="Object 4">
              <a:extLst>
                <a:ext uri="{FF2B5EF4-FFF2-40B4-BE49-F238E27FC236}">
                  <a16:creationId xmlns:a16="http://schemas.microsoft.com/office/drawing/2014/main" id="{4F9DEF27-8795-439F-BB37-462965378C98}"/>
                </a:ext>
              </a:extLst>
            </p:cNvPr>
            <p:cNvGraphicFramePr>
              <a:graphicFrameLocks noChangeAspect="1"/>
            </p:cNvGraphicFramePr>
            <p:nvPr/>
          </p:nvGraphicFramePr>
          <p:xfrm>
            <a:off x="1298" y="1107"/>
            <a:ext cx="4101" cy="521"/>
          </p:xfrm>
          <a:graphic>
            <a:graphicData uri="http://schemas.openxmlformats.org/presentationml/2006/ole">
              <mc:AlternateContent xmlns:mc="http://schemas.openxmlformats.org/markup-compatibility/2006">
                <mc:Choice xmlns:v="urn:schemas-microsoft-com:vml" Requires="v">
                  <p:oleObj spid="_x0000_s71739" name="Visio" r:id="rId3" imgW="7148703" imgH="1359408" progId="Visio.Drawing.11">
                    <p:embed/>
                  </p:oleObj>
                </mc:Choice>
                <mc:Fallback>
                  <p:oleObj name="Visio" r:id="rId3" imgW="7148703" imgH="135940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8" y="1107"/>
                          <a:ext cx="4101"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93" name="Text Box 5">
              <a:extLst>
                <a:ext uri="{FF2B5EF4-FFF2-40B4-BE49-F238E27FC236}">
                  <a16:creationId xmlns:a16="http://schemas.microsoft.com/office/drawing/2014/main" id="{1522CE58-0DB2-405A-8CBF-898533366ACA}"/>
                </a:ext>
              </a:extLst>
            </p:cNvPr>
            <p:cNvSpPr txBox="1">
              <a:spLocks noChangeArrowheads="1"/>
            </p:cNvSpPr>
            <p:nvPr/>
          </p:nvSpPr>
          <p:spPr bwMode="auto">
            <a:xfrm>
              <a:off x="614" y="768"/>
              <a:ext cx="2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ja-JP" sz="1800">
                  <a:latin typeface="Tahoma" panose="020B0604030504040204" pitchFamily="34" charset="0"/>
                </a:rPr>
                <a:t>1.</a:t>
              </a:r>
            </a:p>
          </p:txBody>
        </p:sp>
      </p:grpSp>
      <p:grpSp>
        <p:nvGrpSpPr>
          <p:cNvPr id="3" name="Group 6">
            <a:extLst>
              <a:ext uri="{FF2B5EF4-FFF2-40B4-BE49-F238E27FC236}">
                <a16:creationId xmlns:a16="http://schemas.microsoft.com/office/drawing/2014/main" id="{F036CC74-9F85-41A8-8405-4422769859EC}"/>
              </a:ext>
            </a:extLst>
          </p:cNvPr>
          <p:cNvGrpSpPr>
            <a:grpSpLocks/>
          </p:cNvGrpSpPr>
          <p:nvPr/>
        </p:nvGrpSpPr>
        <p:grpSpPr bwMode="auto">
          <a:xfrm>
            <a:off x="1754188" y="2871788"/>
            <a:ext cx="5472112" cy="1630362"/>
            <a:chOff x="625" y="1866"/>
            <a:chExt cx="4022" cy="1068"/>
          </a:xfrm>
        </p:grpSpPr>
        <p:graphicFrame>
          <p:nvGraphicFramePr>
            <p:cNvPr id="71690" name="Object 3">
              <a:extLst>
                <a:ext uri="{FF2B5EF4-FFF2-40B4-BE49-F238E27FC236}">
                  <a16:creationId xmlns:a16="http://schemas.microsoft.com/office/drawing/2014/main" id="{0FE51D4D-B8B4-404C-BEAB-4D430D1B24A5}"/>
                </a:ext>
              </a:extLst>
            </p:cNvPr>
            <p:cNvGraphicFramePr>
              <a:graphicFrameLocks noChangeAspect="1"/>
            </p:cNvGraphicFramePr>
            <p:nvPr/>
          </p:nvGraphicFramePr>
          <p:xfrm>
            <a:off x="1229" y="1866"/>
            <a:ext cx="3418" cy="1068"/>
          </p:xfrm>
          <a:graphic>
            <a:graphicData uri="http://schemas.openxmlformats.org/presentationml/2006/ole">
              <mc:AlternateContent xmlns:mc="http://schemas.openxmlformats.org/markup-compatibility/2006">
                <mc:Choice xmlns:v="urn:schemas-microsoft-com:vml" Requires="v">
                  <p:oleObj spid="_x0000_s71740" name="Visio" r:id="rId5" imgW="5482209" imgH="2568448" progId="Visio.Drawing.11">
                    <p:embed/>
                  </p:oleObj>
                </mc:Choice>
                <mc:Fallback>
                  <p:oleObj name="Visio" r:id="rId5" imgW="5482209" imgH="2568448"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9" y="1866"/>
                          <a:ext cx="3418" cy="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1691" name="Text Box 8">
              <a:extLst>
                <a:ext uri="{FF2B5EF4-FFF2-40B4-BE49-F238E27FC236}">
                  <a16:creationId xmlns:a16="http://schemas.microsoft.com/office/drawing/2014/main" id="{DD421A05-1247-4B01-AEFB-472A91096BE1}"/>
                </a:ext>
              </a:extLst>
            </p:cNvPr>
            <p:cNvSpPr txBox="1">
              <a:spLocks noChangeArrowheads="1"/>
            </p:cNvSpPr>
            <p:nvPr/>
          </p:nvSpPr>
          <p:spPr bwMode="auto">
            <a:xfrm>
              <a:off x="625" y="1876"/>
              <a:ext cx="2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ja-JP" sz="1800">
                  <a:latin typeface="Tahoma" panose="020B0604030504040204" pitchFamily="34" charset="0"/>
                </a:rPr>
                <a:t>2.</a:t>
              </a:r>
            </a:p>
          </p:txBody>
        </p:sp>
      </p:grpSp>
      <p:grpSp>
        <p:nvGrpSpPr>
          <p:cNvPr id="4" name="Group 9">
            <a:extLst>
              <a:ext uri="{FF2B5EF4-FFF2-40B4-BE49-F238E27FC236}">
                <a16:creationId xmlns:a16="http://schemas.microsoft.com/office/drawing/2014/main" id="{5815767D-D8AF-4757-BEF7-3F4E68302C91}"/>
              </a:ext>
            </a:extLst>
          </p:cNvPr>
          <p:cNvGrpSpPr>
            <a:grpSpLocks/>
          </p:cNvGrpSpPr>
          <p:nvPr/>
        </p:nvGrpSpPr>
        <p:grpSpPr bwMode="auto">
          <a:xfrm>
            <a:off x="1752600" y="2203450"/>
            <a:ext cx="4429125" cy="2643188"/>
            <a:chOff x="662" y="2465"/>
            <a:chExt cx="3838" cy="1731"/>
          </a:xfrm>
        </p:grpSpPr>
        <p:graphicFrame>
          <p:nvGraphicFramePr>
            <p:cNvPr id="71688" name="Object 2">
              <a:extLst>
                <a:ext uri="{FF2B5EF4-FFF2-40B4-BE49-F238E27FC236}">
                  <a16:creationId xmlns:a16="http://schemas.microsoft.com/office/drawing/2014/main" id="{1682B280-8EAD-4D22-9716-31C781B3A55C}"/>
                </a:ext>
              </a:extLst>
            </p:cNvPr>
            <p:cNvGraphicFramePr>
              <a:graphicFrameLocks noChangeAspect="1"/>
            </p:cNvGraphicFramePr>
            <p:nvPr/>
          </p:nvGraphicFramePr>
          <p:xfrm>
            <a:off x="1739" y="2465"/>
            <a:ext cx="2761" cy="1731"/>
          </p:xfrm>
          <a:graphic>
            <a:graphicData uri="http://schemas.openxmlformats.org/presentationml/2006/ole">
              <mc:AlternateContent xmlns:mc="http://schemas.openxmlformats.org/markup-compatibility/2006">
                <mc:Choice xmlns:v="urn:schemas-microsoft-com:vml" Requires="v">
                  <p:oleObj spid="_x0000_s71741" name="Visio" r:id="rId7" imgW="4464558" imgH="4196486" progId="Visio.Drawing.11">
                    <p:embed/>
                  </p:oleObj>
                </mc:Choice>
                <mc:Fallback>
                  <p:oleObj name="Visio" r:id="rId7" imgW="4464558" imgH="4196486" progId="Visio.Drawing.11">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9" y="2465"/>
                          <a:ext cx="2761" cy="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1689" name="Text Box 11">
              <a:extLst>
                <a:ext uri="{FF2B5EF4-FFF2-40B4-BE49-F238E27FC236}">
                  <a16:creationId xmlns:a16="http://schemas.microsoft.com/office/drawing/2014/main" id="{33D840F0-5310-44FB-B07A-7284884C2339}"/>
                </a:ext>
              </a:extLst>
            </p:cNvPr>
            <p:cNvSpPr txBox="1">
              <a:spLocks noChangeArrowheads="1"/>
            </p:cNvSpPr>
            <p:nvPr/>
          </p:nvSpPr>
          <p:spPr bwMode="auto">
            <a:xfrm>
              <a:off x="662" y="2756"/>
              <a:ext cx="32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ja-JP" sz="1800">
                  <a:latin typeface="Tahoma" panose="020B0604030504040204" pitchFamily="34" charset="0"/>
                </a:rPr>
                <a:t>3.</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Date Placeholder 3">
            <a:extLst>
              <a:ext uri="{FF2B5EF4-FFF2-40B4-BE49-F238E27FC236}">
                <a16:creationId xmlns:a16="http://schemas.microsoft.com/office/drawing/2014/main" id="{B52C1CDB-E977-4D55-BA37-ACAE43D5DC7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97D0F23-5BAD-457B-A540-0E837A55F210}"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19459" name="Slide Number Placeholder 5">
            <a:extLst>
              <a:ext uri="{FF2B5EF4-FFF2-40B4-BE49-F238E27FC236}">
                <a16:creationId xmlns:a16="http://schemas.microsoft.com/office/drawing/2014/main" id="{2F648A21-2F01-48DD-A7FD-6A38D6C93E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FAA6D34-AF87-468D-A444-9C04F14D1B6E}" type="slidenum">
              <a:rPr lang="en-US" altLang="en-US" sz="1400">
                <a:latin typeface="Arial" panose="020B0604020202020204" pitchFamily="34" charset="0"/>
              </a:rPr>
              <a:pPr eaLnBrk="1" hangingPunct="1"/>
              <a:t>5</a:t>
            </a:fld>
            <a:endParaRPr lang="en-US" altLang="en-US" sz="1400">
              <a:latin typeface="Arial" panose="020B0604020202020204" pitchFamily="34" charset="0"/>
            </a:endParaRPr>
          </a:p>
        </p:txBody>
      </p:sp>
      <p:sp>
        <p:nvSpPr>
          <p:cNvPr id="19460" name="Rectangle 2">
            <a:extLst>
              <a:ext uri="{FF2B5EF4-FFF2-40B4-BE49-F238E27FC236}">
                <a16:creationId xmlns:a16="http://schemas.microsoft.com/office/drawing/2014/main" id="{766E3E5E-F2EF-47B9-96DD-F2D563E0E302}"/>
              </a:ext>
            </a:extLst>
          </p:cNvPr>
          <p:cNvSpPr>
            <a:spLocks noGrp="1" noChangeArrowheads="1"/>
          </p:cNvSpPr>
          <p:nvPr>
            <p:ph type="title"/>
          </p:nvPr>
        </p:nvSpPr>
        <p:spPr/>
        <p:txBody>
          <a:bodyPr/>
          <a:lstStyle/>
          <a:p>
            <a:pPr eaLnBrk="1" hangingPunct="1"/>
            <a:r>
              <a:rPr lang="en-US" altLang="en-US"/>
              <a:t>The Bully Algorithm (by Garcia-Molina)</a:t>
            </a:r>
            <a:br>
              <a:rPr lang="en-US" altLang="en-US" b="0"/>
            </a:br>
            <a:endParaRPr lang="en-US" altLang="en-US" b="0"/>
          </a:p>
        </p:txBody>
      </p:sp>
      <p:sp>
        <p:nvSpPr>
          <p:cNvPr id="19461" name="Rectangle 3">
            <a:extLst>
              <a:ext uri="{FF2B5EF4-FFF2-40B4-BE49-F238E27FC236}">
                <a16:creationId xmlns:a16="http://schemas.microsoft.com/office/drawing/2014/main" id="{71C3697D-0503-4189-9463-ECC156E5F6D3}"/>
              </a:ext>
            </a:extLst>
          </p:cNvPr>
          <p:cNvSpPr>
            <a:spLocks noGrp="1" noChangeArrowheads="1"/>
          </p:cNvSpPr>
          <p:nvPr>
            <p:ph type="body" idx="1"/>
          </p:nvPr>
        </p:nvSpPr>
        <p:spPr>
          <a:xfrm>
            <a:off x="533400" y="1143000"/>
            <a:ext cx="8229600" cy="4953000"/>
          </a:xfrm>
        </p:spPr>
        <p:txBody>
          <a:bodyPr/>
          <a:lstStyle/>
          <a:p>
            <a:pPr eaLnBrk="1" hangingPunct="1"/>
            <a:r>
              <a:rPr lang="en-US" altLang="en-US" sz="2400" dirty="0"/>
              <a:t>When a process P notices that the coordinator is no longer responding to requests, it initiates an election: </a:t>
            </a:r>
            <a:br>
              <a:rPr lang="en-US" altLang="en-US" sz="2400" dirty="0"/>
            </a:br>
            <a:endParaRPr lang="en-US" altLang="en-US" sz="1800" dirty="0"/>
          </a:p>
          <a:p>
            <a:pPr lvl="1" eaLnBrk="1" hangingPunct="1"/>
            <a:r>
              <a:rPr lang="en-US" altLang="en-US" sz="2400" dirty="0"/>
              <a:t>P sends an </a:t>
            </a:r>
            <a:r>
              <a:rPr lang="en-US" altLang="en-US" sz="2400" b="1" i="1" dirty="0">
                <a:latin typeface="Times New Roman" panose="02020603050405020304" pitchFamily="18" charset="0"/>
              </a:rPr>
              <a:t>Election message</a:t>
            </a:r>
            <a:r>
              <a:rPr lang="en-US" altLang="en-US" sz="2400" dirty="0"/>
              <a:t> to all processes with higher numbers.</a:t>
            </a:r>
          </a:p>
          <a:p>
            <a:pPr lvl="1" eaLnBrk="1" hangingPunct="1"/>
            <a:endParaRPr lang="en-US" altLang="en-US" sz="2400" dirty="0"/>
          </a:p>
          <a:p>
            <a:pPr lvl="1" eaLnBrk="1" hangingPunct="1"/>
            <a:r>
              <a:rPr lang="en-US" altLang="en-US" sz="2400" dirty="0"/>
              <a:t>If one of the higher numbered answers, that process becomes the new leader.</a:t>
            </a:r>
          </a:p>
          <a:p>
            <a:pPr lvl="1" eaLnBrk="1" hangingPunct="1">
              <a:buFontTx/>
              <a:buNone/>
            </a:pPr>
            <a:endParaRPr lang="en-US" altLang="en-US" sz="2400" dirty="0"/>
          </a:p>
          <a:p>
            <a:pPr lvl="1" eaLnBrk="1" hangingPunct="1"/>
            <a:r>
              <a:rPr lang="en-US" altLang="en-US" sz="2400" dirty="0"/>
              <a:t>If no one responds, P wins the election and becomes coordinator.</a:t>
            </a:r>
          </a:p>
          <a:p>
            <a:pPr lvl="2" eaLnBrk="1" hangingPunct="1"/>
            <a:r>
              <a:rPr lang="en-US" altLang="en-US" sz="1800" dirty="0"/>
              <a:t>Timeout overhead</a:t>
            </a:r>
          </a:p>
          <a:p>
            <a:pPr lvl="2" eaLnBrk="1" hangingPunct="1"/>
            <a:r>
              <a:rPr lang="en-US" altLang="en-US" sz="1800" dirty="0"/>
              <a:t>Delayed response</a:t>
            </a:r>
            <a:endParaRPr lang="en-US" altLang="en-US" sz="2400" dirty="0"/>
          </a:p>
          <a:p>
            <a:pPr eaLnBrk="1" hangingPunct="1"/>
            <a:endParaRPr lang="en-US" altLang="en-US" sz="1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Date Placeholder 3">
            <a:extLst>
              <a:ext uri="{FF2B5EF4-FFF2-40B4-BE49-F238E27FC236}">
                <a16:creationId xmlns:a16="http://schemas.microsoft.com/office/drawing/2014/main" id="{94859CCA-6123-47E2-AF92-C12745868FF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808C519-7CAF-4D09-82F6-8DF91B9AD7D5}"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72707" name="Slide Number Placeholder 5">
            <a:extLst>
              <a:ext uri="{FF2B5EF4-FFF2-40B4-BE49-F238E27FC236}">
                <a16:creationId xmlns:a16="http://schemas.microsoft.com/office/drawing/2014/main" id="{25692398-75C4-48C9-A253-3285CDF2A0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B2DE591-744E-40F6-9364-5DCCF0BAB7D8}" type="slidenum">
              <a:rPr lang="en-US" altLang="en-US" sz="1400">
                <a:latin typeface="Arial" panose="020B0604020202020204" pitchFamily="34" charset="0"/>
              </a:rPr>
              <a:pPr eaLnBrk="1" hangingPunct="1"/>
              <a:t>50</a:t>
            </a:fld>
            <a:endParaRPr lang="en-US" altLang="en-US" sz="1400">
              <a:latin typeface="Arial" panose="020B0604020202020204" pitchFamily="34" charset="0"/>
            </a:endParaRPr>
          </a:p>
        </p:txBody>
      </p:sp>
      <p:sp>
        <p:nvSpPr>
          <p:cNvPr id="72708" name="Rectangle 2">
            <a:extLst>
              <a:ext uri="{FF2B5EF4-FFF2-40B4-BE49-F238E27FC236}">
                <a16:creationId xmlns:a16="http://schemas.microsoft.com/office/drawing/2014/main" id="{53CEB6D5-0A8E-4C0B-9D7E-3FD8817549EC}"/>
              </a:ext>
            </a:extLst>
          </p:cNvPr>
          <p:cNvSpPr>
            <a:spLocks noGrp="1" noChangeArrowheads="1"/>
          </p:cNvSpPr>
          <p:nvPr>
            <p:ph type="title"/>
          </p:nvPr>
        </p:nvSpPr>
        <p:spPr/>
        <p:txBody>
          <a:bodyPr/>
          <a:lstStyle/>
          <a:p>
            <a:pPr eaLnBrk="1" hangingPunct="1"/>
            <a:br>
              <a:rPr lang="en-US" altLang="en-US"/>
            </a:br>
            <a:r>
              <a:rPr lang="en-US" altLang="en-US"/>
              <a:t>Optimistic Concurrency Control</a:t>
            </a:r>
            <a:br>
              <a:rPr lang="en-US" altLang="en-US"/>
            </a:br>
            <a:r>
              <a:rPr lang="en-US" altLang="en-US"/>
              <a:t>Observations</a:t>
            </a:r>
            <a:br>
              <a:rPr lang="en-US" altLang="en-US" b="0"/>
            </a:br>
            <a:endParaRPr lang="en-AU" altLang="en-US" b="0"/>
          </a:p>
        </p:txBody>
      </p:sp>
      <p:sp>
        <p:nvSpPr>
          <p:cNvPr id="69638" name="Rectangle 3">
            <a:extLst>
              <a:ext uri="{FF2B5EF4-FFF2-40B4-BE49-F238E27FC236}">
                <a16:creationId xmlns:a16="http://schemas.microsoft.com/office/drawing/2014/main" id="{33C0445C-59B1-4655-8268-5B5C831441E9}"/>
              </a:ext>
            </a:extLst>
          </p:cNvPr>
          <p:cNvSpPr>
            <a:spLocks noGrp="1" noChangeArrowheads="1"/>
          </p:cNvSpPr>
          <p:nvPr>
            <p:ph type="body" idx="1"/>
          </p:nvPr>
        </p:nvSpPr>
        <p:spPr>
          <a:xfrm>
            <a:off x="533400" y="2438400"/>
            <a:ext cx="8229600" cy="3657600"/>
          </a:xfrm>
        </p:spPr>
        <p:txBody>
          <a:bodyPr/>
          <a:lstStyle/>
          <a:p>
            <a:pPr eaLnBrk="1" hangingPunct="1"/>
            <a:r>
              <a:rPr lang="en-US" altLang="en-US" sz="1800"/>
              <a:t>Optimistic concurrency control is designed with the assumption that conflicts are rare and we do not need to abort transactions often.</a:t>
            </a:r>
            <a:br>
              <a:rPr lang="en-US" altLang="en-US" sz="1800"/>
            </a:br>
            <a:endParaRPr lang="en-US" altLang="en-US" sz="1800"/>
          </a:p>
          <a:p>
            <a:pPr eaLnBrk="1" hangingPunct="1"/>
            <a:r>
              <a:rPr lang="en-US" altLang="en-US" sz="1800"/>
              <a:t>Update is performed on local copies. This method fits well with the private workspace.</a:t>
            </a:r>
            <a:br>
              <a:rPr lang="en-US" altLang="en-US" sz="1800"/>
            </a:br>
            <a:endParaRPr lang="en-US" altLang="en-US" sz="1800"/>
          </a:p>
          <a:p>
            <a:pPr eaLnBrk="1" hangingPunct="1"/>
            <a:r>
              <a:rPr lang="en-US" altLang="en-US" sz="1800"/>
              <a:t>The advantage is that it allows maximum parallel execution since transactions never wait and deadlocks never occur. </a:t>
            </a:r>
            <a:br>
              <a:rPr lang="en-US" altLang="en-US" sz="1800"/>
            </a:br>
            <a:endParaRPr lang="en-US" altLang="en-US" sz="1800"/>
          </a:p>
          <a:p>
            <a:pPr eaLnBrk="1" hangingPunct="1"/>
            <a:r>
              <a:rPr lang="en-US" altLang="en-US" sz="1800"/>
              <a:t>The disadvantage is that a transaction may be aborted at the very end since the conflict check is done at the commit point. All operations of the aborted transaction must be done again from the start.</a:t>
            </a:r>
          </a:p>
          <a:p>
            <a:pPr eaLnBrk="1" hangingPunct="1"/>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96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8"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Date Placeholder 3">
            <a:extLst>
              <a:ext uri="{FF2B5EF4-FFF2-40B4-BE49-F238E27FC236}">
                <a16:creationId xmlns:a16="http://schemas.microsoft.com/office/drawing/2014/main" id="{79BBFAC9-3DC4-483B-A381-9C5442800CB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4CEA1B4-C1BB-4169-B9E3-13C900372B6C}"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73731" name="Slide Number Placeholder 5">
            <a:extLst>
              <a:ext uri="{FF2B5EF4-FFF2-40B4-BE49-F238E27FC236}">
                <a16:creationId xmlns:a16="http://schemas.microsoft.com/office/drawing/2014/main" id="{3C170739-D40F-4553-AF3A-68CF89384D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A87E860-018D-4B64-BC63-28665D24C8FE}" type="slidenum">
              <a:rPr lang="en-US" altLang="en-US" sz="1400">
                <a:latin typeface="Arial" panose="020B0604020202020204" pitchFamily="34" charset="0"/>
              </a:rPr>
              <a:pPr eaLnBrk="1" hangingPunct="1"/>
              <a:t>51</a:t>
            </a:fld>
            <a:endParaRPr lang="en-US" altLang="en-US" sz="1400">
              <a:latin typeface="Arial" panose="020B0604020202020204" pitchFamily="34" charset="0"/>
            </a:endParaRPr>
          </a:p>
        </p:txBody>
      </p:sp>
      <p:sp>
        <p:nvSpPr>
          <p:cNvPr id="73732" name="Rectangle 2">
            <a:extLst>
              <a:ext uri="{FF2B5EF4-FFF2-40B4-BE49-F238E27FC236}">
                <a16:creationId xmlns:a16="http://schemas.microsoft.com/office/drawing/2014/main" id="{9674368C-E3AC-42F1-BDD2-6A74122115BE}"/>
              </a:ext>
            </a:extLst>
          </p:cNvPr>
          <p:cNvSpPr>
            <a:spLocks noGrp="1" noChangeArrowheads="1"/>
          </p:cNvSpPr>
          <p:nvPr>
            <p:ph type="title"/>
          </p:nvPr>
        </p:nvSpPr>
        <p:spPr>
          <a:xfrm>
            <a:off x="457200" y="274638"/>
            <a:ext cx="8229600" cy="639762"/>
          </a:xfrm>
        </p:spPr>
        <p:txBody>
          <a:bodyPr/>
          <a:lstStyle/>
          <a:p>
            <a:pPr eaLnBrk="1" hangingPunct="1"/>
            <a:r>
              <a:rPr lang="en-AU" altLang="en-US"/>
              <a:t>Summation</a:t>
            </a:r>
          </a:p>
        </p:txBody>
      </p:sp>
      <p:sp>
        <p:nvSpPr>
          <p:cNvPr id="78854" name="Rectangle 3">
            <a:extLst>
              <a:ext uri="{FF2B5EF4-FFF2-40B4-BE49-F238E27FC236}">
                <a16:creationId xmlns:a16="http://schemas.microsoft.com/office/drawing/2014/main" id="{C3649712-D99B-4070-A6E2-977458F0B2EE}"/>
              </a:ext>
            </a:extLst>
          </p:cNvPr>
          <p:cNvSpPr>
            <a:spLocks noGrp="1" noChangeArrowheads="1"/>
          </p:cNvSpPr>
          <p:nvPr>
            <p:ph type="body" idx="1"/>
          </p:nvPr>
        </p:nvSpPr>
        <p:spPr>
          <a:xfrm>
            <a:off x="533400" y="990600"/>
            <a:ext cx="8229600" cy="5105400"/>
          </a:xfrm>
        </p:spPr>
        <p:txBody>
          <a:bodyPr/>
          <a:lstStyle/>
          <a:p>
            <a:pPr eaLnBrk="1" hangingPunct="1">
              <a:lnSpc>
                <a:spcPct val="90000"/>
              </a:lnSpc>
            </a:pPr>
            <a:r>
              <a:rPr lang="en-US" altLang="en-US" sz="1600" b="1">
                <a:solidFill>
                  <a:schemeClr val="hlink"/>
                </a:solidFill>
              </a:rPr>
              <a:t>Why do we need Election Algorithms?</a:t>
            </a:r>
          </a:p>
          <a:p>
            <a:pPr lvl="1" eaLnBrk="1" hangingPunct="1">
              <a:lnSpc>
                <a:spcPct val="90000"/>
              </a:lnSpc>
            </a:pPr>
            <a:r>
              <a:rPr lang="en-US" altLang="en-US" sz="1400" b="1"/>
              <a:t>To coordinate distributed transactions</a:t>
            </a:r>
          </a:p>
          <a:p>
            <a:pPr eaLnBrk="1" hangingPunct="1">
              <a:lnSpc>
                <a:spcPct val="90000"/>
              </a:lnSpc>
            </a:pPr>
            <a:r>
              <a:rPr lang="en-US" altLang="en-US" sz="1600" b="1">
                <a:solidFill>
                  <a:schemeClr val="hlink"/>
                </a:solidFill>
              </a:rPr>
              <a:t>Two Election Algorithms?</a:t>
            </a:r>
          </a:p>
          <a:p>
            <a:pPr lvl="1" eaLnBrk="1" hangingPunct="1">
              <a:lnSpc>
                <a:spcPct val="90000"/>
              </a:lnSpc>
            </a:pPr>
            <a:r>
              <a:rPr lang="en-US" altLang="en-US" sz="1400" b="1"/>
              <a:t>Bully Algorithm, Ring Algorithm</a:t>
            </a:r>
            <a:endParaRPr lang="en-US" altLang="en-US" sz="1600" b="1">
              <a:solidFill>
                <a:schemeClr val="hlink"/>
              </a:solidFill>
            </a:endParaRPr>
          </a:p>
          <a:p>
            <a:pPr eaLnBrk="1" hangingPunct="1">
              <a:lnSpc>
                <a:spcPct val="90000"/>
              </a:lnSpc>
            </a:pPr>
            <a:r>
              <a:rPr lang="en-US" altLang="en-US" sz="1600" b="1">
                <a:solidFill>
                  <a:schemeClr val="hlink"/>
                </a:solidFill>
              </a:rPr>
              <a:t>Four Key properties of a distributed transaction?</a:t>
            </a:r>
          </a:p>
          <a:p>
            <a:pPr lvl="1" eaLnBrk="1" hangingPunct="1">
              <a:lnSpc>
                <a:spcPct val="90000"/>
              </a:lnSpc>
            </a:pPr>
            <a:r>
              <a:rPr lang="en-US" altLang="en-US" sz="1400" b="1">
                <a:solidFill>
                  <a:srgbClr val="000000"/>
                </a:solidFill>
              </a:rPr>
              <a:t>Atomic, consistent, isolated, durable</a:t>
            </a:r>
          </a:p>
          <a:p>
            <a:pPr eaLnBrk="1" hangingPunct="1">
              <a:lnSpc>
                <a:spcPct val="90000"/>
              </a:lnSpc>
            </a:pPr>
            <a:r>
              <a:rPr lang="en-US" altLang="en-US" sz="1600" b="1">
                <a:solidFill>
                  <a:srgbClr val="009999"/>
                </a:solidFill>
              </a:rPr>
              <a:t>Main programming primitives of a distributed transaction?</a:t>
            </a:r>
          </a:p>
          <a:p>
            <a:pPr lvl="1" eaLnBrk="1" hangingPunct="1">
              <a:lnSpc>
                <a:spcPct val="90000"/>
              </a:lnSpc>
            </a:pPr>
            <a:r>
              <a:rPr lang="en-US" altLang="en-US" sz="1400" b="1">
                <a:solidFill>
                  <a:srgbClr val="000000"/>
                </a:solidFill>
              </a:rPr>
              <a:t>Begin Transaction, Abort, Read, Write, End Transaction</a:t>
            </a:r>
            <a:endParaRPr lang="en-US" altLang="en-US" sz="600" b="1">
              <a:solidFill>
                <a:srgbClr val="000000"/>
              </a:solidFill>
            </a:endParaRPr>
          </a:p>
          <a:p>
            <a:pPr eaLnBrk="1" hangingPunct="1">
              <a:lnSpc>
                <a:spcPct val="90000"/>
              </a:lnSpc>
            </a:pPr>
            <a:r>
              <a:rPr lang="en-US" altLang="en-US" sz="1600" b="1">
                <a:solidFill>
                  <a:schemeClr val="hlink"/>
                </a:solidFill>
              </a:rPr>
              <a:t>Two main approaches to implement distributed transactions?</a:t>
            </a:r>
            <a:endParaRPr lang="en-US" altLang="en-US" sz="1400" b="1"/>
          </a:p>
          <a:p>
            <a:pPr lvl="1" eaLnBrk="1" hangingPunct="1">
              <a:lnSpc>
                <a:spcPct val="90000"/>
              </a:lnSpc>
            </a:pPr>
            <a:r>
              <a:rPr lang="en-US" altLang="en-US" sz="1400" b="1"/>
              <a:t>Private workspace, Write-ahead Log</a:t>
            </a:r>
          </a:p>
          <a:p>
            <a:pPr eaLnBrk="1" hangingPunct="1">
              <a:lnSpc>
                <a:spcPct val="90000"/>
              </a:lnSpc>
            </a:pPr>
            <a:r>
              <a:rPr lang="en-US" altLang="en-US" sz="1600" b="1">
                <a:solidFill>
                  <a:srgbClr val="009999"/>
                </a:solidFill>
              </a:rPr>
              <a:t>Two distributed commit protocols?</a:t>
            </a:r>
            <a:endParaRPr lang="en-US" altLang="en-US" sz="1400" b="1">
              <a:solidFill>
                <a:srgbClr val="000000"/>
              </a:solidFill>
            </a:endParaRPr>
          </a:p>
          <a:p>
            <a:pPr eaLnBrk="1" hangingPunct="1">
              <a:lnSpc>
                <a:spcPct val="90000"/>
              </a:lnSpc>
              <a:buFontTx/>
              <a:buNone/>
            </a:pPr>
            <a:endParaRPr lang="en-US" altLang="en-US" sz="600" b="1"/>
          </a:p>
          <a:p>
            <a:pPr lvl="1" eaLnBrk="1" hangingPunct="1">
              <a:lnSpc>
                <a:spcPct val="90000"/>
              </a:lnSpc>
            </a:pPr>
            <a:r>
              <a:rPr lang="en-US" altLang="en-US" sz="1400" b="1"/>
              <a:t>2 Phase commit, 3 Phase Commit</a:t>
            </a:r>
            <a:endParaRPr lang="en-US" altLang="en-US" sz="1600" b="1">
              <a:solidFill>
                <a:schemeClr val="hlink"/>
              </a:solidFill>
            </a:endParaRPr>
          </a:p>
          <a:p>
            <a:pPr eaLnBrk="1" hangingPunct="1">
              <a:lnSpc>
                <a:spcPct val="90000"/>
              </a:lnSpc>
            </a:pPr>
            <a:r>
              <a:rPr lang="en-US" altLang="en-US" sz="1600" b="1">
                <a:solidFill>
                  <a:schemeClr val="hlink"/>
                </a:solidFill>
              </a:rPr>
              <a:t>Why Concurrency Control is necessary for distributed transactions?</a:t>
            </a:r>
          </a:p>
          <a:p>
            <a:pPr lvl="1" eaLnBrk="1" hangingPunct="1">
              <a:lnSpc>
                <a:spcPct val="90000"/>
              </a:lnSpc>
            </a:pPr>
            <a:r>
              <a:rPr lang="en-US" altLang="en-US" sz="1400" b="1"/>
              <a:t>For implementing serialization, deadlock prevention, improving parallelism </a:t>
            </a:r>
          </a:p>
          <a:p>
            <a:pPr eaLnBrk="1" hangingPunct="1">
              <a:lnSpc>
                <a:spcPct val="90000"/>
              </a:lnSpc>
            </a:pPr>
            <a:r>
              <a:rPr lang="en-US" altLang="en-US" sz="1600" b="1">
                <a:solidFill>
                  <a:schemeClr val="hlink"/>
                </a:solidFill>
              </a:rPr>
              <a:t>Three Schemes for implementing Concurrency Control in Distributed Systems?</a:t>
            </a:r>
          </a:p>
          <a:p>
            <a:pPr lvl="1" eaLnBrk="1" hangingPunct="1">
              <a:lnSpc>
                <a:spcPct val="90000"/>
              </a:lnSpc>
            </a:pPr>
            <a:r>
              <a:rPr lang="en-US" altLang="en-US" sz="1400" b="1"/>
              <a:t>Lock based CC</a:t>
            </a:r>
          </a:p>
          <a:p>
            <a:pPr lvl="1" eaLnBrk="1" hangingPunct="1">
              <a:lnSpc>
                <a:spcPct val="90000"/>
              </a:lnSpc>
            </a:pPr>
            <a:r>
              <a:rPr lang="en-US" altLang="en-US" sz="1400" b="1"/>
              <a:t>Timestamp based CC</a:t>
            </a:r>
          </a:p>
          <a:p>
            <a:pPr lvl="1" eaLnBrk="1" hangingPunct="1">
              <a:lnSpc>
                <a:spcPct val="90000"/>
              </a:lnSpc>
            </a:pPr>
            <a:r>
              <a:rPr lang="en-US" altLang="en-US" sz="1400" b="1"/>
              <a:t>Optimistic CC</a:t>
            </a:r>
            <a:endParaRPr lang="en-AU" altLang="en-US"/>
          </a:p>
          <a:p>
            <a:pPr eaLnBrk="1" hangingPunct="1">
              <a:buFontTx/>
              <a:buNone/>
            </a:pPr>
            <a:r>
              <a:rPr lang="en-AU"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5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854">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8854">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854">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854">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8854">
                                            <p:txEl>
                                              <p:pRg st="12" end="12"/>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8854">
                                            <p:txEl>
                                              <p:pRg st="13" end="13"/>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8854">
                                            <p:txEl>
                                              <p:pRg st="14" end="14"/>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8854">
                                            <p:txEl>
                                              <p:pRg st="15" end="15"/>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8854">
                                            <p:txEl>
                                              <p:pRg st="16" end="16"/>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8854">
                                            <p:txEl>
                                              <p:pRg st="17" end="17"/>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8854">
                                            <p:txEl>
                                              <p:pRg st="18" end="18"/>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885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build="p" bldLvl="2"/>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Date Placeholder 3">
            <a:extLst>
              <a:ext uri="{FF2B5EF4-FFF2-40B4-BE49-F238E27FC236}">
                <a16:creationId xmlns:a16="http://schemas.microsoft.com/office/drawing/2014/main" id="{79BBFAC9-3DC4-483B-A381-9C5442800CB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4CEA1B4-C1BB-4169-B9E3-13C900372B6C}"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73731" name="Slide Number Placeholder 5">
            <a:extLst>
              <a:ext uri="{FF2B5EF4-FFF2-40B4-BE49-F238E27FC236}">
                <a16:creationId xmlns:a16="http://schemas.microsoft.com/office/drawing/2014/main" id="{3C170739-D40F-4553-AF3A-68CF89384D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A87E860-018D-4B64-BC63-28665D24C8FE}" type="slidenum">
              <a:rPr lang="en-US" altLang="en-US" sz="1400">
                <a:latin typeface="Arial" panose="020B0604020202020204" pitchFamily="34" charset="0"/>
              </a:rPr>
              <a:pPr eaLnBrk="1" hangingPunct="1"/>
              <a:t>52</a:t>
            </a:fld>
            <a:endParaRPr lang="en-US" altLang="en-US" sz="1400">
              <a:latin typeface="Arial" panose="020B0604020202020204" pitchFamily="34" charset="0"/>
            </a:endParaRPr>
          </a:p>
        </p:txBody>
      </p:sp>
      <p:sp>
        <p:nvSpPr>
          <p:cNvPr id="73732" name="Rectangle 2">
            <a:extLst>
              <a:ext uri="{FF2B5EF4-FFF2-40B4-BE49-F238E27FC236}">
                <a16:creationId xmlns:a16="http://schemas.microsoft.com/office/drawing/2014/main" id="{9674368C-E3AC-42F1-BDD2-6A74122115BE}"/>
              </a:ext>
            </a:extLst>
          </p:cNvPr>
          <p:cNvSpPr>
            <a:spLocks noGrp="1" noChangeArrowheads="1"/>
          </p:cNvSpPr>
          <p:nvPr>
            <p:ph type="title"/>
          </p:nvPr>
        </p:nvSpPr>
        <p:spPr>
          <a:xfrm>
            <a:off x="457200" y="274638"/>
            <a:ext cx="8229600" cy="639762"/>
          </a:xfrm>
        </p:spPr>
        <p:txBody>
          <a:bodyPr/>
          <a:lstStyle/>
          <a:p>
            <a:pPr eaLnBrk="1" hangingPunct="1"/>
            <a:r>
              <a:rPr lang="en-AU" altLang="en-US" dirty="0"/>
              <a:t>References</a:t>
            </a:r>
          </a:p>
        </p:txBody>
      </p:sp>
      <p:sp>
        <p:nvSpPr>
          <p:cNvPr id="78854" name="Rectangle 3">
            <a:extLst>
              <a:ext uri="{FF2B5EF4-FFF2-40B4-BE49-F238E27FC236}">
                <a16:creationId xmlns:a16="http://schemas.microsoft.com/office/drawing/2014/main" id="{C3649712-D99B-4070-A6E2-977458F0B2EE}"/>
              </a:ext>
            </a:extLst>
          </p:cNvPr>
          <p:cNvSpPr>
            <a:spLocks noGrp="1" noChangeArrowheads="1"/>
          </p:cNvSpPr>
          <p:nvPr>
            <p:ph type="body" idx="1"/>
          </p:nvPr>
        </p:nvSpPr>
        <p:spPr>
          <a:xfrm>
            <a:off x="533400" y="990600"/>
            <a:ext cx="8229600" cy="5105400"/>
          </a:xfrm>
        </p:spPr>
        <p:txBody>
          <a:bodyPr/>
          <a:lstStyle/>
          <a:p>
            <a:pPr marL="0" indent="0">
              <a:buNone/>
            </a:pPr>
            <a:r>
              <a:rPr lang="en-US" altLang="en-US" sz="1600" dirty="0">
                <a:latin typeface="Arial" panose="020B0604020202020204" pitchFamily="34" charset="0"/>
              </a:rPr>
              <a:t>References</a:t>
            </a:r>
          </a:p>
          <a:p>
            <a:pPr marL="0" indent="0">
              <a:buNone/>
            </a:pPr>
            <a:endParaRPr lang="en-US" altLang="en-US" sz="1600" dirty="0">
              <a:latin typeface="Arial" panose="020B0604020202020204" pitchFamily="34" charset="0"/>
            </a:endParaRPr>
          </a:p>
          <a:p>
            <a:pPr marL="0" indent="0">
              <a:buNone/>
            </a:pPr>
            <a:r>
              <a:rPr lang="en-US" altLang="en-US" sz="1600" dirty="0">
                <a:latin typeface="Arial" panose="020B0604020202020204" pitchFamily="34" charset="0"/>
              </a:rPr>
              <a:t>[1] H. Garcia-Molina</a:t>
            </a:r>
            <a:r>
              <a:rPr lang="en-AU" altLang="en-US" sz="1600" dirty="0">
                <a:latin typeface="Arial" panose="020B0604020202020204" pitchFamily="34" charset="0"/>
              </a:rPr>
              <a:t>, 1982. </a:t>
            </a:r>
            <a:r>
              <a:rPr lang="en-US" altLang="en-US" sz="1600" dirty="0">
                <a:latin typeface="Arial" panose="020B0604020202020204" pitchFamily="34" charset="0"/>
              </a:rPr>
              <a:t>Elections in a Distributed Computing System, </a:t>
            </a:r>
            <a:r>
              <a:rPr lang="en-US" altLang="en-US" sz="1600" i="1" dirty="0">
                <a:latin typeface="Arial" panose="020B0604020202020204" pitchFamily="34" charset="0"/>
              </a:rPr>
              <a:t>IEEE Transactions on Computers</a:t>
            </a:r>
            <a:r>
              <a:rPr lang="en-AU" altLang="en-US" sz="1600" i="1" dirty="0">
                <a:latin typeface="Arial" panose="020B0604020202020204" pitchFamily="34" charset="0"/>
              </a:rPr>
              <a:t>. C-31,1 </a:t>
            </a:r>
            <a:r>
              <a:rPr lang="en-AU" altLang="en-US" sz="1600" dirty="0">
                <a:latin typeface="Arial" panose="020B0604020202020204" pitchFamily="34" charset="0"/>
              </a:rPr>
              <a:t>January 1982) pp </a:t>
            </a:r>
            <a:r>
              <a:rPr lang="en-US" altLang="en-US" sz="1600" dirty="0">
                <a:latin typeface="Arial" panose="020B0604020202020204" pitchFamily="34" charset="0"/>
              </a:rPr>
              <a:t>48-59</a:t>
            </a:r>
          </a:p>
          <a:p>
            <a:pPr marL="0" indent="0">
              <a:buNone/>
            </a:pPr>
            <a:endParaRPr lang="en-US" altLang="en-US" sz="1600" dirty="0">
              <a:latin typeface="Arial" panose="020B0604020202020204" pitchFamily="34" charset="0"/>
            </a:endParaRPr>
          </a:p>
          <a:p>
            <a:pPr marL="0" indent="0">
              <a:buNone/>
            </a:pPr>
            <a:r>
              <a:rPr lang="en-US" altLang="en-US" sz="1600" dirty="0">
                <a:latin typeface="Arial" panose="020B0604020202020204" pitchFamily="34" charset="0"/>
              </a:rPr>
              <a:t>[2] </a:t>
            </a:r>
            <a:r>
              <a:rPr lang="en-US" altLang="en-US" sz="1600" dirty="0" err="1">
                <a:latin typeface="Arial" panose="020B0604020202020204" pitchFamily="34" charset="0"/>
              </a:rPr>
              <a:t>Witchel</a:t>
            </a:r>
            <a:r>
              <a:rPr lang="en-US" altLang="en-US" sz="1600" dirty="0">
                <a:latin typeface="Arial" panose="020B0604020202020204" pitchFamily="34" charset="0"/>
              </a:rPr>
              <a:t>, Distributed Coordination, </a:t>
            </a:r>
            <a:r>
              <a:rPr lang="en-US" altLang="en-US" sz="1600" dirty="0" err="1">
                <a:latin typeface="Arial" panose="020B0604020202020204" pitchFamily="34" charset="0"/>
              </a:rPr>
              <a:t>Univeristy</a:t>
            </a:r>
            <a:r>
              <a:rPr lang="en-US" altLang="en-US" sz="1600" dirty="0">
                <a:latin typeface="Arial" panose="020B0604020202020204" pitchFamily="34" charset="0"/>
              </a:rPr>
              <a:t> of Texas, Available at: http://www.cs.utexas.edu/users/witchel/372/lectures/25.DistributedCoordination.ppt</a:t>
            </a:r>
          </a:p>
          <a:p>
            <a:pPr marL="0" indent="0">
              <a:buNone/>
            </a:pPr>
            <a:endParaRPr lang="en-US" altLang="en-US" sz="1600" dirty="0">
              <a:latin typeface="Arial" panose="020B0604020202020204" pitchFamily="34" charset="0"/>
            </a:endParaRPr>
          </a:p>
          <a:p>
            <a:pPr marL="0" indent="0">
              <a:buNone/>
            </a:pPr>
            <a:r>
              <a:rPr lang="en-US" altLang="en-US" sz="1600" dirty="0">
                <a:latin typeface="Arial" panose="020B0604020202020204" pitchFamily="34" charset="0"/>
              </a:rPr>
              <a:t>[3] H. T. Kung and John T. Robinson. 1981. On optimistic methods for concurrency control. </a:t>
            </a:r>
            <a:r>
              <a:rPr lang="en-US" altLang="en-US" sz="1600" i="1" dirty="0">
                <a:latin typeface="Arial" panose="020B0604020202020204" pitchFamily="34" charset="0"/>
              </a:rPr>
              <a:t>ACM Trans. Database Syst.</a:t>
            </a:r>
            <a:r>
              <a:rPr lang="en-US" altLang="en-US" sz="1600" dirty="0">
                <a:latin typeface="Arial" panose="020B0604020202020204" pitchFamily="34" charset="0"/>
              </a:rPr>
              <a:t> 6, 2 (June 1981), 213-226. DOI=10.1145/319566.319567 http://doi.acm.org/10.1145/319566.319567</a:t>
            </a:r>
            <a:endParaRPr lang="en-AU" altLang="en-US" sz="1600" dirty="0">
              <a:latin typeface="Arial" panose="020B0604020202020204" pitchFamily="34" charset="0"/>
            </a:endParaRPr>
          </a:p>
          <a:p>
            <a:pPr marL="0" indent="0">
              <a:buNone/>
            </a:pPr>
            <a:endParaRPr lang="en-AU" altLang="en-US" sz="1600" dirty="0">
              <a:latin typeface="Arial" panose="020B0604020202020204" pitchFamily="34" charset="0"/>
            </a:endParaRPr>
          </a:p>
          <a:p>
            <a:pPr marL="0" indent="0">
              <a:buNone/>
            </a:pPr>
            <a:r>
              <a:rPr lang="en-AU" altLang="en-US" sz="1600" dirty="0">
                <a:latin typeface="Arial" panose="020B0604020202020204" pitchFamily="34" charset="0"/>
              </a:rPr>
              <a:t>[4] Q.E.K. </a:t>
            </a:r>
            <a:r>
              <a:rPr lang="en-US" altLang="en-US" sz="1600" dirty="0">
                <a:latin typeface="Arial" panose="020B0604020202020204" pitchFamily="34" charset="0"/>
              </a:rPr>
              <a:t>Mamun, </a:t>
            </a:r>
            <a:r>
              <a:rPr lang="en-AU" altLang="en-US" sz="1600" dirty="0">
                <a:latin typeface="Arial" panose="020B0604020202020204" pitchFamily="34" charset="0"/>
              </a:rPr>
              <a:t>H. </a:t>
            </a:r>
            <a:r>
              <a:rPr lang="en-US" altLang="en-US" sz="1600" dirty="0" err="1">
                <a:latin typeface="Arial" panose="020B0604020202020204" pitchFamily="34" charset="0"/>
              </a:rPr>
              <a:t>Nakazato</a:t>
            </a:r>
            <a:r>
              <a:rPr lang="en-AU" altLang="en-US" sz="1600" dirty="0">
                <a:latin typeface="Arial" panose="020B0604020202020204" pitchFamily="34" charset="0"/>
              </a:rPr>
              <a:t>. 2005.</a:t>
            </a:r>
            <a:r>
              <a:rPr lang="en-US" altLang="en-US" sz="1600" dirty="0">
                <a:latin typeface="Arial" panose="020B0604020202020204" pitchFamily="34" charset="0"/>
              </a:rPr>
              <a:t> Timestamp Based Optimistic Concurrency Control, </a:t>
            </a:r>
            <a:r>
              <a:rPr lang="en-US" altLang="en-US" sz="1600" i="1" dirty="0">
                <a:latin typeface="Arial" panose="020B0604020202020204" pitchFamily="34" charset="0"/>
              </a:rPr>
              <a:t>TENCON 2005 2005 IEEE Region 10</a:t>
            </a:r>
            <a:r>
              <a:rPr lang="en-US" altLang="en-US" sz="1600" dirty="0">
                <a:latin typeface="Arial" panose="020B0604020202020204" pitchFamily="34" charset="0"/>
              </a:rPr>
              <a:t> , vol., no., pp.1-5, 21-24 Nov. 2005</a:t>
            </a:r>
            <a:endParaRPr lang="en-AU" altLang="en-US" sz="1600" dirty="0">
              <a:latin typeface="Arial" panose="020B0604020202020204" pitchFamily="34" charset="0"/>
            </a:endParaRPr>
          </a:p>
          <a:p>
            <a:pPr eaLnBrk="1" hangingPunct="1">
              <a:buFontTx/>
              <a:buNone/>
            </a:pPr>
            <a:r>
              <a:rPr lang="en-AU" altLang="en-US" dirty="0"/>
              <a:t>	</a:t>
            </a:r>
          </a:p>
        </p:txBody>
      </p:sp>
    </p:spTree>
    <p:extLst>
      <p:ext uri="{BB962C8B-B14F-4D97-AF65-F5344CB8AC3E}">
        <p14:creationId xmlns:p14="http://schemas.microsoft.com/office/powerpoint/2010/main" val="2383564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Date Placeholder 3">
            <a:extLst>
              <a:ext uri="{FF2B5EF4-FFF2-40B4-BE49-F238E27FC236}">
                <a16:creationId xmlns:a16="http://schemas.microsoft.com/office/drawing/2014/main" id="{2C91CCBF-8D21-49A4-A248-8A62A66499F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B8223CB-FB1E-4551-AD36-E6AA68D8A223}"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20483" name="Slide Number Placeholder 5">
            <a:extLst>
              <a:ext uri="{FF2B5EF4-FFF2-40B4-BE49-F238E27FC236}">
                <a16:creationId xmlns:a16="http://schemas.microsoft.com/office/drawing/2014/main" id="{E3A6D7BF-7C86-49BC-ACE7-01B095D6DF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73F4595-4476-4C0C-B74E-93A04B85C960}" type="slidenum">
              <a:rPr lang="en-US" altLang="en-US" sz="1400">
                <a:latin typeface="Arial" panose="020B0604020202020204" pitchFamily="34" charset="0"/>
              </a:rPr>
              <a:pPr eaLnBrk="1" hangingPunct="1"/>
              <a:t>6</a:t>
            </a:fld>
            <a:endParaRPr lang="en-US" altLang="en-US" sz="1400">
              <a:latin typeface="Arial" panose="020B0604020202020204" pitchFamily="34" charset="0"/>
            </a:endParaRPr>
          </a:p>
        </p:txBody>
      </p:sp>
      <p:sp>
        <p:nvSpPr>
          <p:cNvPr id="20484" name="Rectangle 2">
            <a:extLst>
              <a:ext uri="{FF2B5EF4-FFF2-40B4-BE49-F238E27FC236}">
                <a16:creationId xmlns:a16="http://schemas.microsoft.com/office/drawing/2014/main" id="{3431A796-A8FB-48D8-8F39-E28AFACBCC4E}"/>
              </a:ext>
            </a:extLst>
          </p:cNvPr>
          <p:cNvSpPr>
            <a:spLocks noGrp="1" noChangeArrowheads="1"/>
          </p:cNvSpPr>
          <p:nvPr>
            <p:ph type="title"/>
          </p:nvPr>
        </p:nvSpPr>
        <p:spPr/>
        <p:txBody>
          <a:bodyPr/>
          <a:lstStyle/>
          <a:p>
            <a:pPr eaLnBrk="1" hangingPunct="1"/>
            <a:r>
              <a:rPr lang="en-US" altLang="en-US"/>
              <a:t>The Bully Algorithm</a:t>
            </a:r>
            <a:br>
              <a:rPr lang="en-US" altLang="en-US" b="0"/>
            </a:br>
            <a:endParaRPr lang="en-US" altLang="en-US" b="0"/>
          </a:p>
        </p:txBody>
      </p:sp>
      <p:sp>
        <p:nvSpPr>
          <p:cNvPr id="147459" name="Rectangle 3">
            <a:extLst>
              <a:ext uri="{FF2B5EF4-FFF2-40B4-BE49-F238E27FC236}">
                <a16:creationId xmlns:a16="http://schemas.microsoft.com/office/drawing/2014/main" id="{B6776C36-C867-4389-9B38-2A49529796B4}"/>
              </a:ext>
            </a:extLst>
          </p:cNvPr>
          <p:cNvSpPr>
            <a:spLocks noGrp="1" noChangeArrowheads="1"/>
          </p:cNvSpPr>
          <p:nvPr>
            <p:ph type="body" idx="1"/>
          </p:nvPr>
        </p:nvSpPr>
        <p:spPr/>
        <p:txBody>
          <a:bodyPr/>
          <a:lstStyle/>
          <a:p>
            <a:pPr eaLnBrk="1" hangingPunct="1">
              <a:spcBef>
                <a:spcPct val="60000"/>
              </a:spcBef>
            </a:pPr>
            <a:r>
              <a:rPr lang="en-US" altLang="en-US" sz="1800" dirty="0"/>
              <a:t>At any moment, a process can get an </a:t>
            </a:r>
            <a:r>
              <a:rPr lang="en-US" altLang="en-US" sz="1800" b="1" i="1" dirty="0">
                <a:latin typeface="Times New Roman" panose="02020603050405020304" pitchFamily="18" charset="0"/>
              </a:rPr>
              <a:t>Election message</a:t>
            </a:r>
            <a:r>
              <a:rPr lang="en-US" altLang="en-US" sz="1800" dirty="0"/>
              <a:t> from one of its lower-numbered colleagues. The receiver sends an </a:t>
            </a:r>
            <a:r>
              <a:rPr lang="en-US" altLang="en-US" sz="1800" b="1" i="1" dirty="0">
                <a:latin typeface="Times New Roman" panose="02020603050405020304" pitchFamily="18" charset="0"/>
              </a:rPr>
              <a:t>OK message</a:t>
            </a:r>
            <a:r>
              <a:rPr lang="en-US" altLang="en-US" sz="1800" dirty="0"/>
              <a:t> back to the sender.</a:t>
            </a:r>
          </a:p>
          <a:p>
            <a:pPr eaLnBrk="1" hangingPunct="1">
              <a:spcBef>
                <a:spcPct val="60000"/>
              </a:spcBef>
            </a:pPr>
            <a:r>
              <a:rPr lang="en-US" altLang="en-US" sz="1800" dirty="0"/>
              <a:t>The receiver then holds an election, unless it is already holding one.</a:t>
            </a:r>
          </a:p>
          <a:p>
            <a:pPr eaLnBrk="1" hangingPunct="1">
              <a:spcBef>
                <a:spcPct val="60000"/>
              </a:spcBef>
            </a:pPr>
            <a:r>
              <a:rPr lang="en-US" altLang="en-US" sz="1800" dirty="0"/>
              <a:t>Eventually, all processes give up but one, and that one is the new coordinator.</a:t>
            </a:r>
          </a:p>
          <a:p>
            <a:pPr eaLnBrk="1" hangingPunct="1">
              <a:spcBef>
                <a:spcPct val="60000"/>
              </a:spcBef>
            </a:pPr>
            <a:r>
              <a:rPr lang="en-US" altLang="en-US" sz="1800" dirty="0"/>
              <a:t>It announces its victory by sending </a:t>
            </a:r>
            <a:r>
              <a:rPr lang="en-US" altLang="en-US" sz="1800" b="1" i="1" dirty="0">
                <a:latin typeface="Times New Roman" panose="02020603050405020304" pitchFamily="18" charset="0"/>
              </a:rPr>
              <a:t>Coordinator messages</a:t>
            </a:r>
            <a:r>
              <a:rPr lang="en-US" altLang="en-US" sz="1800" dirty="0"/>
              <a:t> to all processes.</a:t>
            </a:r>
          </a:p>
          <a:p>
            <a:pPr eaLnBrk="1" hangingPunct="1">
              <a:spcBef>
                <a:spcPct val="60000"/>
              </a:spcBef>
            </a:pPr>
            <a:r>
              <a:rPr lang="en-US" altLang="en-US" sz="1800" dirty="0"/>
              <a:t>If a process that was previously down comes back up, it holds an election.</a:t>
            </a:r>
          </a:p>
          <a:p>
            <a:pPr eaLnBrk="1" hangingPunct="1">
              <a:spcBef>
                <a:spcPct val="60000"/>
              </a:spcBef>
            </a:pPr>
            <a:r>
              <a:rPr lang="en-US" altLang="en-US" sz="1800" dirty="0"/>
              <a:t>If it happens to be the highest-numbered process currently running, it will win the election and take over the coordinator's job. </a:t>
            </a:r>
          </a:p>
          <a:p>
            <a:pPr eaLnBrk="1" hangingPunct="1">
              <a:spcBef>
                <a:spcPct val="60000"/>
              </a:spcBef>
            </a:pPr>
            <a:r>
              <a:rPr lang="en-US" altLang="en-US" sz="1800" dirty="0"/>
              <a:t>The highest numbered process always wins, hence the name "bully algorithm."</a:t>
            </a:r>
            <a:endParaRPr lang="en-US" altLang="en-US" dirty="0"/>
          </a:p>
          <a:p>
            <a:pPr eaLnBrk="1" hangingPunct="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500"/>
                                        <p:tgtEl>
                                          <p:spTgt spid="147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fade">
                                      <p:cBhvr>
                                        <p:cTn id="12" dur="500"/>
                                        <p:tgtEl>
                                          <p:spTgt spid="147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fade">
                                      <p:cBhvr>
                                        <p:cTn id="17" dur="500"/>
                                        <p:tgtEl>
                                          <p:spTgt spid="147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47459">
                                            <p:txEl>
                                              <p:pRg st="3" end="3"/>
                                            </p:txEl>
                                          </p:spTgt>
                                        </p:tgtEl>
                                        <p:attrNameLst>
                                          <p:attrName>style.visibility</p:attrName>
                                        </p:attrNameLst>
                                      </p:cBhvr>
                                      <p:to>
                                        <p:strVal val="visible"/>
                                      </p:to>
                                    </p:set>
                                    <p:animEffect transition="in" filter="fade">
                                      <p:cBhvr>
                                        <p:cTn id="22" dur="500"/>
                                        <p:tgtEl>
                                          <p:spTgt spid="1474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47459">
                                            <p:txEl>
                                              <p:pRg st="4" end="4"/>
                                            </p:txEl>
                                          </p:spTgt>
                                        </p:tgtEl>
                                        <p:attrNameLst>
                                          <p:attrName>style.visibility</p:attrName>
                                        </p:attrNameLst>
                                      </p:cBhvr>
                                      <p:to>
                                        <p:strVal val="visible"/>
                                      </p:to>
                                    </p:set>
                                    <p:animEffect transition="in" filter="fade">
                                      <p:cBhvr>
                                        <p:cTn id="27" dur="500"/>
                                        <p:tgtEl>
                                          <p:spTgt spid="1474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47459">
                                            <p:txEl>
                                              <p:pRg st="5" end="5"/>
                                            </p:txEl>
                                          </p:spTgt>
                                        </p:tgtEl>
                                        <p:attrNameLst>
                                          <p:attrName>style.visibility</p:attrName>
                                        </p:attrNameLst>
                                      </p:cBhvr>
                                      <p:to>
                                        <p:strVal val="visible"/>
                                      </p:to>
                                    </p:set>
                                    <p:animEffect transition="in" filter="fade">
                                      <p:cBhvr>
                                        <p:cTn id="32" dur="500"/>
                                        <p:tgtEl>
                                          <p:spTgt spid="1474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47459">
                                            <p:txEl>
                                              <p:pRg st="6" end="6"/>
                                            </p:txEl>
                                          </p:spTgt>
                                        </p:tgtEl>
                                        <p:attrNameLst>
                                          <p:attrName>style.visibility</p:attrName>
                                        </p:attrNameLst>
                                      </p:cBhvr>
                                      <p:to>
                                        <p:strVal val="visible"/>
                                      </p:to>
                                    </p:set>
                                    <p:animEffect transition="in" filter="fade">
                                      <p:cBhvr>
                                        <p:cTn id="37" dur="500"/>
                                        <p:tgtEl>
                                          <p:spTgt spid="147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Date Placeholder 3">
            <a:extLst>
              <a:ext uri="{FF2B5EF4-FFF2-40B4-BE49-F238E27FC236}">
                <a16:creationId xmlns:a16="http://schemas.microsoft.com/office/drawing/2014/main" id="{612FCCBE-3ADB-40D8-93B1-0F1DCBC84AD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31DFCD2-E249-4485-A8EB-BE12DAFE610C}"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21507" name="Slide Number Placeholder 5">
            <a:extLst>
              <a:ext uri="{FF2B5EF4-FFF2-40B4-BE49-F238E27FC236}">
                <a16:creationId xmlns:a16="http://schemas.microsoft.com/office/drawing/2014/main" id="{A6CB01BD-10CA-4664-AC35-DBB8273DEC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244FF03-0080-48EC-A8E6-F91494FDF089}" type="slidenum">
              <a:rPr lang="en-US" altLang="en-US" sz="1400">
                <a:latin typeface="Arial" panose="020B0604020202020204" pitchFamily="34" charset="0"/>
              </a:rPr>
              <a:pPr eaLnBrk="1" hangingPunct="1"/>
              <a:t>7</a:t>
            </a:fld>
            <a:endParaRPr lang="en-US" altLang="en-US" sz="1400">
              <a:latin typeface="Arial" panose="020B0604020202020204" pitchFamily="34" charset="0"/>
            </a:endParaRPr>
          </a:p>
        </p:txBody>
      </p:sp>
      <p:sp>
        <p:nvSpPr>
          <p:cNvPr id="21508" name="Rectangle 2">
            <a:extLst>
              <a:ext uri="{FF2B5EF4-FFF2-40B4-BE49-F238E27FC236}">
                <a16:creationId xmlns:a16="http://schemas.microsoft.com/office/drawing/2014/main" id="{343B49DE-9B54-4AB7-83C6-C40F79DA15A1}"/>
              </a:ext>
            </a:extLst>
          </p:cNvPr>
          <p:cNvSpPr>
            <a:spLocks noGrp="1" noChangeArrowheads="1"/>
          </p:cNvSpPr>
          <p:nvPr>
            <p:ph type="title"/>
          </p:nvPr>
        </p:nvSpPr>
        <p:spPr/>
        <p:txBody>
          <a:bodyPr/>
          <a:lstStyle/>
          <a:p>
            <a:pPr eaLnBrk="1" hangingPunct="1"/>
            <a:r>
              <a:rPr lang="en-US" altLang="en-US"/>
              <a:t>A Ring Algorithm</a:t>
            </a:r>
            <a:br>
              <a:rPr lang="en-US" altLang="en-US" b="0"/>
            </a:br>
            <a:endParaRPr lang="en-US" altLang="en-US" b="0"/>
          </a:p>
        </p:txBody>
      </p:sp>
      <p:sp>
        <p:nvSpPr>
          <p:cNvPr id="20486" name="Rectangle 3">
            <a:extLst>
              <a:ext uri="{FF2B5EF4-FFF2-40B4-BE49-F238E27FC236}">
                <a16:creationId xmlns:a16="http://schemas.microsoft.com/office/drawing/2014/main" id="{67EB49D2-17A7-40C7-8E3D-318B02610873}"/>
              </a:ext>
            </a:extLst>
          </p:cNvPr>
          <p:cNvSpPr>
            <a:spLocks noGrp="1" noChangeArrowheads="1"/>
          </p:cNvSpPr>
          <p:nvPr>
            <p:ph type="body" idx="1"/>
          </p:nvPr>
        </p:nvSpPr>
        <p:spPr/>
        <p:txBody>
          <a:bodyPr/>
          <a:lstStyle/>
          <a:p>
            <a:pPr eaLnBrk="1" hangingPunct="1">
              <a:lnSpc>
                <a:spcPct val="80000"/>
              </a:lnSpc>
            </a:pPr>
            <a:r>
              <a:rPr lang="en-US" altLang="en-US" sz="1800" dirty="0"/>
              <a:t>Processes form a logical ring. Each process knows which process comes after it.</a:t>
            </a:r>
          </a:p>
          <a:p>
            <a:pPr eaLnBrk="1" hangingPunct="1">
              <a:lnSpc>
                <a:spcPct val="80000"/>
              </a:lnSpc>
            </a:pPr>
            <a:endParaRPr lang="en-US" altLang="en-US" sz="1800" dirty="0"/>
          </a:p>
          <a:p>
            <a:pPr eaLnBrk="1" hangingPunct="1">
              <a:lnSpc>
                <a:spcPct val="80000"/>
              </a:lnSpc>
            </a:pPr>
            <a:r>
              <a:rPr lang="en-US" altLang="en-US" sz="1800" dirty="0"/>
              <a:t>If a process finds the coordinator dead, it sends an </a:t>
            </a:r>
            <a:r>
              <a:rPr lang="en-US" altLang="en-US" sz="1800" b="1" i="1" dirty="0">
                <a:latin typeface="Times New Roman" panose="02020603050405020304" pitchFamily="18" charset="0"/>
              </a:rPr>
              <a:t>Election message</a:t>
            </a:r>
            <a:r>
              <a:rPr lang="en-US" altLang="en-US" sz="1800" dirty="0"/>
              <a:t> which contains its own process number to its successor in the ring. If the successor is down, the message is sent to the next process along the ring.</a:t>
            </a:r>
          </a:p>
          <a:p>
            <a:pPr eaLnBrk="1" hangingPunct="1">
              <a:lnSpc>
                <a:spcPct val="80000"/>
              </a:lnSpc>
            </a:pPr>
            <a:endParaRPr lang="en-US" altLang="en-US" sz="1800" dirty="0"/>
          </a:p>
          <a:p>
            <a:pPr eaLnBrk="1" hangingPunct="1">
              <a:lnSpc>
                <a:spcPct val="80000"/>
              </a:lnSpc>
            </a:pPr>
            <a:r>
              <a:rPr lang="en-US" altLang="en-US" sz="1800" dirty="0"/>
              <a:t>Each process appends its process number to the message upon receiving an </a:t>
            </a:r>
            <a:r>
              <a:rPr lang="en-US" altLang="en-US" sz="1800" b="1" i="1" dirty="0">
                <a:latin typeface="Times New Roman" panose="02020603050405020304" pitchFamily="18" charset="0"/>
              </a:rPr>
              <a:t>Election message</a:t>
            </a:r>
            <a:r>
              <a:rPr lang="en-US" altLang="en-US" sz="1800" dirty="0"/>
              <a:t> and forward it to the successor.</a:t>
            </a:r>
          </a:p>
          <a:p>
            <a:pPr eaLnBrk="1" hangingPunct="1">
              <a:lnSpc>
                <a:spcPct val="80000"/>
              </a:lnSpc>
            </a:pPr>
            <a:endParaRPr lang="en-US" altLang="en-US" sz="1800" dirty="0"/>
          </a:p>
          <a:p>
            <a:pPr eaLnBrk="1" hangingPunct="1">
              <a:lnSpc>
                <a:spcPct val="80000"/>
              </a:lnSpc>
            </a:pPr>
            <a:r>
              <a:rPr lang="en-US" altLang="en-US" sz="1800" dirty="0"/>
              <a:t>When the message returns to the process that originally sent the message, the process changes the message type from </a:t>
            </a:r>
            <a:r>
              <a:rPr lang="en-US" altLang="en-US" sz="1800" b="1" i="1" dirty="0">
                <a:latin typeface="Times New Roman" panose="02020603050405020304" pitchFamily="18" charset="0"/>
              </a:rPr>
              <a:t>Election message </a:t>
            </a:r>
            <a:r>
              <a:rPr lang="en-US" altLang="en-US" sz="1800" dirty="0"/>
              <a:t>to</a:t>
            </a:r>
            <a:r>
              <a:rPr lang="en-US" altLang="en-US" sz="1800" b="1" i="1" dirty="0">
                <a:latin typeface="Times New Roman" panose="02020603050405020304" pitchFamily="18" charset="0"/>
              </a:rPr>
              <a:t> Coordinator message</a:t>
            </a:r>
            <a:r>
              <a:rPr lang="en-US" altLang="en-US" sz="1800" dirty="0"/>
              <a:t> and circulates the message again.</a:t>
            </a:r>
          </a:p>
          <a:p>
            <a:pPr eaLnBrk="1" hangingPunct="1">
              <a:lnSpc>
                <a:spcPct val="80000"/>
              </a:lnSpc>
            </a:pPr>
            <a:endParaRPr lang="en-US" altLang="en-US" sz="1800" dirty="0"/>
          </a:p>
          <a:p>
            <a:pPr eaLnBrk="1" hangingPunct="1">
              <a:lnSpc>
                <a:spcPct val="80000"/>
              </a:lnSpc>
            </a:pPr>
            <a:r>
              <a:rPr lang="en-US" altLang="en-US" sz="1800" dirty="0"/>
              <a:t>The purpose of the </a:t>
            </a:r>
            <a:r>
              <a:rPr lang="en-US" altLang="en-US" sz="1800" b="1" i="1" dirty="0">
                <a:latin typeface="Times New Roman" panose="02020603050405020304" pitchFamily="18" charset="0"/>
              </a:rPr>
              <a:t>Coordinator message</a:t>
            </a:r>
            <a:r>
              <a:rPr lang="en-US" altLang="en-US" sz="1800" dirty="0"/>
              <a:t> is to inform all processes that the highest-numbered process is the new coordinator and the processes contained in the message are the members of the ring.</a:t>
            </a:r>
          </a:p>
          <a:p>
            <a:pPr eaLnBrk="1" hangingPunct="1">
              <a:lnSpc>
                <a:spcPct val="80000"/>
              </a:lnSpc>
            </a:pPr>
            <a:endParaRPr lang="en-US" altLang="en-US" sz="1800" dirty="0"/>
          </a:p>
          <a:p>
            <a:pPr eaLnBrk="1" hangingPunct="1">
              <a:lnSpc>
                <a:spcPct val="80000"/>
              </a:lnSpc>
            </a:pPr>
            <a:endParaRPr lang="en-US"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4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6">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Date Placeholder 3">
            <a:extLst>
              <a:ext uri="{FF2B5EF4-FFF2-40B4-BE49-F238E27FC236}">
                <a16:creationId xmlns:a16="http://schemas.microsoft.com/office/drawing/2014/main" id="{2FDE1720-5202-461C-9A11-38852A2439A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5A9E19A-45C5-43FD-9AE8-6EB4E604687F}"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23555" name="Slide Number Placeholder 5">
            <a:extLst>
              <a:ext uri="{FF2B5EF4-FFF2-40B4-BE49-F238E27FC236}">
                <a16:creationId xmlns:a16="http://schemas.microsoft.com/office/drawing/2014/main" id="{C1773AE5-781D-485A-AA02-D398CC79C4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8FF936C-7587-4041-9917-4DA3C53FD7BE}" type="slidenum">
              <a:rPr lang="en-US" altLang="en-US" sz="1400">
                <a:latin typeface="Arial" panose="020B0604020202020204" pitchFamily="34" charset="0"/>
              </a:rPr>
              <a:pPr eaLnBrk="1" hangingPunct="1"/>
              <a:t>8</a:t>
            </a:fld>
            <a:endParaRPr lang="en-US" altLang="en-US" sz="1400">
              <a:latin typeface="Arial" panose="020B0604020202020204" pitchFamily="34" charset="0"/>
            </a:endParaRPr>
          </a:p>
        </p:txBody>
      </p:sp>
      <p:sp>
        <p:nvSpPr>
          <p:cNvPr id="23557" name="Rectangle 3">
            <a:extLst>
              <a:ext uri="{FF2B5EF4-FFF2-40B4-BE49-F238E27FC236}">
                <a16:creationId xmlns:a16="http://schemas.microsoft.com/office/drawing/2014/main" id="{87D57846-B093-4107-AD80-B860488326EF}"/>
              </a:ext>
            </a:extLst>
          </p:cNvPr>
          <p:cNvSpPr>
            <a:spLocks noGrp="1" noChangeArrowheads="1"/>
          </p:cNvSpPr>
          <p:nvPr>
            <p:ph type="body" idx="1"/>
          </p:nvPr>
        </p:nvSpPr>
        <p:spPr/>
        <p:txBody>
          <a:bodyPr/>
          <a:lstStyle/>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buFontTx/>
              <a:buNone/>
            </a:pPr>
            <a:r>
              <a:rPr lang="en-US" altLang="en-US" b="1"/>
              <a:t>				Distributed Transactions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Date Placeholder 3">
            <a:extLst>
              <a:ext uri="{FF2B5EF4-FFF2-40B4-BE49-F238E27FC236}">
                <a16:creationId xmlns:a16="http://schemas.microsoft.com/office/drawing/2014/main" id="{46CDF179-CDF4-48B0-871D-0CA6264BA75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8793A37-2871-4E35-826D-C863F3779A2D}" type="datetime1">
              <a:rPr lang="en-AU" altLang="en-US" sz="1400">
                <a:latin typeface="Arial" panose="020B0604020202020204" pitchFamily="34" charset="0"/>
              </a:rPr>
              <a:pPr eaLnBrk="1" hangingPunct="1"/>
              <a:t>3/09/2020</a:t>
            </a:fld>
            <a:endParaRPr lang="en-US" altLang="en-US" sz="1400">
              <a:latin typeface="Arial" panose="020B0604020202020204" pitchFamily="34" charset="0"/>
            </a:endParaRPr>
          </a:p>
        </p:txBody>
      </p:sp>
      <p:sp>
        <p:nvSpPr>
          <p:cNvPr id="24579" name="Slide Number Placeholder 5">
            <a:extLst>
              <a:ext uri="{FF2B5EF4-FFF2-40B4-BE49-F238E27FC236}">
                <a16:creationId xmlns:a16="http://schemas.microsoft.com/office/drawing/2014/main" id="{409C4F7D-040B-44FF-97AF-AC5C99D611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D065333-640A-4B78-ABC5-1B1FB3B41360}" type="slidenum">
              <a:rPr lang="en-US" altLang="en-US" sz="1400">
                <a:latin typeface="Arial" panose="020B0604020202020204" pitchFamily="34" charset="0"/>
              </a:rPr>
              <a:pPr eaLnBrk="1" hangingPunct="1"/>
              <a:t>9</a:t>
            </a:fld>
            <a:endParaRPr lang="en-US" altLang="en-US" sz="1400">
              <a:latin typeface="Arial" panose="020B0604020202020204" pitchFamily="34" charset="0"/>
            </a:endParaRPr>
          </a:p>
        </p:txBody>
      </p:sp>
      <p:sp>
        <p:nvSpPr>
          <p:cNvPr id="24580" name="Rectangle 2">
            <a:extLst>
              <a:ext uri="{FF2B5EF4-FFF2-40B4-BE49-F238E27FC236}">
                <a16:creationId xmlns:a16="http://schemas.microsoft.com/office/drawing/2014/main" id="{2C55AC71-FA29-4C00-9E23-273307EAF961}"/>
              </a:ext>
            </a:extLst>
          </p:cNvPr>
          <p:cNvSpPr>
            <a:spLocks noGrp="1" noChangeArrowheads="1"/>
          </p:cNvSpPr>
          <p:nvPr>
            <p:ph type="title"/>
          </p:nvPr>
        </p:nvSpPr>
        <p:spPr/>
        <p:txBody>
          <a:bodyPr/>
          <a:lstStyle/>
          <a:p>
            <a:pPr eaLnBrk="1" hangingPunct="1"/>
            <a:r>
              <a:rPr lang="en-AU" altLang="en-US"/>
              <a:t>Distributed Transactions</a:t>
            </a:r>
          </a:p>
        </p:txBody>
      </p:sp>
      <p:grpSp>
        <p:nvGrpSpPr>
          <p:cNvPr id="24581" name="Group 4">
            <a:extLst>
              <a:ext uri="{FF2B5EF4-FFF2-40B4-BE49-F238E27FC236}">
                <a16:creationId xmlns:a16="http://schemas.microsoft.com/office/drawing/2014/main" id="{D6838CDE-2E80-4372-937B-8F5F3FFF4643}"/>
              </a:ext>
            </a:extLst>
          </p:cNvPr>
          <p:cNvGrpSpPr>
            <a:grpSpLocks/>
          </p:cNvGrpSpPr>
          <p:nvPr/>
        </p:nvGrpSpPr>
        <p:grpSpPr bwMode="auto">
          <a:xfrm>
            <a:off x="1249363" y="1646238"/>
            <a:ext cx="6565900" cy="3916362"/>
            <a:chOff x="787" y="1173"/>
            <a:chExt cx="4136" cy="2467"/>
          </a:xfrm>
        </p:grpSpPr>
        <p:sp>
          <p:nvSpPr>
            <p:cNvPr id="24584" name="Rectangle 5">
              <a:extLst>
                <a:ext uri="{FF2B5EF4-FFF2-40B4-BE49-F238E27FC236}">
                  <a16:creationId xmlns:a16="http://schemas.microsoft.com/office/drawing/2014/main" id="{62A0A332-71EB-4E73-B7FE-03F87AD7493B}"/>
                </a:ext>
              </a:extLst>
            </p:cNvPr>
            <p:cNvSpPr>
              <a:spLocks noChangeArrowheads="1"/>
            </p:cNvSpPr>
            <p:nvPr/>
          </p:nvSpPr>
          <p:spPr bwMode="auto">
            <a:xfrm>
              <a:off x="2783" y="2032"/>
              <a:ext cx="471" cy="567"/>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585" name="Rectangle 6">
              <a:extLst>
                <a:ext uri="{FF2B5EF4-FFF2-40B4-BE49-F238E27FC236}">
                  <a16:creationId xmlns:a16="http://schemas.microsoft.com/office/drawing/2014/main" id="{6FC4A15A-4B51-405B-8824-FB9DBEED7687}"/>
                </a:ext>
              </a:extLst>
            </p:cNvPr>
            <p:cNvSpPr>
              <a:spLocks noChangeArrowheads="1"/>
            </p:cNvSpPr>
            <p:nvPr/>
          </p:nvSpPr>
          <p:spPr bwMode="auto">
            <a:xfrm>
              <a:off x="2783" y="2032"/>
              <a:ext cx="485" cy="581"/>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586" name="Rectangle 7">
              <a:extLst>
                <a:ext uri="{FF2B5EF4-FFF2-40B4-BE49-F238E27FC236}">
                  <a16:creationId xmlns:a16="http://schemas.microsoft.com/office/drawing/2014/main" id="{0D952BD7-CE21-4DA1-9652-E936363F3114}"/>
                </a:ext>
              </a:extLst>
            </p:cNvPr>
            <p:cNvSpPr>
              <a:spLocks noChangeArrowheads="1"/>
            </p:cNvSpPr>
            <p:nvPr/>
          </p:nvSpPr>
          <p:spPr bwMode="auto">
            <a:xfrm>
              <a:off x="2880" y="2209"/>
              <a:ext cx="270" cy="237"/>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587" name="Rectangle 8">
              <a:extLst>
                <a:ext uri="{FF2B5EF4-FFF2-40B4-BE49-F238E27FC236}">
                  <a16:creationId xmlns:a16="http://schemas.microsoft.com/office/drawing/2014/main" id="{622C0A7A-7F59-4546-821A-3517EDF98CBB}"/>
                </a:ext>
              </a:extLst>
            </p:cNvPr>
            <p:cNvSpPr>
              <a:spLocks noChangeArrowheads="1"/>
            </p:cNvSpPr>
            <p:nvPr/>
          </p:nvSpPr>
          <p:spPr bwMode="auto">
            <a:xfrm>
              <a:off x="4452" y="1173"/>
              <a:ext cx="471" cy="567"/>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588" name="Rectangle 9">
              <a:extLst>
                <a:ext uri="{FF2B5EF4-FFF2-40B4-BE49-F238E27FC236}">
                  <a16:creationId xmlns:a16="http://schemas.microsoft.com/office/drawing/2014/main" id="{594092C1-C1B6-4F22-9365-764F9D6ADCE2}"/>
                </a:ext>
              </a:extLst>
            </p:cNvPr>
            <p:cNvSpPr>
              <a:spLocks noChangeArrowheads="1"/>
            </p:cNvSpPr>
            <p:nvPr/>
          </p:nvSpPr>
          <p:spPr bwMode="auto">
            <a:xfrm>
              <a:off x="4452" y="3054"/>
              <a:ext cx="471" cy="567"/>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589" name="Rectangle 10">
              <a:extLst>
                <a:ext uri="{FF2B5EF4-FFF2-40B4-BE49-F238E27FC236}">
                  <a16:creationId xmlns:a16="http://schemas.microsoft.com/office/drawing/2014/main" id="{BE72057C-E332-4167-B748-F2BCE5AC75D6}"/>
                </a:ext>
              </a:extLst>
            </p:cNvPr>
            <p:cNvSpPr>
              <a:spLocks noChangeArrowheads="1"/>
            </p:cNvSpPr>
            <p:nvPr/>
          </p:nvSpPr>
          <p:spPr bwMode="auto">
            <a:xfrm>
              <a:off x="4452" y="2086"/>
              <a:ext cx="471" cy="582"/>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590" name="Rectangle 11">
              <a:extLst>
                <a:ext uri="{FF2B5EF4-FFF2-40B4-BE49-F238E27FC236}">
                  <a16:creationId xmlns:a16="http://schemas.microsoft.com/office/drawing/2014/main" id="{E3EBC045-A26A-4134-90C3-C3E6237D0A14}"/>
                </a:ext>
              </a:extLst>
            </p:cNvPr>
            <p:cNvSpPr>
              <a:spLocks noChangeArrowheads="1"/>
            </p:cNvSpPr>
            <p:nvPr/>
          </p:nvSpPr>
          <p:spPr bwMode="auto">
            <a:xfrm>
              <a:off x="3592" y="2429"/>
              <a:ext cx="470" cy="581"/>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591" name="Rectangle 12">
              <a:extLst>
                <a:ext uri="{FF2B5EF4-FFF2-40B4-BE49-F238E27FC236}">
                  <a16:creationId xmlns:a16="http://schemas.microsoft.com/office/drawing/2014/main" id="{C1E0F6FB-4232-481C-8924-310E222049B9}"/>
                </a:ext>
              </a:extLst>
            </p:cNvPr>
            <p:cNvSpPr>
              <a:spLocks noChangeArrowheads="1"/>
            </p:cNvSpPr>
            <p:nvPr/>
          </p:nvSpPr>
          <p:spPr bwMode="auto">
            <a:xfrm>
              <a:off x="3603" y="1700"/>
              <a:ext cx="471" cy="581"/>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592" name="Rectangle 13">
              <a:extLst>
                <a:ext uri="{FF2B5EF4-FFF2-40B4-BE49-F238E27FC236}">
                  <a16:creationId xmlns:a16="http://schemas.microsoft.com/office/drawing/2014/main" id="{464E18B8-3F07-4C16-8B76-9DD3E4ADA84B}"/>
                </a:ext>
              </a:extLst>
            </p:cNvPr>
            <p:cNvSpPr>
              <a:spLocks noChangeArrowheads="1"/>
            </p:cNvSpPr>
            <p:nvPr/>
          </p:nvSpPr>
          <p:spPr bwMode="auto">
            <a:xfrm>
              <a:off x="4234" y="2084"/>
              <a:ext cx="271" cy="237"/>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593" name="Rectangle 14">
              <a:extLst>
                <a:ext uri="{FF2B5EF4-FFF2-40B4-BE49-F238E27FC236}">
                  <a16:creationId xmlns:a16="http://schemas.microsoft.com/office/drawing/2014/main" id="{66380717-3810-45D6-BB47-FAC3BD315CC5}"/>
                </a:ext>
              </a:extLst>
            </p:cNvPr>
            <p:cNvSpPr>
              <a:spLocks noChangeArrowheads="1"/>
            </p:cNvSpPr>
            <p:nvPr/>
          </p:nvSpPr>
          <p:spPr bwMode="auto">
            <a:xfrm>
              <a:off x="4234" y="3244"/>
              <a:ext cx="271" cy="237"/>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594" name="Rectangle 15">
              <a:extLst>
                <a:ext uri="{FF2B5EF4-FFF2-40B4-BE49-F238E27FC236}">
                  <a16:creationId xmlns:a16="http://schemas.microsoft.com/office/drawing/2014/main" id="{52765F31-440E-406F-A0D5-1E1C82C27F3C}"/>
                </a:ext>
              </a:extLst>
            </p:cNvPr>
            <p:cNvSpPr>
              <a:spLocks noChangeArrowheads="1"/>
            </p:cNvSpPr>
            <p:nvPr/>
          </p:nvSpPr>
          <p:spPr bwMode="auto">
            <a:xfrm>
              <a:off x="4234" y="1340"/>
              <a:ext cx="271" cy="237"/>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595" name="Rectangle 16">
              <a:extLst>
                <a:ext uri="{FF2B5EF4-FFF2-40B4-BE49-F238E27FC236}">
                  <a16:creationId xmlns:a16="http://schemas.microsoft.com/office/drawing/2014/main" id="{A61D72F9-339E-4CD2-B8C5-100511033D59}"/>
                </a:ext>
              </a:extLst>
            </p:cNvPr>
            <p:cNvSpPr>
              <a:spLocks noChangeArrowheads="1"/>
            </p:cNvSpPr>
            <p:nvPr/>
          </p:nvSpPr>
          <p:spPr bwMode="auto">
            <a:xfrm>
              <a:off x="4234" y="2433"/>
              <a:ext cx="271" cy="237"/>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596" name="Rectangle 17">
              <a:extLst>
                <a:ext uri="{FF2B5EF4-FFF2-40B4-BE49-F238E27FC236}">
                  <a16:creationId xmlns:a16="http://schemas.microsoft.com/office/drawing/2014/main" id="{00A1E496-F91E-470F-8FC7-37BF963B7B6F}"/>
                </a:ext>
              </a:extLst>
            </p:cNvPr>
            <p:cNvSpPr>
              <a:spLocks noChangeArrowheads="1"/>
            </p:cNvSpPr>
            <p:nvPr/>
          </p:nvSpPr>
          <p:spPr bwMode="auto">
            <a:xfrm>
              <a:off x="3350" y="1871"/>
              <a:ext cx="270" cy="237"/>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597" name="Rectangle 18">
              <a:extLst>
                <a:ext uri="{FF2B5EF4-FFF2-40B4-BE49-F238E27FC236}">
                  <a16:creationId xmlns:a16="http://schemas.microsoft.com/office/drawing/2014/main" id="{47820E07-61B3-476A-A8C7-BDB39C2E884B}"/>
                </a:ext>
              </a:extLst>
            </p:cNvPr>
            <p:cNvSpPr>
              <a:spLocks noChangeArrowheads="1"/>
            </p:cNvSpPr>
            <p:nvPr/>
          </p:nvSpPr>
          <p:spPr bwMode="auto">
            <a:xfrm>
              <a:off x="3350" y="2570"/>
              <a:ext cx="270" cy="237"/>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598" name="Rectangle 19">
              <a:extLst>
                <a:ext uri="{FF2B5EF4-FFF2-40B4-BE49-F238E27FC236}">
                  <a16:creationId xmlns:a16="http://schemas.microsoft.com/office/drawing/2014/main" id="{69E88A5F-0D55-4FD0-8D48-667F4F93C886}"/>
                </a:ext>
              </a:extLst>
            </p:cNvPr>
            <p:cNvSpPr>
              <a:spLocks noChangeArrowheads="1"/>
            </p:cNvSpPr>
            <p:nvPr/>
          </p:nvSpPr>
          <p:spPr bwMode="auto">
            <a:xfrm>
              <a:off x="1027" y="2122"/>
              <a:ext cx="470" cy="565"/>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599" name="Rectangle 20">
              <a:extLst>
                <a:ext uri="{FF2B5EF4-FFF2-40B4-BE49-F238E27FC236}">
                  <a16:creationId xmlns:a16="http://schemas.microsoft.com/office/drawing/2014/main" id="{138C24AA-3775-4BD3-BF6F-C125BA0DA47D}"/>
                </a:ext>
              </a:extLst>
            </p:cNvPr>
            <p:cNvSpPr>
              <a:spLocks noChangeArrowheads="1"/>
            </p:cNvSpPr>
            <p:nvPr/>
          </p:nvSpPr>
          <p:spPr bwMode="auto">
            <a:xfrm>
              <a:off x="1020" y="2114"/>
              <a:ext cx="483" cy="579"/>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00" name="Rectangle 21">
              <a:extLst>
                <a:ext uri="{FF2B5EF4-FFF2-40B4-BE49-F238E27FC236}">
                  <a16:creationId xmlns:a16="http://schemas.microsoft.com/office/drawing/2014/main" id="{AA8ADD08-68A4-4B23-8310-5A1DE8A943FB}"/>
                </a:ext>
              </a:extLst>
            </p:cNvPr>
            <p:cNvSpPr>
              <a:spLocks noChangeArrowheads="1"/>
            </p:cNvSpPr>
            <p:nvPr/>
          </p:nvSpPr>
          <p:spPr bwMode="auto">
            <a:xfrm>
              <a:off x="1719" y="3054"/>
              <a:ext cx="470" cy="580"/>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01" name="Rectangle 22">
              <a:extLst>
                <a:ext uri="{FF2B5EF4-FFF2-40B4-BE49-F238E27FC236}">
                  <a16:creationId xmlns:a16="http://schemas.microsoft.com/office/drawing/2014/main" id="{57E13B30-BAB4-408F-A5DB-4FC8B650B35A}"/>
                </a:ext>
              </a:extLst>
            </p:cNvPr>
            <p:cNvSpPr>
              <a:spLocks noChangeArrowheads="1"/>
            </p:cNvSpPr>
            <p:nvPr/>
          </p:nvSpPr>
          <p:spPr bwMode="auto">
            <a:xfrm>
              <a:off x="1711" y="3046"/>
              <a:ext cx="483" cy="594"/>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02" name="AutoShape 23">
              <a:extLst>
                <a:ext uri="{FF2B5EF4-FFF2-40B4-BE49-F238E27FC236}">
                  <a16:creationId xmlns:a16="http://schemas.microsoft.com/office/drawing/2014/main" id="{2924E3BA-84D4-4382-A7A9-185717A8DE20}"/>
                </a:ext>
              </a:extLst>
            </p:cNvPr>
            <p:cNvSpPr>
              <a:spLocks noChangeArrowheads="1"/>
            </p:cNvSpPr>
            <p:nvPr/>
          </p:nvSpPr>
          <p:spPr bwMode="auto">
            <a:xfrm>
              <a:off x="1907" y="3287"/>
              <a:ext cx="117" cy="183"/>
            </a:xfrm>
            <a:prstGeom prst="roundRect">
              <a:avLst>
                <a:gd name="adj" fmla="val 47245"/>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03" name="AutoShape 24">
              <a:extLst>
                <a:ext uri="{FF2B5EF4-FFF2-40B4-BE49-F238E27FC236}">
                  <a16:creationId xmlns:a16="http://schemas.microsoft.com/office/drawing/2014/main" id="{4219398E-84D1-49C2-896B-DC78E90C4033}"/>
                </a:ext>
              </a:extLst>
            </p:cNvPr>
            <p:cNvSpPr>
              <a:spLocks noChangeArrowheads="1"/>
            </p:cNvSpPr>
            <p:nvPr/>
          </p:nvSpPr>
          <p:spPr bwMode="auto">
            <a:xfrm>
              <a:off x="1907" y="3287"/>
              <a:ext cx="130" cy="198"/>
            </a:xfrm>
            <a:prstGeom prst="roundRect">
              <a:avLst>
                <a:gd name="adj" fmla="val 42551"/>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04" name="Rectangle 25">
              <a:extLst>
                <a:ext uri="{FF2B5EF4-FFF2-40B4-BE49-F238E27FC236}">
                  <a16:creationId xmlns:a16="http://schemas.microsoft.com/office/drawing/2014/main" id="{18F429D4-5663-4CF7-89A7-E76B658D5F60}"/>
                </a:ext>
              </a:extLst>
            </p:cNvPr>
            <p:cNvSpPr>
              <a:spLocks noChangeArrowheads="1"/>
            </p:cNvSpPr>
            <p:nvPr/>
          </p:nvSpPr>
          <p:spPr bwMode="auto">
            <a:xfrm>
              <a:off x="1907" y="3386"/>
              <a:ext cx="117" cy="84"/>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05" name="Rectangle 26">
              <a:extLst>
                <a:ext uri="{FF2B5EF4-FFF2-40B4-BE49-F238E27FC236}">
                  <a16:creationId xmlns:a16="http://schemas.microsoft.com/office/drawing/2014/main" id="{B82B4B30-7ABB-4CE0-BAD7-057F489CE1AE}"/>
                </a:ext>
              </a:extLst>
            </p:cNvPr>
            <p:cNvSpPr>
              <a:spLocks noChangeArrowheads="1"/>
            </p:cNvSpPr>
            <p:nvPr/>
          </p:nvSpPr>
          <p:spPr bwMode="auto">
            <a:xfrm>
              <a:off x="1907" y="3386"/>
              <a:ext cx="130" cy="99"/>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06" name="AutoShape 27">
              <a:extLst>
                <a:ext uri="{FF2B5EF4-FFF2-40B4-BE49-F238E27FC236}">
                  <a16:creationId xmlns:a16="http://schemas.microsoft.com/office/drawing/2014/main" id="{EC2BB396-2D97-49FE-A84E-2D10FEA47B19}"/>
                </a:ext>
              </a:extLst>
            </p:cNvPr>
            <p:cNvSpPr>
              <a:spLocks noChangeArrowheads="1"/>
            </p:cNvSpPr>
            <p:nvPr/>
          </p:nvSpPr>
          <p:spPr bwMode="auto">
            <a:xfrm>
              <a:off x="1907" y="3287"/>
              <a:ext cx="130" cy="198"/>
            </a:xfrm>
            <a:prstGeom prst="roundRect">
              <a:avLst>
                <a:gd name="adj" fmla="val 42551"/>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07" name="Line 28">
              <a:extLst>
                <a:ext uri="{FF2B5EF4-FFF2-40B4-BE49-F238E27FC236}">
                  <a16:creationId xmlns:a16="http://schemas.microsoft.com/office/drawing/2014/main" id="{FC31360C-D6C4-452F-ACE4-E06FB98C1B1C}"/>
                </a:ext>
              </a:extLst>
            </p:cNvPr>
            <p:cNvSpPr>
              <a:spLocks noChangeShapeType="1"/>
            </p:cNvSpPr>
            <p:nvPr/>
          </p:nvSpPr>
          <p:spPr bwMode="auto">
            <a:xfrm>
              <a:off x="1907" y="3371"/>
              <a:ext cx="11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08" name="Rectangle 29">
              <a:extLst>
                <a:ext uri="{FF2B5EF4-FFF2-40B4-BE49-F238E27FC236}">
                  <a16:creationId xmlns:a16="http://schemas.microsoft.com/office/drawing/2014/main" id="{B560FE29-6E48-4F5C-9716-D817D744FBFA}"/>
                </a:ext>
              </a:extLst>
            </p:cNvPr>
            <p:cNvSpPr>
              <a:spLocks noChangeArrowheads="1"/>
            </p:cNvSpPr>
            <p:nvPr/>
          </p:nvSpPr>
          <p:spPr bwMode="auto">
            <a:xfrm>
              <a:off x="1719" y="2136"/>
              <a:ext cx="470" cy="565"/>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09" name="Rectangle 30">
              <a:extLst>
                <a:ext uri="{FF2B5EF4-FFF2-40B4-BE49-F238E27FC236}">
                  <a16:creationId xmlns:a16="http://schemas.microsoft.com/office/drawing/2014/main" id="{0F5E503C-A895-4B06-9E02-130F3356605D}"/>
                </a:ext>
              </a:extLst>
            </p:cNvPr>
            <p:cNvSpPr>
              <a:spLocks noChangeArrowheads="1"/>
            </p:cNvSpPr>
            <p:nvPr/>
          </p:nvSpPr>
          <p:spPr bwMode="auto">
            <a:xfrm>
              <a:off x="1711" y="2128"/>
              <a:ext cx="483" cy="579"/>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10" name="AutoShape 31">
              <a:extLst>
                <a:ext uri="{FF2B5EF4-FFF2-40B4-BE49-F238E27FC236}">
                  <a16:creationId xmlns:a16="http://schemas.microsoft.com/office/drawing/2014/main" id="{6AAF976C-41AE-43CE-8091-E7A75F2EEB40}"/>
                </a:ext>
              </a:extLst>
            </p:cNvPr>
            <p:cNvSpPr>
              <a:spLocks noChangeArrowheads="1"/>
            </p:cNvSpPr>
            <p:nvPr/>
          </p:nvSpPr>
          <p:spPr bwMode="auto">
            <a:xfrm>
              <a:off x="1920" y="2297"/>
              <a:ext cx="117" cy="184"/>
            </a:xfrm>
            <a:prstGeom prst="roundRect">
              <a:avLst>
                <a:gd name="adj" fmla="val 47245"/>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11" name="AutoShape 32">
              <a:extLst>
                <a:ext uri="{FF2B5EF4-FFF2-40B4-BE49-F238E27FC236}">
                  <a16:creationId xmlns:a16="http://schemas.microsoft.com/office/drawing/2014/main" id="{3D462ADC-D0FC-476B-B047-C0A24BD9A1E1}"/>
                </a:ext>
              </a:extLst>
            </p:cNvPr>
            <p:cNvSpPr>
              <a:spLocks noChangeArrowheads="1"/>
            </p:cNvSpPr>
            <p:nvPr/>
          </p:nvSpPr>
          <p:spPr bwMode="auto">
            <a:xfrm>
              <a:off x="1920" y="2297"/>
              <a:ext cx="131" cy="198"/>
            </a:xfrm>
            <a:prstGeom prst="roundRect">
              <a:avLst>
                <a:gd name="adj" fmla="val 42255"/>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12" name="Rectangle 33">
              <a:extLst>
                <a:ext uri="{FF2B5EF4-FFF2-40B4-BE49-F238E27FC236}">
                  <a16:creationId xmlns:a16="http://schemas.microsoft.com/office/drawing/2014/main" id="{59C74D27-7A42-41A8-8C1A-74BDE2BD98EF}"/>
                </a:ext>
              </a:extLst>
            </p:cNvPr>
            <p:cNvSpPr>
              <a:spLocks noChangeArrowheads="1"/>
            </p:cNvSpPr>
            <p:nvPr/>
          </p:nvSpPr>
          <p:spPr bwMode="auto">
            <a:xfrm>
              <a:off x="1920" y="2396"/>
              <a:ext cx="117" cy="85"/>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13" name="Rectangle 34">
              <a:extLst>
                <a:ext uri="{FF2B5EF4-FFF2-40B4-BE49-F238E27FC236}">
                  <a16:creationId xmlns:a16="http://schemas.microsoft.com/office/drawing/2014/main" id="{3D8F3629-4E89-4A82-BD15-98C33714EB02}"/>
                </a:ext>
              </a:extLst>
            </p:cNvPr>
            <p:cNvSpPr>
              <a:spLocks noChangeArrowheads="1"/>
            </p:cNvSpPr>
            <p:nvPr/>
          </p:nvSpPr>
          <p:spPr bwMode="auto">
            <a:xfrm>
              <a:off x="1920" y="2396"/>
              <a:ext cx="131" cy="99"/>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14" name="AutoShape 35">
              <a:extLst>
                <a:ext uri="{FF2B5EF4-FFF2-40B4-BE49-F238E27FC236}">
                  <a16:creationId xmlns:a16="http://schemas.microsoft.com/office/drawing/2014/main" id="{7895F3F1-1B07-487A-819D-F6C4672DE5E9}"/>
                </a:ext>
              </a:extLst>
            </p:cNvPr>
            <p:cNvSpPr>
              <a:spLocks noChangeArrowheads="1"/>
            </p:cNvSpPr>
            <p:nvPr/>
          </p:nvSpPr>
          <p:spPr bwMode="auto">
            <a:xfrm>
              <a:off x="1920" y="2297"/>
              <a:ext cx="131" cy="198"/>
            </a:xfrm>
            <a:prstGeom prst="roundRect">
              <a:avLst>
                <a:gd name="adj" fmla="val 42255"/>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15" name="Line 36">
              <a:extLst>
                <a:ext uri="{FF2B5EF4-FFF2-40B4-BE49-F238E27FC236}">
                  <a16:creationId xmlns:a16="http://schemas.microsoft.com/office/drawing/2014/main" id="{10E60E97-38DF-4342-8D69-77B5CA8F6248}"/>
                </a:ext>
              </a:extLst>
            </p:cNvPr>
            <p:cNvSpPr>
              <a:spLocks noChangeShapeType="1"/>
            </p:cNvSpPr>
            <p:nvPr/>
          </p:nvSpPr>
          <p:spPr bwMode="auto">
            <a:xfrm>
              <a:off x="1920" y="2382"/>
              <a:ext cx="11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16" name="Rectangle 37">
              <a:extLst>
                <a:ext uri="{FF2B5EF4-FFF2-40B4-BE49-F238E27FC236}">
                  <a16:creationId xmlns:a16="http://schemas.microsoft.com/office/drawing/2014/main" id="{3478D30C-2952-439E-ACEC-1026A96DD2C1}"/>
                </a:ext>
              </a:extLst>
            </p:cNvPr>
            <p:cNvSpPr>
              <a:spLocks noChangeArrowheads="1"/>
            </p:cNvSpPr>
            <p:nvPr/>
          </p:nvSpPr>
          <p:spPr bwMode="auto">
            <a:xfrm>
              <a:off x="1719" y="1203"/>
              <a:ext cx="470" cy="565"/>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17" name="Rectangle 38">
              <a:extLst>
                <a:ext uri="{FF2B5EF4-FFF2-40B4-BE49-F238E27FC236}">
                  <a16:creationId xmlns:a16="http://schemas.microsoft.com/office/drawing/2014/main" id="{3F547BE8-02B7-4B8D-B132-45EAED13FFFA}"/>
                </a:ext>
              </a:extLst>
            </p:cNvPr>
            <p:cNvSpPr>
              <a:spLocks noChangeArrowheads="1"/>
            </p:cNvSpPr>
            <p:nvPr/>
          </p:nvSpPr>
          <p:spPr bwMode="auto">
            <a:xfrm>
              <a:off x="1711" y="1195"/>
              <a:ext cx="483" cy="579"/>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18" name="AutoShape 39">
              <a:extLst>
                <a:ext uri="{FF2B5EF4-FFF2-40B4-BE49-F238E27FC236}">
                  <a16:creationId xmlns:a16="http://schemas.microsoft.com/office/drawing/2014/main" id="{EAAF598A-6587-4221-A0D7-0EFE68505665}"/>
                </a:ext>
              </a:extLst>
            </p:cNvPr>
            <p:cNvSpPr>
              <a:spLocks noChangeArrowheads="1"/>
            </p:cNvSpPr>
            <p:nvPr/>
          </p:nvSpPr>
          <p:spPr bwMode="auto">
            <a:xfrm>
              <a:off x="1920" y="1379"/>
              <a:ext cx="117" cy="198"/>
            </a:xfrm>
            <a:prstGeom prst="roundRect">
              <a:avLst>
                <a:gd name="adj" fmla="val 47245"/>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19" name="AutoShape 40">
              <a:extLst>
                <a:ext uri="{FF2B5EF4-FFF2-40B4-BE49-F238E27FC236}">
                  <a16:creationId xmlns:a16="http://schemas.microsoft.com/office/drawing/2014/main" id="{92CCBDCB-842B-4EE6-B1DD-7C57E59D7963}"/>
                </a:ext>
              </a:extLst>
            </p:cNvPr>
            <p:cNvSpPr>
              <a:spLocks noChangeArrowheads="1"/>
            </p:cNvSpPr>
            <p:nvPr/>
          </p:nvSpPr>
          <p:spPr bwMode="auto">
            <a:xfrm>
              <a:off x="1920" y="1379"/>
              <a:ext cx="131" cy="212"/>
            </a:xfrm>
            <a:prstGeom prst="roundRect">
              <a:avLst>
                <a:gd name="adj" fmla="val 42255"/>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20" name="Rectangle 41">
              <a:extLst>
                <a:ext uri="{FF2B5EF4-FFF2-40B4-BE49-F238E27FC236}">
                  <a16:creationId xmlns:a16="http://schemas.microsoft.com/office/drawing/2014/main" id="{C8B5DD32-24E9-42D7-93AF-B0F3F43F71E2}"/>
                </a:ext>
              </a:extLst>
            </p:cNvPr>
            <p:cNvSpPr>
              <a:spLocks noChangeArrowheads="1"/>
            </p:cNvSpPr>
            <p:nvPr/>
          </p:nvSpPr>
          <p:spPr bwMode="auto">
            <a:xfrm>
              <a:off x="1920" y="1478"/>
              <a:ext cx="117" cy="99"/>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21" name="Rectangle 42">
              <a:extLst>
                <a:ext uri="{FF2B5EF4-FFF2-40B4-BE49-F238E27FC236}">
                  <a16:creationId xmlns:a16="http://schemas.microsoft.com/office/drawing/2014/main" id="{55DB6B8B-0D1C-4ABC-BF56-9D06889DD140}"/>
                </a:ext>
              </a:extLst>
            </p:cNvPr>
            <p:cNvSpPr>
              <a:spLocks noChangeArrowheads="1"/>
            </p:cNvSpPr>
            <p:nvPr/>
          </p:nvSpPr>
          <p:spPr bwMode="auto">
            <a:xfrm>
              <a:off x="1920" y="1478"/>
              <a:ext cx="131" cy="113"/>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22" name="AutoShape 43">
              <a:extLst>
                <a:ext uri="{FF2B5EF4-FFF2-40B4-BE49-F238E27FC236}">
                  <a16:creationId xmlns:a16="http://schemas.microsoft.com/office/drawing/2014/main" id="{0FB519A8-59C8-4B5A-B85E-0AD66C903A7D}"/>
                </a:ext>
              </a:extLst>
            </p:cNvPr>
            <p:cNvSpPr>
              <a:spLocks noChangeArrowheads="1"/>
            </p:cNvSpPr>
            <p:nvPr/>
          </p:nvSpPr>
          <p:spPr bwMode="auto">
            <a:xfrm>
              <a:off x="1920" y="1379"/>
              <a:ext cx="131" cy="212"/>
            </a:xfrm>
            <a:prstGeom prst="roundRect">
              <a:avLst>
                <a:gd name="adj" fmla="val 42255"/>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23" name="Line 44">
              <a:extLst>
                <a:ext uri="{FF2B5EF4-FFF2-40B4-BE49-F238E27FC236}">
                  <a16:creationId xmlns:a16="http://schemas.microsoft.com/office/drawing/2014/main" id="{C7C9C37D-DA7C-4D9D-95F0-30AD06AB2D10}"/>
                </a:ext>
              </a:extLst>
            </p:cNvPr>
            <p:cNvSpPr>
              <a:spLocks noChangeShapeType="1"/>
            </p:cNvSpPr>
            <p:nvPr/>
          </p:nvSpPr>
          <p:spPr bwMode="auto">
            <a:xfrm>
              <a:off x="1920" y="1478"/>
              <a:ext cx="11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24" name="Rectangle 45">
              <a:extLst>
                <a:ext uri="{FF2B5EF4-FFF2-40B4-BE49-F238E27FC236}">
                  <a16:creationId xmlns:a16="http://schemas.microsoft.com/office/drawing/2014/main" id="{C4E76106-24B1-4825-93C0-6F80FEFB58D1}"/>
                </a:ext>
              </a:extLst>
            </p:cNvPr>
            <p:cNvSpPr>
              <a:spLocks noChangeArrowheads="1"/>
            </p:cNvSpPr>
            <p:nvPr/>
          </p:nvSpPr>
          <p:spPr bwMode="auto">
            <a:xfrm>
              <a:off x="1033" y="2714"/>
              <a:ext cx="30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500">
                  <a:solidFill>
                    <a:srgbClr val="000000"/>
                  </a:solidFill>
                  <a:latin typeface="Arial" panose="020B0604020202020204" pitchFamily="34" charset="0"/>
                </a:rPr>
                <a:t>Client</a:t>
              </a:r>
              <a:endParaRPr lang="en-GB" altLang="en-US">
                <a:latin typeface="Times" panose="02020603050405020304" pitchFamily="18" charset="0"/>
              </a:endParaRPr>
            </a:p>
          </p:txBody>
        </p:sp>
        <p:sp>
          <p:nvSpPr>
            <p:cNvPr id="24625" name="Rectangle 46">
              <a:extLst>
                <a:ext uri="{FF2B5EF4-FFF2-40B4-BE49-F238E27FC236}">
                  <a16:creationId xmlns:a16="http://schemas.microsoft.com/office/drawing/2014/main" id="{1CCCBC01-1514-44AB-8BD9-A1C91EE0BDB9}"/>
                </a:ext>
              </a:extLst>
            </p:cNvPr>
            <p:cNvSpPr>
              <a:spLocks noChangeArrowheads="1"/>
            </p:cNvSpPr>
            <p:nvPr/>
          </p:nvSpPr>
          <p:spPr bwMode="auto">
            <a:xfrm>
              <a:off x="2075" y="1286"/>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X</a:t>
              </a:r>
              <a:endParaRPr lang="en-GB" altLang="en-US">
                <a:latin typeface="Times" panose="02020603050405020304" pitchFamily="18" charset="0"/>
              </a:endParaRPr>
            </a:p>
          </p:txBody>
        </p:sp>
        <p:sp>
          <p:nvSpPr>
            <p:cNvPr id="24626" name="Rectangle 47">
              <a:extLst>
                <a:ext uri="{FF2B5EF4-FFF2-40B4-BE49-F238E27FC236}">
                  <a16:creationId xmlns:a16="http://schemas.microsoft.com/office/drawing/2014/main" id="{3E10EEC8-D365-405A-9B6A-F9F3BE2837A3}"/>
                </a:ext>
              </a:extLst>
            </p:cNvPr>
            <p:cNvSpPr>
              <a:spLocks noChangeArrowheads="1"/>
            </p:cNvSpPr>
            <p:nvPr/>
          </p:nvSpPr>
          <p:spPr bwMode="auto">
            <a:xfrm>
              <a:off x="2062" y="2191"/>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Y</a:t>
              </a:r>
              <a:endParaRPr lang="en-GB" altLang="en-US">
                <a:latin typeface="Times" panose="02020603050405020304" pitchFamily="18" charset="0"/>
              </a:endParaRPr>
            </a:p>
          </p:txBody>
        </p:sp>
        <p:sp>
          <p:nvSpPr>
            <p:cNvPr id="24627" name="Rectangle 48">
              <a:extLst>
                <a:ext uri="{FF2B5EF4-FFF2-40B4-BE49-F238E27FC236}">
                  <a16:creationId xmlns:a16="http://schemas.microsoft.com/office/drawing/2014/main" id="{E2C64F8D-A104-40FD-B6D0-C6E548EA4E87}"/>
                </a:ext>
              </a:extLst>
            </p:cNvPr>
            <p:cNvSpPr>
              <a:spLocks noChangeArrowheads="1"/>
            </p:cNvSpPr>
            <p:nvPr/>
          </p:nvSpPr>
          <p:spPr bwMode="auto">
            <a:xfrm>
              <a:off x="2062" y="313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Z</a:t>
              </a:r>
              <a:endParaRPr lang="en-GB" altLang="en-US">
                <a:latin typeface="Times" panose="02020603050405020304" pitchFamily="18" charset="0"/>
              </a:endParaRPr>
            </a:p>
          </p:txBody>
        </p:sp>
        <p:sp>
          <p:nvSpPr>
            <p:cNvPr id="24628" name="Freeform 49">
              <a:extLst>
                <a:ext uri="{FF2B5EF4-FFF2-40B4-BE49-F238E27FC236}">
                  <a16:creationId xmlns:a16="http://schemas.microsoft.com/office/drawing/2014/main" id="{6F487BF3-A1F6-43E3-B823-AF3A89892F55}"/>
                </a:ext>
              </a:extLst>
            </p:cNvPr>
            <p:cNvSpPr>
              <a:spLocks/>
            </p:cNvSpPr>
            <p:nvPr/>
          </p:nvSpPr>
          <p:spPr bwMode="auto">
            <a:xfrm>
              <a:off x="1855" y="2368"/>
              <a:ext cx="52" cy="57"/>
            </a:xfrm>
            <a:custGeom>
              <a:avLst/>
              <a:gdLst>
                <a:gd name="T0" fmla="*/ 0 w 56"/>
                <a:gd name="T1" fmla="*/ 28 h 57"/>
                <a:gd name="T2" fmla="*/ 0 w 56"/>
                <a:gd name="T3" fmla="*/ 0 h 57"/>
                <a:gd name="T4" fmla="*/ 20 w 56"/>
                <a:gd name="T5" fmla="*/ 28 h 57"/>
                <a:gd name="T6" fmla="*/ 0 w 56"/>
                <a:gd name="T7" fmla="*/ 57 h 57"/>
                <a:gd name="T8" fmla="*/ 0 w 56"/>
                <a:gd name="T9" fmla="*/ 28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0" y="28"/>
                  </a:moveTo>
                  <a:lnTo>
                    <a:pt x="0" y="0"/>
                  </a:lnTo>
                  <a:lnTo>
                    <a:pt x="56" y="28"/>
                  </a:lnTo>
                  <a:lnTo>
                    <a:pt x="0" y="57"/>
                  </a:lnTo>
                  <a:lnTo>
                    <a:pt x="0" y="28"/>
                  </a:lnTo>
                  <a:close/>
                </a:path>
              </a:pathLst>
            </a:custGeom>
            <a:solidFill>
              <a:srgbClr val="000000"/>
            </a:solidFill>
            <a:ln w="25400">
              <a:solidFill>
                <a:srgbClr val="000000"/>
              </a:solidFill>
              <a:round/>
              <a:headEnd/>
              <a:tailEnd/>
            </a:ln>
          </p:spPr>
          <p:txBody>
            <a:bodyPr/>
            <a:lstStyle/>
            <a:p>
              <a:endParaRPr lang="en-MY"/>
            </a:p>
          </p:txBody>
        </p:sp>
        <p:sp>
          <p:nvSpPr>
            <p:cNvPr id="24629" name="Freeform 50">
              <a:extLst>
                <a:ext uri="{FF2B5EF4-FFF2-40B4-BE49-F238E27FC236}">
                  <a16:creationId xmlns:a16="http://schemas.microsoft.com/office/drawing/2014/main" id="{952F36A3-4FC2-49EB-B562-C9396C6B2285}"/>
                </a:ext>
              </a:extLst>
            </p:cNvPr>
            <p:cNvSpPr>
              <a:spLocks/>
            </p:cNvSpPr>
            <p:nvPr/>
          </p:nvSpPr>
          <p:spPr bwMode="auto">
            <a:xfrm>
              <a:off x="1855" y="1492"/>
              <a:ext cx="52" cy="56"/>
            </a:xfrm>
            <a:custGeom>
              <a:avLst/>
              <a:gdLst>
                <a:gd name="T0" fmla="*/ 7 w 56"/>
                <a:gd name="T1" fmla="*/ 42 h 56"/>
                <a:gd name="T2" fmla="*/ 0 w 56"/>
                <a:gd name="T3" fmla="*/ 14 h 56"/>
                <a:gd name="T4" fmla="*/ 20 w 56"/>
                <a:gd name="T5" fmla="*/ 0 h 56"/>
                <a:gd name="T6" fmla="*/ 16 w 56"/>
                <a:gd name="T7" fmla="*/ 56 h 56"/>
                <a:gd name="T8" fmla="*/ 7 w 56"/>
                <a:gd name="T9" fmla="*/ 42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14" y="42"/>
                  </a:moveTo>
                  <a:lnTo>
                    <a:pt x="0" y="14"/>
                  </a:lnTo>
                  <a:lnTo>
                    <a:pt x="56" y="0"/>
                  </a:lnTo>
                  <a:lnTo>
                    <a:pt x="42" y="56"/>
                  </a:lnTo>
                  <a:lnTo>
                    <a:pt x="14" y="42"/>
                  </a:lnTo>
                  <a:close/>
                </a:path>
              </a:pathLst>
            </a:custGeom>
            <a:solidFill>
              <a:srgbClr val="000000"/>
            </a:solidFill>
            <a:ln w="25400">
              <a:solidFill>
                <a:srgbClr val="000000"/>
              </a:solidFill>
              <a:round/>
              <a:headEnd/>
              <a:tailEnd/>
            </a:ln>
          </p:spPr>
          <p:txBody>
            <a:bodyPr/>
            <a:lstStyle/>
            <a:p>
              <a:endParaRPr lang="en-MY"/>
            </a:p>
          </p:txBody>
        </p:sp>
        <p:sp>
          <p:nvSpPr>
            <p:cNvPr id="24630" name="Freeform 51">
              <a:extLst>
                <a:ext uri="{FF2B5EF4-FFF2-40B4-BE49-F238E27FC236}">
                  <a16:creationId xmlns:a16="http://schemas.microsoft.com/office/drawing/2014/main" id="{5467085D-A074-439E-A441-35B68B087940}"/>
                </a:ext>
              </a:extLst>
            </p:cNvPr>
            <p:cNvSpPr>
              <a:spLocks/>
            </p:cNvSpPr>
            <p:nvPr/>
          </p:nvSpPr>
          <p:spPr bwMode="auto">
            <a:xfrm>
              <a:off x="1855" y="3315"/>
              <a:ext cx="52" cy="56"/>
            </a:xfrm>
            <a:custGeom>
              <a:avLst/>
              <a:gdLst>
                <a:gd name="T0" fmla="*/ 7 w 56"/>
                <a:gd name="T1" fmla="*/ 14 h 56"/>
                <a:gd name="T2" fmla="*/ 16 w 56"/>
                <a:gd name="T3" fmla="*/ 0 h 56"/>
                <a:gd name="T4" fmla="*/ 20 w 56"/>
                <a:gd name="T5" fmla="*/ 56 h 56"/>
                <a:gd name="T6" fmla="*/ 0 w 56"/>
                <a:gd name="T7" fmla="*/ 28 h 56"/>
                <a:gd name="T8" fmla="*/ 7 w 56"/>
                <a:gd name="T9" fmla="*/ 14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14" y="14"/>
                  </a:moveTo>
                  <a:lnTo>
                    <a:pt x="42" y="0"/>
                  </a:lnTo>
                  <a:lnTo>
                    <a:pt x="56" y="56"/>
                  </a:lnTo>
                  <a:lnTo>
                    <a:pt x="0" y="28"/>
                  </a:lnTo>
                  <a:lnTo>
                    <a:pt x="14" y="14"/>
                  </a:lnTo>
                  <a:close/>
                </a:path>
              </a:pathLst>
            </a:custGeom>
            <a:solidFill>
              <a:srgbClr val="000000"/>
            </a:solidFill>
            <a:ln w="25400">
              <a:solidFill>
                <a:srgbClr val="000000"/>
              </a:solidFill>
              <a:round/>
              <a:headEnd/>
              <a:tailEnd/>
            </a:ln>
          </p:spPr>
          <p:txBody>
            <a:bodyPr/>
            <a:lstStyle/>
            <a:p>
              <a:endParaRPr lang="en-MY"/>
            </a:p>
          </p:txBody>
        </p:sp>
        <p:sp>
          <p:nvSpPr>
            <p:cNvPr id="24631" name="AutoShape 52">
              <a:extLst>
                <a:ext uri="{FF2B5EF4-FFF2-40B4-BE49-F238E27FC236}">
                  <a16:creationId xmlns:a16="http://schemas.microsoft.com/office/drawing/2014/main" id="{D0A0D672-6990-4E7A-AEA1-F2FB800C9C79}"/>
                </a:ext>
              </a:extLst>
            </p:cNvPr>
            <p:cNvSpPr>
              <a:spLocks noChangeArrowheads="1"/>
            </p:cNvSpPr>
            <p:nvPr/>
          </p:nvSpPr>
          <p:spPr bwMode="auto">
            <a:xfrm>
              <a:off x="4758" y="3237"/>
              <a:ext cx="119" cy="184"/>
            </a:xfrm>
            <a:prstGeom prst="roundRect">
              <a:avLst>
                <a:gd name="adj" fmla="val 46875"/>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32" name="AutoShape 53">
              <a:extLst>
                <a:ext uri="{FF2B5EF4-FFF2-40B4-BE49-F238E27FC236}">
                  <a16:creationId xmlns:a16="http://schemas.microsoft.com/office/drawing/2014/main" id="{7EB95939-26C3-4905-B4A3-466773475E66}"/>
                </a:ext>
              </a:extLst>
            </p:cNvPr>
            <p:cNvSpPr>
              <a:spLocks noChangeArrowheads="1"/>
            </p:cNvSpPr>
            <p:nvPr/>
          </p:nvSpPr>
          <p:spPr bwMode="auto">
            <a:xfrm>
              <a:off x="4758" y="3237"/>
              <a:ext cx="132" cy="198"/>
            </a:xfrm>
            <a:prstGeom prst="roundRect">
              <a:avLst>
                <a:gd name="adj" fmla="val 42255"/>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33" name="Rectangle 54">
              <a:extLst>
                <a:ext uri="{FF2B5EF4-FFF2-40B4-BE49-F238E27FC236}">
                  <a16:creationId xmlns:a16="http://schemas.microsoft.com/office/drawing/2014/main" id="{DC20FACC-AD9A-4EBE-8E66-837320D4B5BD}"/>
                </a:ext>
              </a:extLst>
            </p:cNvPr>
            <p:cNvSpPr>
              <a:spLocks noChangeArrowheads="1"/>
            </p:cNvSpPr>
            <p:nvPr/>
          </p:nvSpPr>
          <p:spPr bwMode="auto">
            <a:xfrm>
              <a:off x="4758" y="3336"/>
              <a:ext cx="119" cy="99"/>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34" name="Rectangle 55">
              <a:extLst>
                <a:ext uri="{FF2B5EF4-FFF2-40B4-BE49-F238E27FC236}">
                  <a16:creationId xmlns:a16="http://schemas.microsoft.com/office/drawing/2014/main" id="{F8432E90-982F-4CFF-812C-A99CE1E3BD26}"/>
                </a:ext>
              </a:extLst>
            </p:cNvPr>
            <p:cNvSpPr>
              <a:spLocks noChangeArrowheads="1"/>
            </p:cNvSpPr>
            <p:nvPr/>
          </p:nvSpPr>
          <p:spPr bwMode="auto">
            <a:xfrm>
              <a:off x="4758" y="3336"/>
              <a:ext cx="132" cy="113"/>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35" name="AutoShape 56">
              <a:extLst>
                <a:ext uri="{FF2B5EF4-FFF2-40B4-BE49-F238E27FC236}">
                  <a16:creationId xmlns:a16="http://schemas.microsoft.com/office/drawing/2014/main" id="{C4181A83-5757-4FB7-A0E3-FCD153F81634}"/>
                </a:ext>
              </a:extLst>
            </p:cNvPr>
            <p:cNvSpPr>
              <a:spLocks noChangeArrowheads="1"/>
            </p:cNvSpPr>
            <p:nvPr/>
          </p:nvSpPr>
          <p:spPr bwMode="auto">
            <a:xfrm>
              <a:off x="4758" y="3237"/>
              <a:ext cx="132" cy="198"/>
            </a:xfrm>
            <a:prstGeom prst="roundRect">
              <a:avLst>
                <a:gd name="adj" fmla="val 42255"/>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36" name="Line 57">
              <a:extLst>
                <a:ext uri="{FF2B5EF4-FFF2-40B4-BE49-F238E27FC236}">
                  <a16:creationId xmlns:a16="http://schemas.microsoft.com/office/drawing/2014/main" id="{943EA815-A5E4-4179-AC39-E9905F4C0EE8}"/>
                </a:ext>
              </a:extLst>
            </p:cNvPr>
            <p:cNvSpPr>
              <a:spLocks noChangeShapeType="1"/>
            </p:cNvSpPr>
            <p:nvPr/>
          </p:nvSpPr>
          <p:spPr bwMode="auto">
            <a:xfrm>
              <a:off x="4758" y="3336"/>
              <a:ext cx="1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37" name="AutoShape 58">
              <a:extLst>
                <a:ext uri="{FF2B5EF4-FFF2-40B4-BE49-F238E27FC236}">
                  <a16:creationId xmlns:a16="http://schemas.microsoft.com/office/drawing/2014/main" id="{6E84974E-16ED-4FA7-8B65-565E138E37E2}"/>
                </a:ext>
              </a:extLst>
            </p:cNvPr>
            <p:cNvSpPr>
              <a:spLocks noChangeArrowheads="1"/>
            </p:cNvSpPr>
            <p:nvPr/>
          </p:nvSpPr>
          <p:spPr bwMode="auto">
            <a:xfrm>
              <a:off x="4771" y="2429"/>
              <a:ext cx="119" cy="184"/>
            </a:xfrm>
            <a:prstGeom prst="roundRect">
              <a:avLst>
                <a:gd name="adj" fmla="val 46875"/>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38" name="AutoShape 59">
              <a:extLst>
                <a:ext uri="{FF2B5EF4-FFF2-40B4-BE49-F238E27FC236}">
                  <a16:creationId xmlns:a16="http://schemas.microsoft.com/office/drawing/2014/main" id="{3ACC0AAC-D7E3-4E7D-8C8A-767160FE0C4E}"/>
                </a:ext>
              </a:extLst>
            </p:cNvPr>
            <p:cNvSpPr>
              <a:spLocks noChangeArrowheads="1"/>
            </p:cNvSpPr>
            <p:nvPr/>
          </p:nvSpPr>
          <p:spPr bwMode="auto">
            <a:xfrm>
              <a:off x="4771" y="2429"/>
              <a:ext cx="131" cy="198"/>
            </a:xfrm>
            <a:prstGeom prst="roundRect">
              <a:avLst>
                <a:gd name="adj" fmla="val 42255"/>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39" name="Rectangle 60">
              <a:extLst>
                <a:ext uri="{FF2B5EF4-FFF2-40B4-BE49-F238E27FC236}">
                  <a16:creationId xmlns:a16="http://schemas.microsoft.com/office/drawing/2014/main" id="{18F337E3-BE8F-4386-8C92-A55FA95F86D0}"/>
                </a:ext>
              </a:extLst>
            </p:cNvPr>
            <p:cNvSpPr>
              <a:spLocks noChangeArrowheads="1"/>
            </p:cNvSpPr>
            <p:nvPr/>
          </p:nvSpPr>
          <p:spPr bwMode="auto">
            <a:xfrm>
              <a:off x="4771" y="2528"/>
              <a:ext cx="119" cy="85"/>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40" name="Rectangle 61">
              <a:extLst>
                <a:ext uri="{FF2B5EF4-FFF2-40B4-BE49-F238E27FC236}">
                  <a16:creationId xmlns:a16="http://schemas.microsoft.com/office/drawing/2014/main" id="{7EA0E2AF-24BB-4DDE-9842-C59C5A5B9E32}"/>
                </a:ext>
              </a:extLst>
            </p:cNvPr>
            <p:cNvSpPr>
              <a:spLocks noChangeArrowheads="1"/>
            </p:cNvSpPr>
            <p:nvPr/>
          </p:nvSpPr>
          <p:spPr bwMode="auto">
            <a:xfrm>
              <a:off x="4771" y="2528"/>
              <a:ext cx="131" cy="99"/>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41" name="AutoShape 62">
              <a:extLst>
                <a:ext uri="{FF2B5EF4-FFF2-40B4-BE49-F238E27FC236}">
                  <a16:creationId xmlns:a16="http://schemas.microsoft.com/office/drawing/2014/main" id="{072C49BD-6447-4142-8200-755477E82CDD}"/>
                </a:ext>
              </a:extLst>
            </p:cNvPr>
            <p:cNvSpPr>
              <a:spLocks noChangeArrowheads="1"/>
            </p:cNvSpPr>
            <p:nvPr/>
          </p:nvSpPr>
          <p:spPr bwMode="auto">
            <a:xfrm>
              <a:off x="4771" y="2429"/>
              <a:ext cx="131" cy="198"/>
            </a:xfrm>
            <a:prstGeom prst="roundRect">
              <a:avLst>
                <a:gd name="adj" fmla="val 42255"/>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42" name="Line 63">
              <a:extLst>
                <a:ext uri="{FF2B5EF4-FFF2-40B4-BE49-F238E27FC236}">
                  <a16:creationId xmlns:a16="http://schemas.microsoft.com/office/drawing/2014/main" id="{F107EBF0-9872-4A48-B9CE-E5C1EFDA1ABD}"/>
                </a:ext>
              </a:extLst>
            </p:cNvPr>
            <p:cNvSpPr>
              <a:spLocks noChangeShapeType="1"/>
            </p:cNvSpPr>
            <p:nvPr/>
          </p:nvSpPr>
          <p:spPr bwMode="auto">
            <a:xfrm>
              <a:off x="4771" y="2514"/>
              <a:ext cx="1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43" name="AutoShape 64">
              <a:extLst>
                <a:ext uri="{FF2B5EF4-FFF2-40B4-BE49-F238E27FC236}">
                  <a16:creationId xmlns:a16="http://schemas.microsoft.com/office/drawing/2014/main" id="{FB4D4B25-AA4C-4B6B-BDE6-BA10DC9CAF9F}"/>
                </a:ext>
              </a:extLst>
            </p:cNvPr>
            <p:cNvSpPr>
              <a:spLocks noChangeArrowheads="1"/>
            </p:cNvSpPr>
            <p:nvPr/>
          </p:nvSpPr>
          <p:spPr bwMode="auto">
            <a:xfrm>
              <a:off x="4771" y="2145"/>
              <a:ext cx="119" cy="185"/>
            </a:xfrm>
            <a:prstGeom prst="roundRect">
              <a:avLst>
                <a:gd name="adj" fmla="val 46875"/>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44" name="AutoShape 65">
              <a:extLst>
                <a:ext uri="{FF2B5EF4-FFF2-40B4-BE49-F238E27FC236}">
                  <a16:creationId xmlns:a16="http://schemas.microsoft.com/office/drawing/2014/main" id="{18428EB1-05F3-431D-8C54-D859F19AD6AC}"/>
                </a:ext>
              </a:extLst>
            </p:cNvPr>
            <p:cNvSpPr>
              <a:spLocks noChangeArrowheads="1"/>
            </p:cNvSpPr>
            <p:nvPr/>
          </p:nvSpPr>
          <p:spPr bwMode="auto">
            <a:xfrm>
              <a:off x="4771" y="2145"/>
              <a:ext cx="131" cy="199"/>
            </a:xfrm>
            <a:prstGeom prst="roundRect">
              <a:avLst>
                <a:gd name="adj" fmla="val 42255"/>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45" name="Rectangle 66">
              <a:extLst>
                <a:ext uri="{FF2B5EF4-FFF2-40B4-BE49-F238E27FC236}">
                  <a16:creationId xmlns:a16="http://schemas.microsoft.com/office/drawing/2014/main" id="{31737652-68C9-4501-880C-8BBC412BAFC4}"/>
                </a:ext>
              </a:extLst>
            </p:cNvPr>
            <p:cNvSpPr>
              <a:spLocks noChangeArrowheads="1"/>
            </p:cNvSpPr>
            <p:nvPr/>
          </p:nvSpPr>
          <p:spPr bwMode="auto">
            <a:xfrm>
              <a:off x="4771" y="2245"/>
              <a:ext cx="119" cy="85"/>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46" name="Rectangle 67">
              <a:extLst>
                <a:ext uri="{FF2B5EF4-FFF2-40B4-BE49-F238E27FC236}">
                  <a16:creationId xmlns:a16="http://schemas.microsoft.com/office/drawing/2014/main" id="{B3FACFFE-9A32-4F89-A238-E07F032E76E6}"/>
                </a:ext>
              </a:extLst>
            </p:cNvPr>
            <p:cNvSpPr>
              <a:spLocks noChangeArrowheads="1"/>
            </p:cNvSpPr>
            <p:nvPr/>
          </p:nvSpPr>
          <p:spPr bwMode="auto">
            <a:xfrm>
              <a:off x="4771" y="2245"/>
              <a:ext cx="131" cy="99"/>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47" name="AutoShape 68">
              <a:extLst>
                <a:ext uri="{FF2B5EF4-FFF2-40B4-BE49-F238E27FC236}">
                  <a16:creationId xmlns:a16="http://schemas.microsoft.com/office/drawing/2014/main" id="{5C2CCC2E-9594-49D3-AF9E-C69447FED40B}"/>
                </a:ext>
              </a:extLst>
            </p:cNvPr>
            <p:cNvSpPr>
              <a:spLocks noChangeArrowheads="1"/>
            </p:cNvSpPr>
            <p:nvPr/>
          </p:nvSpPr>
          <p:spPr bwMode="auto">
            <a:xfrm>
              <a:off x="4771" y="2145"/>
              <a:ext cx="131" cy="199"/>
            </a:xfrm>
            <a:prstGeom prst="roundRect">
              <a:avLst>
                <a:gd name="adj" fmla="val 42255"/>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48" name="Line 69">
              <a:extLst>
                <a:ext uri="{FF2B5EF4-FFF2-40B4-BE49-F238E27FC236}">
                  <a16:creationId xmlns:a16="http://schemas.microsoft.com/office/drawing/2014/main" id="{861B490E-ECC2-4F49-997C-BF071DDAB800}"/>
                </a:ext>
              </a:extLst>
            </p:cNvPr>
            <p:cNvSpPr>
              <a:spLocks noChangeShapeType="1"/>
            </p:cNvSpPr>
            <p:nvPr/>
          </p:nvSpPr>
          <p:spPr bwMode="auto">
            <a:xfrm>
              <a:off x="4771" y="2230"/>
              <a:ext cx="1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49" name="AutoShape 70">
              <a:extLst>
                <a:ext uri="{FF2B5EF4-FFF2-40B4-BE49-F238E27FC236}">
                  <a16:creationId xmlns:a16="http://schemas.microsoft.com/office/drawing/2014/main" id="{19863B91-FB2A-4AD7-B560-66A0EE3E5E0B}"/>
                </a:ext>
              </a:extLst>
            </p:cNvPr>
            <p:cNvSpPr>
              <a:spLocks noChangeArrowheads="1"/>
            </p:cNvSpPr>
            <p:nvPr/>
          </p:nvSpPr>
          <p:spPr bwMode="auto">
            <a:xfrm>
              <a:off x="4771" y="1366"/>
              <a:ext cx="119" cy="184"/>
            </a:xfrm>
            <a:prstGeom prst="roundRect">
              <a:avLst>
                <a:gd name="adj" fmla="val 46875"/>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50" name="AutoShape 71">
              <a:extLst>
                <a:ext uri="{FF2B5EF4-FFF2-40B4-BE49-F238E27FC236}">
                  <a16:creationId xmlns:a16="http://schemas.microsoft.com/office/drawing/2014/main" id="{17E9E90D-C6FB-4F0D-98D6-9736088BB04C}"/>
                </a:ext>
              </a:extLst>
            </p:cNvPr>
            <p:cNvSpPr>
              <a:spLocks noChangeArrowheads="1"/>
            </p:cNvSpPr>
            <p:nvPr/>
          </p:nvSpPr>
          <p:spPr bwMode="auto">
            <a:xfrm>
              <a:off x="4771" y="1366"/>
              <a:ext cx="131" cy="198"/>
            </a:xfrm>
            <a:prstGeom prst="roundRect">
              <a:avLst>
                <a:gd name="adj" fmla="val 42255"/>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51" name="Rectangle 72">
              <a:extLst>
                <a:ext uri="{FF2B5EF4-FFF2-40B4-BE49-F238E27FC236}">
                  <a16:creationId xmlns:a16="http://schemas.microsoft.com/office/drawing/2014/main" id="{497B14F3-C546-4A89-A4E7-F4B5C2025CF4}"/>
                </a:ext>
              </a:extLst>
            </p:cNvPr>
            <p:cNvSpPr>
              <a:spLocks noChangeArrowheads="1"/>
            </p:cNvSpPr>
            <p:nvPr/>
          </p:nvSpPr>
          <p:spPr bwMode="auto">
            <a:xfrm>
              <a:off x="4771" y="1465"/>
              <a:ext cx="119" cy="85"/>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52" name="Rectangle 73">
              <a:extLst>
                <a:ext uri="{FF2B5EF4-FFF2-40B4-BE49-F238E27FC236}">
                  <a16:creationId xmlns:a16="http://schemas.microsoft.com/office/drawing/2014/main" id="{E14C4B13-EC58-4EAF-9F66-0A3DA394CBE1}"/>
                </a:ext>
              </a:extLst>
            </p:cNvPr>
            <p:cNvSpPr>
              <a:spLocks noChangeArrowheads="1"/>
            </p:cNvSpPr>
            <p:nvPr/>
          </p:nvSpPr>
          <p:spPr bwMode="auto">
            <a:xfrm>
              <a:off x="4771" y="1465"/>
              <a:ext cx="131" cy="99"/>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53" name="AutoShape 74">
              <a:extLst>
                <a:ext uri="{FF2B5EF4-FFF2-40B4-BE49-F238E27FC236}">
                  <a16:creationId xmlns:a16="http://schemas.microsoft.com/office/drawing/2014/main" id="{9A80A41F-8E22-4B2A-8531-36600F51AF72}"/>
                </a:ext>
              </a:extLst>
            </p:cNvPr>
            <p:cNvSpPr>
              <a:spLocks noChangeArrowheads="1"/>
            </p:cNvSpPr>
            <p:nvPr/>
          </p:nvSpPr>
          <p:spPr bwMode="auto">
            <a:xfrm>
              <a:off x="4771" y="1366"/>
              <a:ext cx="131" cy="198"/>
            </a:xfrm>
            <a:prstGeom prst="roundRect">
              <a:avLst>
                <a:gd name="adj" fmla="val 42255"/>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54" name="Line 75">
              <a:extLst>
                <a:ext uri="{FF2B5EF4-FFF2-40B4-BE49-F238E27FC236}">
                  <a16:creationId xmlns:a16="http://schemas.microsoft.com/office/drawing/2014/main" id="{455E1202-AE0E-4953-A2D3-8AE31E1FAB46}"/>
                </a:ext>
              </a:extLst>
            </p:cNvPr>
            <p:cNvSpPr>
              <a:spLocks noChangeShapeType="1"/>
            </p:cNvSpPr>
            <p:nvPr/>
          </p:nvSpPr>
          <p:spPr bwMode="auto">
            <a:xfrm>
              <a:off x="4771" y="1451"/>
              <a:ext cx="1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55" name="AutoShape 76">
              <a:extLst>
                <a:ext uri="{FF2B5EF4-FFF2-40B4-BE49-F238E27FC236}">
                  <a16:creationId xmlns:a16="http://schemas.microsoft.com/office/drawing/2014/main" id="{7BAA8076-72A2-4264-93AD-0580EBC86C8A}"/>
                </a:ext>
              </a:extLst>
            </p:cNvPr>
            <p:cNvSpPr>
              <a:spLocks noChangeArrowheads="1"/>
            </p:cNvSpPr>
            <p:nvPr/>
          </p:nvSpPr>
          <p:spPr bwMode="auto">
            <a:xfrm>
              <a:off x="3895" y="2627"/>
              <a:ext cx="131" cy="184"/>
            </a:xfrm>
            <a:prstGeom prst="roundRect">
              <a:avLst>
                <a:gd name="adj" fmla="val 42255"/>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56" name="AutoShape 77">
              <a:extLst>
                <a:ext uri="{FF2B5EF4-FFF2-40B4-BE49-F238E27FC236}">
                  <a16:creationId xmlns:a16="http://schemas.microsoft.com/office/drawing/2014/main" id="{DED6AC12-ED8F-4B9E-BF07-8AD984205210}"/>
                </a:ext>
              </a:extLst>
            </p:cNvPr>
            <p:cNvSpPr>
              <a:spLocks noChangeArrowheads="1"/>
            </p:cNvSpPr>
            <p:nvPr/>
          </p:nvSpPr>
          <p:spPr bwMode="auto">
            <a:xfrm>
              <a:off x="3895" y="2627"/>
              <a:ext cx="144" cy="199"/>
            </a:xfrm>
            <a:prstGeom prst="roundRect">
              <a:avLst>
                <a:gd name="adj" fmla="val 38463"/>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57" name="Rectangle 78">
              <a:extLst>
                <a:ext uri="{FF2B5EF4-FFF2-40B4-BE49-F238E27FC236}">
                  <a16:creationId xmlns:a16="http://schemas.microsoft.com/office/drawing/2014/main" id="{E0ACB35D-EE7B-4C8C-8B18-4F0373352C81}"/>
                </a:ext>
              </a:extLst>
            </p:cNvPr>
            <p:cNvSpPr>
              <a:spLocks noChangeArrowheads="1"/>
            </p:cNvSpPr>
            <p:nvPr/>
          </p:nvSpPr>
          <p:spPr bwMode="auto">
            <a:xfrm>
              <a:off x="3908" y="2726"/>
              <a:ext cx="118" cy="100"/>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58" name="Rectangle 79">
              <a:extLst>
                <a:ext uri="{FF2B5EF4-FFF2-40B4-BE49-F238E27FC236}">
                  <a16:creationId xmlns:a16="http://schemas.microsoft.com/office/drawing/2014/main" id="{DFDF1566-4BA2-4D1B-8089-4D2FEA459536}"/>
                </a:ext>
              </a:extLst>
            </p:cNvPr>
            <p:cNvSpPr>
              <a:spLocks noChangeArrowheads="1"/>
            </p:cNvSpPr>
            <p:nvPr/>
          </p:nvSpPr>
          <p:spPr bwMode="auto">
            <a:xfrm>
              <a:off x="3908" y="2726"/>
              <a:ext cx="131" cy="114"/>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59" name="AutoShape 80">
              <a:extLst>
                <a:ext uri="{FF2B5EF4-FFF2-40B4-BE49-F238E27FC236}">
                  <a16:creationId xmlns:a16="http://schemas.microsoft.com/office/drawing/2014/main" id="{31FC6AA1-8F03-47C8-AB61-0A5D28F07BC7}"/>
                </a:ext>
              </a:extLst>
            </p:cNvPr>
            <p:cNvSpPr>
              <a:spLocks noChangeArrowheads="1"/>
            </p:cNvSpPr>
            <p:nvPr/>
          </p:nvSpPr>
          <p:spPr bwMode="auto">
            <a:xfrm>
              <a:off x="3895" y="2627"/>
              <a:ext cx="144" cy="199"/>
            </a:xfrm>
            <a:prstGeom prst="roundRect">
              <a:avLst>
                <a:gd name="adj" fmla="val 38463"/>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60" name="Line 81">
              <a:extLst>
                <a:ext uri="{FF2B5EF4-FFF2-40B4-BE49-F238E27FC236}">
                  <a16:creationId xmlns:a16="http://schemas.microsoft.com/office/drawing/2014/main" id="{1387978E-A699-4357-B1A2-9B6EB9D57E68}"/>
                </a:ext>
              </a:extLst>
            </p:cNvPr>
            <p:cNvSpPr>
              <a:spLocks noChangeShapeType="1"/>
            </p:cNvSpPr>
            <p:nvPr/>
          </p:nvSpPr>
          <p:spPr bwMode="auto">
            <a:xfrm>
              <a:off x="3895" y="2726"/>
              <a:ext cx="13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61" name="AutoShape 82">
              <a:extLst>
                <a:ext uri="{FF2B5EF4-FFF2-40B4-BE49-F238E27FC236}">
                  <a16:creationId xmlns:a16="http://schemas.microsoft.com/office/drawing/2014/main" id="{24F9C035-8513-4872-9145-6B461B5FE474}"/>
                </a:ext>
              </a:extLst>
            </p:cNvPr>
            <p:cNvSpPr>
              <a:spLocks noChangeArrowheads="1"/>
            </p:cNvSpPr>
            <p:nvPr/>
          </p:nvSpPr>
          <p:spPr bwMode="auto">
            <a:xfrm>
              <a:off x="3908" y="1876"/>
              <a:ext cx="118" cy="198"/>
            </a:xfrm>
            <a:prstGeom prst="roundRect">
              <a:avLst>
                <a:gd name="adj" fmla="val 46875"/>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62" name="AutoShape 83">
              <a:extLst>
                <a:ext uri="{FF2B5EF4-FFF2-40B4-BE49-F238E27FC236}">
                  <a16:creationId xmlns:a16="http://schemas.microsoft.com/office/drawing/2014/main" id="{95BC9ECB-153A-4724-830E-F547F968CF5F}"/>
                </a:ext>
              </a:extLst>
            </p:cNvPr>
            <p:cNvSpPr>
              <a:spLocks noChangeArrowheads="1"/>
            </p:cNvSpPr>
            <p:nvPr/>
          </p:nvSpPr>
          <p:spPr bwMode="auto">
            <a:xfrm>
              <a:off x="3908" y="1876"/>
              <a:ext cx="131" cy="213"/>
            </a:xfrm>
            <a:prstGeom prst="roundRect">
              <a:avLst>
                <a:gd name="adj" fmla="val 42255"/>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63" name="Rectangle 84">
              <a:extLst>
                <a:ext uri="{FF2B5EF4-FFF2-40B4-BE49-F238E27FC236}">
                  <a16:creationId xmlns:a16="http://schemas.microsoft.com/office/drawing/2014/main" id="{A6DFFC2C-1CDE-46AF-989A-AC3CA65DACDE}"/>
                </a:ext>
              </a:extLst>
            </p:cNvPr>
            <p:cNvSpPr>
              <a:spLocks noChangeArrowheads="1"/>
            </p:cNvSpPr>
            <p:nvPr/>
          </p:nvSpPr>
          <p:spPr bwMode="auto">
            <a:xfrm>
              <a:off x="3908" y="1975"/>
              <a:ext cx="118" cy="99"/>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64" name="Rectangle 85">
              <a:extLst>
                <a:ext uri="{FF2B5EF4-FFF2-40B4-BE49-F238E27FC236}">
                  <a16:creationId xmlns:a16="http://schemas.microsoft.com/office/drawing/2014/main" id="{14F7D136-E06F-428B-8489-A4ADE10F4161}"/>
                </a:ext>
              </a:extLst>
            </p:cNvPr>
            <p:cNvSpPr>
              <a:spLocks noChangeArrowheads="1"/>
            </p:cNvSpPr>
            <p:nvPr/>
          </p:nvSpPr>
          <p:spPr bwMode="auto">
            <a:xfrm>
              <a:off x="3908" y="1975"/>
              <a:ext cx="131" cy="114"/>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65" name="AutoShape 86">
              <a:extLst>
                <a:ext uri="{FF2B5EF4-FFF2-40B4-BE49-F238E27FC236}">
                  <a16:creationId xmlns:a16="http://schemas.microsoft.com/office/drawing/2014/main" id="{20DC6B60-359F-4C35-9C49-3D923A1707D4}"/>
                </a:ext>
              </a:extLst>
            </p:cNvPr>
            <p:cNvSpPr>
              <a:spLocks noChangeArrowheads="1"/>
            </p:cNvSpPr>
            <p:nvPr/>
          </p:nvSpPr>
          <p:spPr bwMode="auto">
            <a:xfrm>
              <a:off x="3908" y="1876"/>
              <a:ext cx="131" cy="213"/>
            </a:xfrm>
            <a:prstGeom prst="roundRect">
              <a:avLst>
                <a:gd name="adj" fmla="val 42255"/>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666" name="Line 87">
              <a:extLst>
                <a:ext uri="{FF2B5EF4-FFF2-40B4-BE49-F238E27FC236}">
                  <a16:creationId xmlns:a16="http://schemas.microsoft.com/office/drawing/2014/main" id="{E52964EA-9EE0-430B-BAC5-014698D6814C}"/>
                </a:ext>
              </a:extLst>
            </p:cNvPr>
            <p:cNvSpPr>
              <a:spLocks noChangeShapeType="1"/>
            </p:cNvSpPr>
            <p:nvPr/>
          </p:nvSpPr>
          <p:spPr bwMode="auto">
            <a:xfrm>
              <a:off x="3908" y="1975"/>
              <a:ext cx="11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67" name="Rectangle 88">
              <a:extLst>
                <a:ext uri="{FF2B5EF4-FFF2-40B4-BE49-F238E27FC236}">
                  <a16:creationId xmlns:a16="http://schemas.microsoft.com/office/drawing/2014/main" id="{89A509F6-F65E-45B9-B52E-F0F03CABFF29}"/>
                </a:ext>
              </a:extLst>
            </p:cNvPr>
            <p:cNvSpPr>
              <a:spLocks noChangeArrowheads="1"/>
            </p:cNvSpPr>
            <p:nvPr/>
          </p:nvSpPr>
          <p:spPr bwMode="auto">
            <a:xfrm>
              <a:off x="3630" y="1713"/>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X</a:t>
              </a:r>
              <a:endParaRPr lang="en-GB" altLang="en-US" i="1">
                <a:latin typeface="Times" panose="02020603050405020304" pitchFamily="18" charset="0"/>
              </a:endParaRPr>
            </a:p>
          </p:txBody>
        </p:sp>
        <p:sp>
          <p:nvSpPr>
            <p:cNvPr id="24668" name="Rectangle 89">
              <a:extLst>
                <a:ext uri="{FF2B5EF4-FFF2-40B4-BE49-F238E27FC236}">
                  <a16:creationId xmlns:a16="http://schemas.microsoft.com/office/drawing/2014/main" id="{ECAB3A77-4DB0-4624-94C0-444E9F253FC0}"/>
                </a:ext>
              </a:extLst>
            </p:cNvPr>
            <p:cNvSpPr>
              <a:spLocks noChangeArrowheads="1"/>
            </p:cNvSpPr>
            <p:nvPr/>
          </p:nvSpPr>
          <p:spPr bwMode="auto">
            <a:xfrm>
              <a:off x="3621" y="2875"/>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Y</a:t>
              </a:r>
              <a:endParaRPr lang="en-GB" altLang="en-US">
                <a:latin typeface="Times" panose="02020603050405020304" pitchFamily="18" charset="0"/>
              </a:endParaRPr>
            </a:p>
          </p:txBody>
        </p:sp>
        <p:sp>
          <p:nvSpPr>
            <p:cNvPr id="24669" name="Rectangle 90">
              <a:extLst>
                <a:ext uri="{FF2B5EF4-FFF2-40B4-BE49-F238E27FC236}">
                  <a16:creationId xmlns:a16="http://schemas.microsoft.com/office/drawing/2014/main" id="{E26509F4-E51D-409E-B032-CED2EC56FDDF}"/>
                </a:ext>
              </a:extLst>
            </p:cNvPr>
            <p:cNvSpPr>
              <a:spLocks noChangeArrowheads="1"/>
            </p:cNvSpPr>
            <p:nvPr/>
          </p:nvSpPr>
          <p:spPr bwMode="auto">
            <a:xfrm>
              <a:off x="4530" y="1188"/>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M</a:t>
              </a:r>
              <a:endParaRPr lang="en-GB" altLang="en-US" i="1">
                <a:latin typeface="Times" panose="02020603050405020304" pitchFamily="18" charset="0"/>
              </a:endParaRPr>
            </a:p>
          </p:txBody>
        </p:sp>
        <p:sp>
          <p:nvSpPr>
            <p:cNvPr id="24670" name="Rectangle 91">
              <a:extLst>
                <a:ext uri="{FF2B5EF4-FFF2-40B4-BE49-F238E27FC236}">
                  <a16:creationId xmlns:a16="http://schemas.microsoft.com/office/drawing/2014/main" id="{761BBA21-7BE0-4F10-B8D1-6F494B93BFC3}"/>
                </a:ext>
              </a:extLst>
            </p:cNvPr>
            <p:cNvSpPr>
              <a:spLocks noChangeArrowheads="1"/>
            </p:cNvSpPr>
            <p:nvPr/>
          </p:nvSpPr>
          <p:spPr bwMode="auto">
            <a:xfrm>
              <a:off x="4707" y="1925"/>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N</a:t>
              </a:r>
              <a:endParaRPr lang="en-GB" altLang="en-US">
                <a:latin typeface="Times" panose="02020603050405020304" pitchFamily="18" charset="0"/>
              </a:endParaRPr>
            </a:p>
          </p:txBody>
        </p:sp>
        <p:sp>
          <p:nvSpPr>
            <p:cNvPr id="24671" name="Rectangle 92">
              <a:extLst>
                <a:ext uri="{FF2B5EF4-FFF2-40B4-BE49-F238E27FC236}">
                  <a16:creationId xmlns:a16="http://schemas.microsoft.com/office/drawing/2014/main" id="{1C2AD4C6-5336-43C8-9EEB-7397F0288621}"/>
                </a:ext>
              </a:extLst>
            </p:cNvPr>
            <p:cNvSpPr>
              <a:spLocks noChangeArrowheads="1"/>
            </p:cNvSpPr>
            <p:nvPr/>
          </p:nvSpPr>
          <p:spPr bwMode="auto">
            <a:xfrm>
              <a:off x="3426" y="190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T</a:t>
              </a:r>
              <a:endParaRPr lang="en-GB" altLang="en-US">
                <a:latin typeface="Times" panose="02020603050405020304" pitchFamily="18" charset="0"/>
              </a:endParaRPr>
            </a:p>
          </p:txBody>
        </p:sp>
        <p:sp>
          <p:nvSpPr>
            <p:cNvPr id="24672" name="Rectangle 93">
              <a:extLst>
                <a:ext uri="{FF2B5EF4-FFF2-40B4-BE49-F238E27FC236}">
                  <a16:creationId xmlns:a16="http://schemas.microsoft.com/office/drawing/2014/main" id="{DD38D41C-F8E8-4CE4-AF69-10513181569F}"/>
                </a:ext>
              </a:extLst>
            </p:cNvPr>
            <p:cNvSpPr>
              <a:spLocks noChangeArrowheads="1"/>
            </p:cNvSpPr>
            <p:nvPr/>
          </p:nvSpPr>
          <p:spPr bwMode="auto">
            <a:xfrm>
              <a:off x="3483" y="198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200">
                  <a:solidFill>
                    <a:srgbClr val="000000"/>
                  </a:solidFill>
                  <a:latin typeface="Arial" panose="020B0604020202020204" pitchFamily="34" charset="0"/>
                </a:rPr>
                <a:t>1</a:t>
              </a:r>
              <a:endParaRPr lang="en-GB" altLang="en-US">
                <a:latin typeface="Times" panose="02020603050405020304" pitchFamily="18" charset="0"/>
              </a:endParaRPr>
            </a:p>
          </p:txBody>
        </p:sp>
        <p:sp>
          <p:nvSpPr>
            <p:cNvPr id="24673" name="Rectangle 94">
              <a:extLst>
                <a:ext uri="{FF2B5EF4-FFF2-40B4-BE49-F238E27FC236}">
                  <a16:creationId xmlns:a16="http://schemas.microsoft.com/office/drawing/2014/main" id="{0CE196DD-99E3-434B-8408-63E327597C20}"/>
                </a:ext>
              </a:extLst>
            </p:cNvPr>
            <p:cNvSpPr>
              <a:spLocks noChangeArrowheads="1"/>
            </p:cNvSpPr>
            <p:nvPr/>
          </p:nvSpPr>
          <p:spPr bwMode="auto">
            <a:xfrm>
              <a:off x="3426" y="2595"/>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T</a:t>
              </a:r>
              <a:endParaRPr lang="en-GB" altLang="en-US">
                <a:latin typeface="Times" panose="02020603050405020304" pitchFamily="18" charset="0"/>
              </a:endParaRPr>
            </a:p>
          </p:txBody>
        </p:sp>
        <p:sp>
          <p:nvSpPr>
            <p:cNvPr id="24674" name="Rectangle 95">
              <a:extLst>
                <a:ext uri="{FF2B5EF4-FFF2-40B4-BE49-F238E27FC236}">
                  <a16:creationId xmlns:a16="http://schemas.microsoft.com/office/drawing/2014/main" id="{81E48C18-9FB7-4B05-A9CE-F965B6BEB570}"/>
                </a:ext>
              </a:extLst>
            </p:cNvPr>
            <p:cNvSpPr>
              <a:spLocks noChangeArrowheads="1"/>
            </p:cNvSpPr>
            <p:nvPr/>
          </p:nvSpPr>
          <p:spPr bwMode="auto">
            <a:xfrm>
              <a:off x="3500" y="267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200">
                  <a:solidFill>
                    <a:srgbClr val="000000"/>
                  </a:solidFill>
                  <a:latin typeface="Arial" panose="020B0604020202020204" pitchFamily="34" charset="0"/>
                </a:rPr>
                <a:t>2</a:t>
              </a:r>
              <a:endParaRPr lang="en-GB" altLang="en-US">
                <a:latin typeface="Times" panose="02020603050405020304" pitchFamily="18" charset="0"/>
              </a:endParaRPr>
            </a:p>
          </p:txBody>
        </p:sp>
        <p:sp>
          <p:nvSpPr>
            <p:cNvPr id="24675" name="Rectangle 96">
              <a:extLst>
                <a:ext uri="{FF2B5EF4-FFF2-40B4-BE49-F238E27FC236}">
                  <a16:creationId xmlns:a16="http://schemas.microsoft.com/office/drawing/2014/main" id="{BE17B843-EA6B-41B9-A0F3-95F2E51960F8}"/>
                </a:ext>
              </a:extLst>
            </p:cNvPr>
            <p:cNvSpPr>
              <a:spLocks noChangeArrowheads="1"/>
            </p:cNvSpPr>
            <p:nvPr/>
          </p:nvSpPr>
          <p:spPr bwMode="auto">
            <a:xfrm>
              <a:off x="4318" y="1387"/>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T</a:t>
              </a:r>
              <a:endParaRPr lang="en-GB" altLang="en-US">
                <a:latin typeface="Times" panose="02020603050405020304" pitchFamily="18" charset="0"/>
              </a:endParaRPr>
            </a:p>
          </p:txBody>
        </p:sp>
        <p:sp>
          <p:nvSpPr>
            <p:cNvPr id="24676" name="Rectangle 97">
              <a:extLst>
                <a:ext uri="{FF2B5EF4-FFF2-40B4-BE49-F238E27FC236}">
                  <a16:creationId xmlns:a16="http://schemas.microsoft.com/office/drawing/2014/main" id="{8D5160BB-A537-48CC-9F81-6C9245844C25}"/>
                </a:ext>
              </a:extLst>
            </p:cNvPr>
            <p:cNvSpPr>
              <a:spLocks noChangeArrowheads="1"/>
            </p:cNvSpPr>
            <p:nvPr/>
          </p:nvSpPr>
          <p:spPr bwMode="auto">
            <a:xfrm>
              <a:off x="4384" y="1459"/>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200">
                  <a:solidFill>
                    <a:srgbClr val="000000"/>
                  </a:solidFill>
                  <a:latin typeface="Arial" panose="020B0604020202020204" pitchFamily="34" charset="0"/>
                </a:rPr>
                <a:t>11</a:t>
              </a:r>
              <a:endParaRPr lang="en-GB" altLang="en-US">
                <a:latin typeface="Times" panose="02020603050405020304" pitchFamily="18" charset="0"/>
              </a:endParaRPr>
            </a:p>
          </p:txBody>
        </p:sp>
        <p:sp>
          <p:nvSpPr>
            <p:cNvPr id="24677" name="Rectangle 98">
              <a:extLst>
                <a:ext uri="{FF2B5EF4-FFF2-40B4-BE49-F238E27FC236}">
                  <a16:creationId xmlns:a16="http://schemas.microsoft.com/office/drawing/2014/main" id="{B1F66108-2997-4433-B976-1292D8434944}"/>
                </a:ext>
              </a:extLst>
            </p:cNvPr>
            <p:cNvSpPr>
              <a:spLocks noChangeArrowheads="1"/>
            </p:cNvSpPr>
            <p:nvPr/>
          </p:nvSpPr>
          <p:spPr bwMode="auto">
            <a:xfrm>
              <a:off x="2782" y="1911"/>
              <a:ext cx="30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500">
                  <a:solidFill>
                    <a:srgbClr val="000000"/>
                  </a:solidFill>
                  <a:latin typeface="Arial" panose="020B0604020202020204" pitchFamily="34" charset="0"/>
                </a:rPr>
                <a:t>Client</a:t>
              </a:r>
              <a:endParaRPr lang="en-GB" altLang="en-US">
                <a:latin typeface="Times" panose="02020603050405020304" pitchFamily="18" charset="0"/>
              </a:endParaRPr>
            </a:p>
          </p:txBody>
        </p:sp>
        <p:sp>
          <p:nvSpPr>
            <p:cNvPr id="24678" name="Rectangle 99">
              <a:extLst>
                <a:ext uri="{FF2B5EF4-FFF2-40B4-BE49-F238E27FC236}">
                  <a16:creationId xmlns:a16="http://schemas.microsoft.com/office/drawing/2014/main" id="{274328C3-BC52-4471-8916-2661EA5047B1}"/>
                </a:ext>
              </a:extLst>
            </p:cNvPr>
            <p:cNvSpPr>
              <a:spLocks noChangeArrowheads="1"/>
            </p:cNvSpPr>
            <p:nvPr/>
          </p:nvSpPr>
          <p:spPr bwMode="auto">
            <a:xfrm>
              <a:off x="4518" y="3059"/>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P</a:t>
              </a:r>
              <a:endParaRPr lang="en-GB" altLang="en-US">
                <a:latin typeface="Times" panose="02020603050405020304" pitchFamily="18" charset="0"/>
              </a:endParaRPr>
            </a:p>
          </p:txBody>
        </p:sp>
        <p:sp>
          <p:nvSpPr>
            <p:cNvPr id="24679" name="Freeform 100">
              <a:extLst>
                <a:ext uri="{FF2B5EF4-FFF2-40B4-BE49-F238E27FC236}">
                  <a16:creationId xmlns:a16="http://schemas.microsoft.com/office/drawing/2014/main" id="{7C7D34A9-F5CA-4304-84D7-8896DBA96096}"/>
                </a:ext>
              </a:extLst>
            </p:cNvPr>
            <p:cNvSpPr>
              <a:spLocks/>
            </p:cNvSpPr>
            <p:nvPr/>
          </p:nvSpPr>
          <p:spPr bwMode="auto">
            <a:xfrm>
              <a:off x="3281" y="1975"/>
              <a:ext cx="51" cy="43"/>
            </a:xfrm>
            <a:custGeom>
              <a:avLst/>
              <a:gdLst>
                <a:gd name="T0" fmla="*/ 5 w 56"/>
                <a:gd name="T1" fmla="*/ 29 h 43"/>
                <a:gd name="T2" fmla="*/ 0 w 56"/>
                <a:gd name="T3" fmla="*/ 0 h 43"/>
                <a:gd name="T4" fmla="*/ 15 w 56"/>
                <a:gd name="T5" fmla="*/ 0 h 43"/>
                <a:gd name="T6" fmla="*/ 12 w 56"/>
                <a:gd name="T7" fmla="*/ 43 h 43"/>
                <a:gd name="T8" fmla="*/ 5 w 56"/>
                <a:gd name="T9" fmla="*/ 29 h 43"/>
                <a:gd name="T10" fmla="*/ 0 60000 65536"/>
                <a:gd name="T11" fmla="*/ 0 60000 65536"/>
                <a:gd name="T12" fmla="*/ 0 60000 65536"/>
                <a:gd name="T13" fmla="*/ 0 60000 65536"/>
                <a:gd name="T14" fmla="*/ 0 60000 65536"/>
                <a:gd name="T15" fmla="*/ 0 w 56"/>
                <a:gd name="T16" fmla="*/ 0 h 43"/>
                <a:gd name="T17" fmla="*/ 56 w 56"/>
                <a:gd name="T18" fmla="*/ 43 h 43"/>
              </a:gdLst>
              <a:ahLst/>
              <a:cxnLst>
                <a:cxn ang="T10">
                  <a:pos x="T0" y="T1"/>
                </a:cxn>
                <a:cxn ang="T11">
                  <a:pos x="T2" y="T3"/>
                </a:cxn>
                <a:cxn ang="T12">
                  <a:pos x="T4" y="T5"/>
                </a:cxn>
                <a:cxn ang="T13">
                  <a:pos x="T6" y="T7"/>
                </a:cxn>
                <a:cxn ang="T14">
                  <a:pos x="T8" y="T9"/>
                </a:cxn>
              </a:cxnLst>
              <a:rect l="T15" t="T16" r="T17" b="T18"/>
              <a:pathLst>
                <a:path w="56" h="43">
                  <a:moveTo>
                    <a:pt x="14" y="29"/>
                  </a:moveTo>
                  <a:lnTo>
                    <a:pt x="0" y="0"/>
                  </a:lnTo>
                  <a:lnTo>
                    <a:pt x="56" y="0"/>
                  </a:lnTo>
                  <a:lnTo>
                    <a:pt x="42" y="43"/>
                  </a:lnTo>
                  <a:lnTo>
                    <a:pt x="14" y="29"/>
                  </a:lnTo>
                  <a:close/>
                </a:path>
              </a:pathLst>
            </a:custGeom>
            <a:solidFill>
              <a:srgbClr val="000000"/>
            </a:solidFill>
            <a:ln w="25400">
              <a:solidFill>
                <a:srgbClr val="000000"/>
              </a:solidFill>
              <a:round/>
              <a:headEnd/>
              <a:tailEnd/>
            </a:ln>
          </p:spPr>
          <p:txBody>
            <a:bodyPr/>
            <a:lstStyle/>
            <a:p>
              <a:endParaRPr lang="en-MY"/>
            </a:p>
          </p:txBody>
        </p:sp>
        <p:sp>
          <p:nvSpPr>
            <p:cNvPr id="24680" name="Line 101">
              <a:extLst>
                <a:ext uri="{FF2B5EF4-FFF2-40B4-BE49-F238E27FC236}">
                  <a16:creationId xmlns:a16="http://schemas.microsoft.com/office/drawing/2014/main" id="{202BB153-66AB-4565-B60B-0CB425C6FC5F}"/>
                </a:ext>
              </a:extLst>
            </p:cNvPr>
            <p:cNvSpPr>
              <a:spLocks noChangeShapeType="1"/>
            </p:cNvSpPr>
            <p:nvPr/>
          </p:nvSpPr>
          <p:spPr bwMode="auto">
            <a:xfrm flipV="1">
              <a:off x="3006" y="2004"/>
              <a:ext cx="288" cy="19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81" name="Freeform 102">
              <a:extLst>
                <a:ext uri="{FF2B5EF4-FFF2-40B4-BE49-F238E27FC236}">
                  <a16:creationId xmlns:a16="http://schemas.microsoft.com/office/drawing/2014/main" id="{B421823E-19C9-4AB1-A041-AC35F4373DAE}"/>
                </a:ext>
              </a:extLst>
            </p:cNvPr>
            <p:cNvSpPr>
              <a:spLocks/>
            </p:cNvSpPr>
            <p:nvPr/>
          </p:nvSpPr>
          <p:spPr bwMode="auto">
            <a:xfrm>
              <a:off x="3294" y="2641"/>
              <a:ext cx="52" cy="57"/>
            </a:xfrm>
            <a:custGeom>
              <a:avLst/>
              <a:gdLst>
                <a:gd name="T0" fmla="*/ 5 w 57"/>
                <a:gd name="T1" fmla="*/ 29 h 57"/>
                <a:gd name="T2" fmla="*/ 8 w 57"/>
                <a:gd name="T3" fmla="*/ 0 h 57"/>
                <a:gd name="T4" fmla="*/ 16 w 57"/>
                <a:gd name="T5" fmla="*/ 57 h 57"/>
                <a:gd name="T6" fmla="*/ 0 w 57"/>
                <a:gd name="T7" fmla="*/ 57 h 57"/>
                <a:gd name="T8" fmla="*/ 5 w 57"/>
                <a:gd name="T9" fmla="*/ 29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14" y="29"/>
                  </a:moveTo>
                  <a:lnTo>
                    <a:pt x="28" y="0"/>
                  </a:lnTo>
                  <a:lnTo>
                    <a:pt x="57" y="57"/>
                  </a:lnTo>
                  <a:lnTo>
                    <a:pt x="0" y="57"/>
                  </a:lnTo>
                  <a:lnTo>
                    <a:pt x="14" y="29"/>
                  </a:lnTo>
                  <a:close/>
                </a:path>
              </a:pathLst>
            </a:custGeom>
            <a:solidFill>
              <a:srgbClr val="000000"/>
            </a:solidFill>
            <a:ln w="25400">
              <a:solidFill>
                <a:srgbClr val="000000"/>
              </a:solidFill>
              <a:round/>
              <a:headEnd/>
              <a:tailEnd/>
            </a:ln>
          </p:spPr>
          <p:txBody>
            <a:bodyPr/>
            <a:lstStyle/>
            <a:p>
              <a:endParaRPr lang="en-MY"/>
            </a:p>
          </p:txBody>
        </p:sp>
        <p:sp>
          <p:nvSpPr>
            <p:cNvPr id="24682" name="Line 103">
              <a:extLst>
                <a:ext uri="{FF2B5EF4-FFF2-40B4-BE49-F238E27FC236}">
                  <a16:creationId xmlns:a16="http://schemas.microsoft.com/office/drawing/2014/main" id="{6977E776-CDFF-48AD-9754-BA57CC6646B3}"/>
                </a:ext>
              </a:extLst>
            </p:cNvPr>
            <p:cNvSpPr>
              <a:spLocks noChangeShapeType="1"/>
            </p:cNvSpPr>
            <p:nvPr/>
          </p:nvSpPr>
          <p:spPr bwMode="auto">
            <a:xfrm>
              <a:off x="3006" y="2429"/>
              <a:ext cx="300" cy="2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83" name="Freeform 104">
              <a:extLst>
                <a:ext uri="{FF2B5EF4-FFF2-40B4-BE49-F238E27FC236}">
                  <a16:creationId xmlns:a16="http://schemas.microsoft.com/office/drawing/2014/main" id="{27EAB80A-E197-4D19-8CDB-2EA21C78CEED}"/>
                </a:ext>
              </a:extLst>
            </p:cNvPr>
            <p:cNvSpPr>
              <a:spLocks/>
            </p:cNvSpPr>
            <p:nvPr/>
          </p:nvSpPr>
          <p:spPr bwMode="auto">
            <a:xfrm>
              <a:off x="4170" y="1465"/>
              <a:ext cx="52" cy="57"/>
            </a:xfrm>
            <a:custGeom>
              <a:avLst/>
              <a:gdLst>
                <a:gd name="T0" fmla="*/ 5 w 57"/>
                <a:gd name="T1" fmla="*/ 28 h 57"/>
                <a:gd name="T2" fmla="*/ 0 w 57"/>
                <a:gd name="T3" fmla="*/ 0 h 57"/>
                <a:gd name="T4" fmla="*/ 16 w 57"/>
                <a:gd name="T5" fmla="*/ 0 h 57"/>
                <a:gd name="T6" fmla="*/ 8 w 57"/>
                <a:gd name="T7" fmla="*/ 57 h 57"/>
                <a:gd name="T8" fmla="*/ 5 w 57"/>
                <a:gd name="T9" fmla="*/ 28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15" y="28"/>
                  </a:moveTo>
                  <a:lnTo>
                    <a:pt x="0" y="0"/>
                  </a:lnTo>
                  <a:lnTo>
                    <a:pt x="57" y="0"/>
                  </a:lnTo>
                  <a:lnTo>
                    <a:pt x="29" y="57"/>
                  </a:lnTo>
                  <a:lnTo>
                    <a:pt x="15" y="28"/>
                  </a:lnTo>
                  <a:close/>
                </a:path>
              </a:pathLst>
            </a:custGeom>
            <a:solidFill>
              <a:srgbClr val="000000"/>
            </a:solidFill>
            <a:ln w="25400">
              <a:solidFill>
                <a:srgbClr val="000000"/>
              </a:solidFill>
              <a:round/>
              <a:headEnd/>
              <a:tailEnd/>
            </a:ln>
          </p:spPr>
          <p:txBody>
            <a:bodyPr/>
            <a:lstStyle/>
            <a:p>
              <a:endParaRPr lang="en-MY"/>
            </a:p>
          </p:txBody>
        </p:sp>
        <p:sp>
          <p:nvSpPr>
            <p:cNvPr id="24684" name="Line 105">
              <a:extLst>
                <a:ext uri="{FF2B5EF4-FFF2-40B4-BE49-F238E27FC236}">
                  <a16:creationId xmlns:a16="http://schemas.microsoft.com/office/drawing/2014/main" id="{DAE63FBF-4CBB-4CC1-A544-E36493E7BCE9}"/>
                </a:ext>
              </a:extLst>
            </p:cNvPr>
            <p:cNvSpPr>
              <a:spLocks noChangeShapeType="1"/>
            </p:cNvSpPr>
            <p:nvPr/>
          </p:nvSpPr>
          <p:spPr bwMode="auto">
            <a:xfrm flipV="1">
              <a:off x="3620" y="1493"/>
              <a:ext cx="563" cy="4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85" name="Freeform 106">
              <a:extLst>
                <a:ext uri="{FF2B5EF4-FFF2-40B4-BE49-F238E27FC236}">
                  <a16:creationId xmlns:a16="http://schemas.microsoft.com/office/drawing/2014/main" id="{6332E4E8-1B61-4C5C-8AC5-93F8F1CDCEE9}"/>
                </a:ext>
              </a:extLst>
            </p:cNvPr>
            <p:cNvSpPr>
              <a:spLocks/>
            </p:cNvSpPr>
            <p:nvPr/>
          </p:nvSpPr>
          <p:spPr bwMode="auto">
            <a:xfrm>
              <a:off x="4183" y="2174"/>
              <a:ext cx="52" cy="56"/>
            </a:xfrm>
            <a:custGeom>
              <a:avLst/>
              <a:gdLst>
                <a:gd name="T0" fmla="*/ 0 w 56"/>
                <a:gd name="T1" fmla="*/ 28 h 56"/>
                <a:gd name="T2" fmla="*/ 7 w 56"/>
                <a:gd name="T3" fmla="*/ 0 h 56"/>
                <a:gd name="T4" fmla="*/ 20 w 56"/>
                <a:gd name="T5" fmla="*/ 28 h 56"/>
                <a:gd name="T6" fmla="*/ 0 w 56"/>
                <a:gd name="T7" fmla="*/ 56 h 56"/>
                <a:gd name="T8" fmla="*/ 0 w 56"/>
                <a:gd name="T9" fmla="*/ 28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0" y="28"/>
                  </a:moveTo>
                  <a:lnTo>
                    <a:pt x="14" y="0"/>
                  </a:lnTo>
                  <a:lnTo>
                    <a:pt x="56" y="28"/>
                  </a:lnTo>
                  <a:lnTo>
                    <a:pt x="0" y="56"/>
                  </a:lnTo>
                  <a:lnTo>
                    <a:pt x="0" y="28"/>
                  </a:lnTo>
                  <a:close/>
                </a:path>
              </a:pathLst>
            </a:custGeom>
            <a:solidFill>
              <a:srgbClr val="000000"/>
            </a:solidFill>
            <a:ln w="25400">
              <a:solidFill>
                <a:srgbClr val="000000"/>
              </a:solidFill>
              <a:round/>
              <a:headEnd/>
              <a:tailEnd/>
            </a:ln>
          </p:spPr>
          <p:txBody>
            <a:bodyPr/>
            <a:lstStyle/>
            <a:p>
              <a:endParaRPr lang="en-MY"/>
            </a:p>
          </p:txBody>
        </p:sp>
        <p:sp>
          <p:nvSpPr>
            <p:cNvPr id="24686" name="Line 107">
              <a:extLst>
                <a:ext uri="{FF2B5EF4-FFF2-40B4-BE49-F238E27FC236}">
                  <a16:creationId xmlns:a16="http://schemas.microsoft.com/office/drawing/2014/main" id="{D2EB1869-9D97-49D3-ABB8-5F915A5CBCD5}"/>
                </a:ext>
              </a:extLst>
            </p:cNvPr>
            <p:cNvSpPr>
              <a:spLocks noChangeShapeType="1"/>
            </p:cNvSpPr>
            <p:nvPr/>
          </p:nvSpPr>
          <p:spPr bwMode="auto">
            <a:xfrm>
              <a:off x="3620" y="2089"/>
              <a:ext cx="563" cy="1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87" name="Freeform 108">
              <a:extLst>
                <a:ext uri="{FF2B5EF4-FFF2-40B4-BE49-F238E27FC236}">
                  <a16:creationId xmlns:a16="http://schemas.microsoft.com/office/drawing/2014/main" id="{AB977F5C-74A8-4EBC-A6E5-53597A76262C}"/>
                </a:ext>
              </a:extLst>
            </p:cNvPr>
            <p:cNvSpPr>
              <a:spLocks/>
            </p:cNvSpPr>
            <p:nvPr/>
          </p:nvSpPr>
          <p:spPr bwMode="auto">
            <a:xfrm>
              <a:off x="4196" y="2500"/>
              <a:ext cx="53" cy="56"/>
            </a:xfrm>
            <a:custGeom>
              <a:avLst/>
              <a:gdLst>
                <a:gd name="T0" fmla="*/ 0 w 57"/>
                <a:gd name="T1" fmla="*/ 28 h 56"/>
                <a:gd name="T2" fmla="*/ 0 w 57"/>
                <a:gd name="T3" fmla="*/ 0 h 56"/>
                <a:gd name="T4" fmla="*/ 20 w 57"/>
                <a:gd name="T5" fmla="*/ 14 h 56"/>
                <a:gd name="T6" fmla="*/ 7 w 57"/>
                <a:gd name="T7" fmla="*/ 56 h 56"/>
                <a:gd name="T8" fmla="*/ 0 w 57"/>
                <a:gd name="T9" fmla="*/ 28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0" y="28"/>
                  </a:moveTo>
                  <a:lnTo>
                    <a:pt x="0" y="0"/>
                  </a:lnTo>
                  <a:lnTo>
                    <a:pt x="57" y="14"/>
                  </a:lnTo>
                  <a:lnTo>
                    <a:pt x="14" y="56"/>
                  </a:lnTo>
                  <a:lnTo>
                    <a:pt x="0" y="28"/>
                  </a:lnTo>
                  <a:close/>
                </a:path>
              </a:pathLst>
            </a:custGeom>
            <a:solidFill>
              <a:srgbClr val="000000"/>
            </a:solidFill>
            <a:ln w="25400">
              <a:solidFill>
                <a:srgbClr val="000000"/>
              </a:solidFill>
              <a:round/>
              <a:headEnd/>
              <a:tailEnd/>
            </a:ln>
          </p:spPr>
          <p:txBody>
            <a:bodyPr/>
            <a:lstStyle/>
            <a:p>
              <a:endParaRPr lang="en-MY"/>
            </a:p>
          </p:txBody>
        </p:sp>
        <p:sp>
          <p:nvSpPr>
            <p:cNvPr id="24688" name="Line 109">
              <a:extLst>
                <a:ext uri="{FF2B5EF4-FFF2-40B4-BE49-F238E27FC236}">
                  <a16:creationId xmlns:a16="http://schemas.microsoft.com/office/drawing/2014/main" id="{8E541069-E5CA-461C-8220-A434B860B1E2}"/>
                </a:ext>
              </a:extLst>
            </p:cNvPr>
            <p:cNvSpPr>
              <a:spLocks noChangeShapeType="1"/>
            </p:cNvSpPr>
            <p:nvPr/>
          </p:nvSpPr>
          <p:spPr bwMode="auto">
            <a:xfrm flipV="1">
              <a:off x="3633" y="2528"/>
              <a:ext cx="563" cy="8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89" name="Freeform 110">
              <a:extLst>
                <a:ext uri="{FF2B5EF4-FFF2-40B4-BE49-F238E27FC236}">
                  <a16:creationId xmlns:a16="http://schemas.microsoft.com/office/drawing/2014/main" id="{37D7ACEB-8A68-4BBD-882C-365FC5FFD89F}"/>
                </a:ext>
              </a:extLst>
            </p:cNvPr>
            <p:cNvSpPr>
              <a:spLocks/>
            </p:cNvSpPr>
            <p:nvPr/>
          </p:nvSpPr>
          <p:spPr bwMode="auto">
            <a:xfrm>
              <a:off x="4196" y="3251"/>
              <a:ext cx="53" cy="57"/>
            </a:xfrm>
            <a:custGeom>
              <a:avLst/>
              <a:gdLst>
                <a:gd name="T0" fmla="*/ 7 w 57"/>
                <a:gd name="T1" fmla="*/ 28 h 57"/>
                <a:gd name="T2" fmla="*/ 10 w 57"/>
                <a:gd name="T3" fmla="*/ 0 h 57"/>
                <a:gd name="T4" fmla="*/ 20 w 57"/>
                <a:gd name="T5" fmla="*/ 57 h 57"/>
                <a:gd name="T6" fmla="*/ 0 w 57"/>
                <a:gd name="T7" fmla="*/ 57 h 57"/>
                <a:gd name="T8" fmla="*/ 7 w 57"/>
                <a:gd name="T9" fmla="*/ 28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14" y="28"/>
                  </a:moveTo>
                  <a:lnTo>
                    <a:pt x="28" y="0"/>
                  </a:lnTo>
                  <a:lnTo>
                    <a:pt x="57" y="57"/>
                  </a:lnTo>
                  <a:lnTo>
                    <a:pt x="0" y="57"/>
                  </a:lnTo>
                  <a:lnTo>
                    <a:pt x="14" y="28"/>
                  </a:lnTo>
                  <a:close/>
                </a:path>
              </a:pathLst>
            </a:custGeom>
            <a:solidFill>
              <a:srgbClr val="000000"/>
            </a:solidFill>
            <a:ln w="25400">
              <a:solidFill>
                <a:srgbClr val="000000"/>
              </a:solidFill>
              <a:round/>
              <a:headEnd/>
              <a:tailEnd/>
            </a:ln>
          </p:spPr>
          <p:txBody>
            <a:bodyPr/>
            <a:lstStyle/>
            <a:p>
              <a:endParaRPr lang="en-MY"/>
            </a:p>
          </p:txBody>
        </p:sp>
        <p:sp>
          <p:nvSpPr>
            <p:cNvPr id="24690" name="Line 111">
              <a:extLst>
                <a:ext uri="{FF2B5EF4-FFF2-40B4-BE49-F238E27FC236}">
                  <a16:creationId xmlns:a16="http://schemas.microsoft.com/office/drawing/2014/main" id="{AB00D70C-2C1B-4567-A1B8-6C32A5E4F08A}"/>
                </a:ext>
              </a:extLst>
            </p:cNvPr>
            <p:cNvSpPr>
              <a:spLocks noChangeShapeType="1"/>
            </p:cNvSpPr>
            <p:nvPr/>
          </p:nvSpPr>
          <p:spPr bwMode="auto">
            <a:xfrm>
              <a:off x="3647" y="2797"/>
              <a:ext cx="549" cy="48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91" name="Freeform 112">
              <a:extLst>
                <a:ext uri="{FF2B5EF4-FFF2-40B4-BE49-F238E27FC236}">
                  <a16:creationId xmlns:a16="http://schemas.microsoft.com/office/drawing/2014/main" id="{A111E088-261F-446B-9D86-C2E1DE36B039}"/>
                </a:ext>
              </a:extLst>
            </p:cNvPr>
            <p:cNvSpPr>
              <a:spLocks/>
            </p:cNvSpPr>
            <p:nvPr/>
          </p:nvSpPr>
          <p:spPr bwMode="auto">
            <a:xfrm>
              <a:off x="3843" y="1947"/>
              <a:ext cx="52" cy="71"/>
            </a:xfrm>
            <a:custGeom>
              <a:avLst/>
              <a:gdLst>
                <a:gd name="T0" fmla="*/ 0 w 57"/>
                <a:gd name="T1" fmla="*/ 28 h 71"/>
                <a:gd name="T2" fmla="*/ 0 w 57"/>
                <a:gd name="T3" fmla="*/ 0 h 71"/>
                <a:gd name="T4" fmla="*/ 16 w 57"/>
                <a:gd name="T5" fmla="*/ 28 h 71"/>
                <a:gd name="T6" fmla="*/ 0 w 57"/>
                <a:gd name="T7" fmla="*/ 71 h 71"/>
                <a:gd name="T8" fmla="*/ 0 w 57"/>
                <a:gd name="T9" fmla="*/ 28 h 71"/>
                <a:gd name="T10" fmla="*/ 0 60000 65536"/>
                <a:gd name="T11" fmla="*/ 0 60000 65536"/>
                <a:gd name="T12" fmla="*/ 0 60000 65536"/>
                <a:gd name="T13" fmla="*/ 0 60000 65536"/>
                <a:gd name="T14" fmla="*/ 0 60000 65536"/>
                <a:gd name="T15" fmla="*/ 0 w 57"/>
                <a:gd name="T16" fmla="*/ 0 h 71"/>
                <a:gd name="T17" fmla="*/ 57 w 57"/>
                <a:gd name="T18" fmla="*/ 71 h 71"/>
              </a:gdLst>
              <a:ahLst/>
              <a:cxnLst>
                <a:cxn ang="T10">
                  <a:pos x="T0" y="T1"/>
                </a:cxn>
                <a:cxn ang="T11">
                  <a:pos x="T2" y="T3"/>
                </a:cxn>
                <a:cxn ang="T12">
                  <a:pos x="T4" y="T5"/>
                </a:cxn>
                <a:cxn ang="T13">
                  <a:pos x="T6" y="T7"/>
                </a:cxn>
                <a:cxn ang="T14">
                  <a:pos x="T8" y="T9"/>
                </a:cxn>
              </a:cxnLst>
              <a:rect l="T15" t="T16" r="T17" b="T18"/>
              <a:pathLst>
                <a:path w="57" h="71">
                  <a:moveTo>
                    <a:pt x="0" y="28"/>
                  </a:moveTo>
                  <a:lnTo>
                    <a:pt x="0" y="0"/>
                  </a:lnTo>
                  <a:lnTo>
                    <a:pt x="57" y="28"/>
                  </a:lnTo>
                  <a:lnTo>
                    <a:pt x="0" y="71"/>
                  </a:lnTo>
                  <a:lnTo>
                    <a:pt x="0" y="28"/>
                  </a:lnTo>
                  <a:close/>
                </a:path>
              </a:pathLst>
            </a:custGeom>
            <a:solidFill>
              <a:srgbClr val="000000"/>
            </a:solidFill>
            <a:ln w="25400">
              <a:solidFill>
                <a:srgbClr val="000000"/>
              </a:solidFill>
              <a:round/>
              <a:headEnd/>
              <a:tailEnd/>
            </a:ln>
          </p:spPr>
          <p:txBody>
            <a:bodyPr/>
            <a:lstStyle/>
            <a:p>
              <a:endParaRPr lang="en-MY"/>
            </a:p>
          </p:txBody>
        </p:sp>
        <p:sp>
          <p:nvSpPr>
            <p:cNvPr id="24692" name="Line 113">
              <a:extLst>
                <a:ext uri="{FF2B5EF4-FFF2-40B4-BE49-F238E27FC236}">
                  <a16:creationId xmlns:a16="http://schemas.microsoft.com/office/drawing/2014/main" id="{58F23CE3-A017-46C6-A08B-961C9317FDAC}"/>
                </a:ext>
              </a:extLst>
            </p:cNvPr>
            <p:cNvSpPr>
              <a:spLocks noChangeShapeType="1"/>
            </p:cNvSpPr>
            <p:nvPr/>
          </p:nvSpPr>
          <p:spPr bwMode="auto">
            <a:xfrm>
              <a:off x="3620" y="1975"/>
              <a:ext cx="22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93" name="Freeform 114">
              <a:extLst>
                <a:ext uri="{FF2B5EF4-FFF2-40B4-BE49-F238E27FC236}">
                  <a16:creationId xmlns:a16="http://schemas.microsoft.com/office/drawing/2014/main" id="{EB128FC3-E64D-4B7E-8B3F-DE2BE7B5C067}"/>
                </a:ext>
              </a:extLst>
            </p:cNvPr>
            <p:cNvSpPr>
              <a:spLocks/>
            </p:cNvSpPr>
            <p:nvPr/>
          </p:nvSpPr>
          <p:spPr bwMode="auto">
            <a:xfrm>
              <a:off x="3843" y="2684"/>
              <a:ext cx="52" cy="57"/>
            </a:xfrm>
            <a:custGeom>
              <a:avLst/>
              <a:gdLst>
                <a:gd name="T0" fmla="*/ 0 w 57"/>
                <a:gd name="T1" fmla="*/ 28 h 57"/>
                <a:gd name="T2" fmla="*/ 0 w 57"/>
                <a:gd name="T3" fmla="*/ 0 h 57"/>
                <a:gd name="T4" fmla="*/ 16 w 57"/>
                <a:gd name="T5" fmla="*/ 28 h 57"/>
                <a:gd name="T6" fmla="*/ 0 w 57"/>
                <a:gd name="T7" fmla="*/ 57 h 57"/>
                <a:gd name="T8" fmla="*/ 0 w 57"/>
                <a:gd name="T9" fmla="*/ 28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0" y="28"/>
                  </a:moveTo>
                  <a:lnTo>
                    <a:pt x="0" y="0"/>
                  </a:lnTo>
                  <a:lnTo>
                    <a:pt x="57" y="28"/>
                  </a:lnTo>
                  <a:lnTo>
                    <a:pt x="0" y="57"/>
                  </a:lnTo>
                  <a:lnTo>
                    <a:pt x="0" y="28"/>
                  </a:lnTo>
                  <a:close/>
                </a:path>
              </a:pathLst>
            </a:custGeom>
            <a:solidFill>
              <a:srgbClr val="000000"/>
            </a:solidFill>
            <a:ln w="25400">
              <a:solidFill>
                <a:srgbClr val="000000"/>
              </a:solidFill>
              <a:round/>
              <a:headEnd/>
              <a:tailEnd/>
            </a:ln>
          </p:spPr>
          <p:txBody>
            <a:bodyPr/>
            <a:lstStyle/>
            <a:p>
              <a:endParaRPr lang="en-MY"/>
            </a:p>
          </p:txBody>
        </p:sp>
        <p:sp>
          <p:nvSpPr>
            <p:cNvPr id="24694" name="Line 115">
              <a:extLst>
                <a:ext uri="{FF2B5EF4-FFF2-40B4-BE49-F238E27FC236}">
                  <a16:creationId xmlns:a16="http://schemas.microsoft.com/office/drawing/2014/main" id="{CA84492D-EEB4-41EB-96D8-32277CC6BBCA}"/>
                </a:ext>
              </a:extLst>
            </p:cNvPr>
            <p:cNvSpPr>
              <a:spLocks noChangeShapeType="1"/>
            </p:cNvSpPr>
            <p:nvPr/>
          </p:nvSpPr>
          <p:spPr bwMode="auto">
            <a:xfrm>
              <a:off x="3620" y="2712"/>
              <a:ext cx="22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95" name="Rectangle 116">
              <a:extLst>
                <a:ext uri="{FF2B5EF4-FFF2-40B4-BE49-F238E27FC236}">
                  <a16:creationId xmlns:a16="http://schemas.microsoft.com/office/drawing/2014/main" id="{F3CF741D-D1FE-4D45-90A0-E8FBC7B8FCF0}"/>
                </a:ext>
              </a:extLst>
            </p:cNvPr>
            <p:cNvSpPr>
              <a:spLocks noChangeArrowheads="1"/>
            </p:cNvSpPr>
            <p:nvPr/>
          </p:nvSpPr>
          <p:spPr bwMode="auto">
            <a:xfrm>
              <a:off x="2976" y="2272"/>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T</a:t>
              </a:r>
              <a:endParaRPr lang="en-GB" altLang="en-US">
                <a:latin typeface="Times" panose="02020603050405020304" pitchFamily="18" charset="0"/>
              </a:endParaRPr>
            </a:p>
          </p:txBody>
        </p:sp>
        <p:sp>
          <p:nvSpPr>
            <p:cNvPr id="24696" name="Rectangle 117">
              <a:extLst>
                <a:ext uri="{FF2B5EF4-FFF2-40B4-BE49-F238E27FC236}">
                  <a16:creationId xmlns:a16="http://schemas.microsoft.com/office/drawing/2014/main" id="{1054D202-878A-414F-B015-19C6DE2ED2D9}"/>
                </a:ext>
              </a:extLst>
            </p:cNvPr>
            <p:cNvSpPr>
              <a:spLocks noChangeArrowheads="1"/>
            </p:cNvSpPr>
            <p:nvPr/>
          </p:nvSpPr>
          <p:spPr bwMode="auto">
            <a:xfrm>
              <a:off x="4285" y="2119"/>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T</a:t>
              </a:r>
              <a:endParaRPr lang="en-GB" altLang="en-US">
                <a:latin typeface="Times" panose="02020603050405020304" pitchFamily="18" charset="0"/>
              </a:endParaRPr>
            </a:p>
          </p:txBody>
        </p:sp>
        <p:sp>
          <p:nvSpPr>
            <p:cNvPr id="24697" name="Rectangle 118">
              <a:extLst>
                <a:ext uri="{FF2B5EF4-FFF2-40B4-BE49-F238E27FC236}">
                  <a16:creationId xmlns:a16="http://schemas.microsoft.com/office/drawing/2014/main" id="{A002545F-B07D-4EE0-93BA-666ECC5C0F6B}"/>
                </a:ext>
              </a:extLst>
            </p:cNvPr>
            <p:cNvSpPr>
              <a:spLocks noChangeArrowheads="1"/>
            </p:cNvSpPr>
            <p:nvPr/>
          </p:nvSpPr>
          <p:spPr bwMode="auto">
            <a:xfrm>
              <a:off x="4371" y="2202"/>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200">
                  <a:solidFill>
                    <a:srgbClr val="000000"/>
                  </a:solidFill>
                  <a:latin typeface="Arial" panose="020B0604020202020204" pitchFamily="34" charset="0"/>
                </a:rPr>
                <a:t>12</a:t>
              </a:r>
              <a:endParaRPr lang="en-GB" altLang="en-US">
                <a:latin typeface="Times" panose="02020603050405020304" pitchFamily="18" charset="0"/>
              </a:endParaRPr>
            </a:p>
          </p:txBody>
        </p:sp>
        <p:sp>
          <p:nvSpPr>
            <p:cNvPr id="24698" name="Rectangle 119">
              <a:extLst>
                <a:ext uri="{FF2B5EF4-FFF2-40B4-BE49-F238E27FC236}">
                  <a16:creationId xmlns:a16="http://schemas.microsoft.com/office/drawing/2014/main" id="{0E1AE78B-5216-4B5D-AC16-A87D0BE76951}"/>
                </a:ext>
              </a:extLst>
            </p:cNvPr>
            <p:cNvSpPr>
              <a:spLocks noChangeArrowheads="1"/>
            </p:cNvSpPr>
            <p:nvPr/>
          </p:nvSpPr>
          <p:spPr bwMode="auto">
            <a:xfrm>
              <a:off x="4311" y="2450"/>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T</a:t>
              </a:r>
              <a:endParaRPr lang="en-GB" altLang="en-US">
                <a:latin typeface="Times" panose="02020603050405020304" pitchFamily="18" charset="0"/>
              </a:endParaRPr>
            </a:p>
          </p:txBody>
        </p:sp>
        <p:sp>
          <p:nvSpPr>
            <p:cNvPr id="24699" name="Rectangle 120">
              <a:extLst>
                <a:ext uri="{FF2B5EF4-FFF2-40B4-BE49-F238E27FC236}">
                  <a16:creationId xmlns:a16="http://schemas.microsoft.com/office/drawing/2014/main" id="{57EF3F8E-E695-4AAD-A1FB-FCEE83E22D8F}"/>
                </a:ext>
              </a:extLst>
            </p:cNvPr>
            <p:cNvSpPr>
              <a:spLocks noChangeArrowheads="1"/>
            </p:cNvSpPr>
            <p:nvPr/>
          </p:nvSpPr>
          <p:spPr bwMode="auto">
            <a:xfrm>
              <a:off x="4376" y="2544"/>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200">
                  <a:solidFill>
                    <a:srgbClr val="000000"/>
                  </a:solidFill>
                  <a:latin typeface="Arial" panose="020B0604020202020204" pitchFamily="34" charset="0"/>
                </a:rPr>
                <a:t>21</a:t>
              </a:r>
              <a:endParaRPr lang="en-GB" altLang="en-US">
                <a:latin typeface="Times" panose="02020603050405020304" pitchFamily="18" charset="0"/>
              </a:endParaRPr>
            </a:p>
          </p:txBody>
        </p:sp>
        <p:sp>
          <p:nvSpPr>
            <p:cNvPr id="24700" name="Rectangle 121">
              <a:extLst>
                <a:ext uri="{FF2B5EF4-FFF2-40B4-BE49-F238E27FC236}">
                  <a16:creationId xmlns:a16="http://schemas.microsoft.com/office/drawing/2014/main" id="{B759499D-2F07-47B8-8FC7-7D8EE9EC1242}"/>
                </a:ext>
              </a:extLst>
            </p:cNvPr>
            <p:cNvSpPr>
              <a:spLocks noChangeArrowheads="1"/>
            </p:cNvSpPr>
            <p:nvPr/>
          </p:nvSpPr>
          <p:spPr bwMode="auto">
            <a:xfrm>
              <a:off x="4302" y="325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T</a:t>
              </a:r>
              <a:endParaRPr lang="en-GB" altLang="en-US">
                <a:latin typeface="Times" panose="02020603050405020304" pitchFamily="18" charset="0"/>
              </a:endParaRPr>
            </a:p>
          </p:txBody>
        </p:sp>
        <p:sp>
          <p:nvSpPr>
            <p:cNvPr id="24701" name="Rectangle 122">
              <a:extLst>
                <a:ext uri="{FF2B5EF4-FFF2-40B4-BE49-F238E27FC236}">
                  <a16:creationId xmlns:a16="http://schemas.microsoft.com/office/drawing/2014/main" id="{16552F66-6EE6-4F1B-8D30-EE9F6A1D025B}"/>
                </a:ext>
              </a:extLst>
            </p:cNvPr>
            <p:cNvSpPr>
              <a:spLocks noChangeArrowheads="1"/>
            </p:cNvSpPr>
            <p:nvPr/>
          </p:nvSpPr>
          <p:spPr bwMode="auto">
            <a:xfrm>
              <a:off x="4367" y="3352"/>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200">
                  <a:solidFill>
                    <a:srgbClr val="000000"/>
                  </a:solidFill>
                  <a:latin typeface="Arial" panose="020B0604020202020204" pitchFamily="34" charset="0"/>
                </a:rPr>
                <a:t>22</a:t>
              </a:r>
              <a:endParaRPr lang="en-GB" altLang="en-US">
                <a:latin typeface="Times" panose="02020603050405020304" pitchFamily="18" charset="0"/>
              </a:endParaRPr>
            </a:p>
          </p:txBody>
        </p:sp>
        <p:sp>
          <p:nvSpPr>
            <p:cNvPr id="24702" name="Freeform 123">
              <a:extLst>
                <a:ext uri="{FF2B5EF4-FFF2-40B4-BE49-F238E27FC236}">
                  <a16:creationId xmlns:a16="http://schemas.microsoft.com/office/drawing/2014/main" id="{E12A5735-D489-4F35-98E9-77358C793C7A}"/>
                </a:ext>
              </a:extLst>
            </p:cNvPr>
            <p:cNvSpPr>
              <a:spLocks/>
            </p:cNvSpPr>
            <p:nvPr/>
          </p:nvSpPr>
          <p:spPr bwMode="auto">
            <a:xfrm>
              <a:off x="4707" y="1422"/>
              <a:ext cx="51" cy="71"/>
            </a:xfrm>
            <a:custGeom>
              <a:avLst/>
              <a:gdLst>
                <a:gd name="T0" fmla="*/ 0 w 56"/>
                <a:gd name="T1" fmla="*/ 29 h 71"/>
                <a:gd name="T2" fmla="*/ 0 w 56"/>
                <a:gd name="T3" fmla="*/ 0 h 71"/>
                <a:gd name="T4" fmla="*/ 15 w 56"/>
                <a:gd name="T5" fmla="*/ 29 h 71"/>
                <a:gd name="T6" fmla="*/ 0 w 56"/>
                <a:gd name="T7" fmla="*/ 71 h 71"/>
                <a:gd name="T8" fmla="*/ 0 w 56"/>
                <a:gd name="T9" fmla="*/ 29 h 71"/>
                <a:gd name="T10" fmla="*/ 0 60000 65536"/>
                <a:gd name="T11" fmla="*/ 0 60000 65536"/>
                <a:gd name="T12" fmla="*/ 0 60000 65536"/>
                <a:gd name="T13" fmla="*/ 0 60000 65536"/>
                <a:gd name="T14" fmla="*/ 0 60000 65536"/>
                <a:gd name="T15" fmla="*/ 0 w 56"/>
                <a:gd name="T16" fmla="*/ 0 h 71"/>
                <a:gd name="T17" fmla="*/ 56 w 56"/>
                <a:gd name="T18" fmla="*/ 71 h 71"/>
              </a:gdLst>
              <a:ahLst/>
              <a:cxnLst>
                <a:cxn ang="T10">
                  <a:pos x="T0" y="T1"/>
                </a:cxn>
                <a:cxn ang="T11">
                  <a:pos x="T2" y="T3"/>
                </a:cxn>
                <a:cxn ang="T12">
                  <a:pos x="T4" y="T5"/>
                </a:cxn>
                <a:cxn ang="T13">
                  <a:pos x="T6" y="T7"/>
                </a:cxn>
                <a:cxn ang="T14">
                  <a:pos x="T8" y="T9"/>
                </a:cxn>
              </a:cxnLst>
              <a:rect l="T15" t="T16" r="T17" b="T18"/>
              <a:pathLst>
                <a:path w="56" h="71">
                  <a:moveTo>
                    <a:pt x="0" y="29"/>
                  </a:moveTo>
                  <a:lnTo>
                    <a:pt x="0" y="0"/>
                  </a:lnTo>
                  <a:lnTo>
                    <a:pt x="56" y="29"/>
                  </a:lnTo>
                  <a:lnTo>
                    <a:pt x="0" y="71"/>
                  </a:lnTo>
                  <a:lnTo>
                    <a:pt x="0" y="29"/>
                  </a:lnTo>
                  <a:close/>
                </a:path>
              </a:pathLst>
            </a:custGeom>
            <a:solidFill>
              <a:srgbClr val="000000"/>
            </a:solidFill>
            <a:ln w="25400">
              <a:solidFill>
                <a:srgbClr val="000000"/>
              </a:solidFill>
              <a:round/>
              <a:headEnd/>
              <a:tailEnd/>
            </a:ln>
          </p:spPr>
          <p:txBody>
            <a:bodyPr/>
            <a:lstStyle/>
            <a:p>
              <a:endParaRPr lang="en-MY"/>
            </a:p>
          </p:txBody>
        </p:sp>
        <p:sp>
          <p:nvSpPr>
            <p:cNvPr id="24703" name="Line 124">
              <a:extLst>
                <a:ext uri="{FF2B5EF4-FFF2-40B4-BE49-F238E27FC236}">
                  <a16:creationId xmlns:a16="http://schemas.microsoft.com/office/drawing/2014/main" id="{4EA74179-20F7-4E68-B376-1DC3C3C125FA}"/>
                </a:ext>
              </a:extLst>
            </p:cNvPr>
            <p:cNvSpPr>
              <a:spLocks noChangeShapeType="1"/>
            </p:cNvSpPr>
            <p:nvPr/>
          </p:nvSpPr>
          <p:spPr bwMode="auto">
            <a:xfrm>
              <a:off x="4523" y="1451"/>
              <a:ext cx="18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704" name="Freeform 125">
              <a:extLst>
                <a:ext uri="{FF2B5EF4-FFF2-40B4-BE49-F238E27FC236}">
                  <a16:creationId xmlns:a16="http://schemas.microsoft.com/office/drawing/2014/main" id="{CA8603B8-1091-4A5A-9F29-0DC91B981008}"/>
                </a:ext>
              </a:extLst>
            </p:cNvPr>
            <p:cNvSpPr>
              <a:spLocks/>
            </p:cNvSpPr>
            <p:nvPr/>
          </p:nvSpPr>
          <p:spPr bwMode="auto">
            <a:xfrm>
              <a:off x="4707" y="2202"/>
              <a:ext cx="51" cy="57"/>
            </a:xfrm>
            <a:custGeom>
              <a:avLst/>
              <a:gdLst>
                <a:gd name="T0" fmla="*/ 0 w 56"/>
                <a:gd name="T1" fmla="*/ 28 h 57"/>
                <a:gd name="T2" fmla="*/ 0 w 56"/>
                <a:gd name="T3" fmla="*/ 0 h 57"/>
                <a:gd name="T4" fmla="*/ 15 w 56"/>
                <a:gd name="T5" fmla="*/ 28 h 57"/>
                <a:gd name="T6" fmla="*/ 0 w 56"/>
                <a:gd name="T7" fmla="*/ 57 h 57"/>
                <a:gd name="T8" fmla="*/ 0 w 56"/>
                <a:gd name="T9" fmla="*/ 28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0" y="28"/>
                  </a:moveTo>
                  <a:lnTo>
                    <a:pt x="0" y="0"/>
                  </a:lnTo>
                  <a:lnTo>
                    <a:pt x="56" y="28"/>
                  </a:lnTo>
                  <a:lnTo>
                    <a:pt x="0" y="57"/>
                  </a:lnTo>
                  <a:lnTo>
                    <a:pt x="0" y="28"/>
                  </a:lnTo>
                  <a:close/>
                </a:path>
              </a:pathLst>
            </a:custGeom>
            <a:solidFill>
              <a:srgbClr val="000000"/>
            </a:solidFill>
            <a:ln w="25400">
              <a:solidFill>
                <a:srgbClr val="000000"/>
              </a:solidFill>
              <a:round/>
              <a:headEnd/>
              <a:tailEnd/>
            </a:ln>
          </p:spPr>
          <p:txBody>
            <a:bodyPr/>
            <a:lstStyle/>
            <a:p>
              <a:endParaRPr lang="en-MY"/>
            </a:p>
          </p:txBody>
        </p:sp>
        <p:sp>
          <p:nvSpPr>
            <p:cNvPr id="24705" name="Line 126">
              <a:extLst>
                <a:ext uri="{FF2B5EF4-FFF2-40B4-BE49-F238E27FC236}">
                  <a16:creationId xmlns:a16="http://schemas.microsoft.com/office/drawing/2014/main" id="{730DBD10-3B9E-4C58-9A2B-D9C4E683037C}"/>
                </a:ext>
              </a:extLst>
            </p:cNvPr>
            <p:cNvSpPr>
              <a:spLocks noChangeShapeType="1"/>
            </p:cNvSpPr>
            <p:nvPr/>
          </p:nvSpPr>
          <p:spPr bwMode="auto">
            <a:xfrm>
              <a:off x="4523" y="2230"/>
              <a:ext cx="17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706" name="Freeform 127">
              <a:extLst>
                <a:ext uri="{FF2B5EF4-FFF2-40B4-BE49-F238E27FC236}">
                  <a16:creationId xmlns:a16="http://schemas.microsoft.com/office/drawing/2014/main" id="{485F0F75-E07C-4FFB-B9FE-42CC106C78B2}"/>
                </a:ext>
              </a:extLst>
            </p:cNvPr>
            <p:cNvSpPr>
              <a:spLocks/>
            </p:cNvSpPr>
            <p:nvPr/>
          </p:nvSpPr>
          <p:spPr bwMode="auto">
            <a:xfrm>
              <a:off x="4707" y="2485"/>
              <a:ext cx="51" cy="57"/>
            </a:xfrm>
            <a:custGeom>
              <a:avLst/>
              <a:gdLst>
                <a:gd name="T0" fmla="*/ 0 w 56"/>
                <a:gd name="T1" fmla="*/ 29 h 57"/>
                <a:gd name="T2" fmla="*/ 0 w 56"/>
                <a:gd name="T3" fmla="*/ 0 h 57"/>
                <a:gd name="T4" fmla="*/ 15 w 56"/>
                <a:gd name="T5" fmla="*/ 29 h 57"/>
                <a:gd name="T6" fmla="*/ 0 w 56"/>
                <a:gd name="T7" fmla="*/ 57 h 57"/>
                <a:gd name="T8" fmla="*/ 0 w 56"/>
                <a:gd name="T9" fmla="*/ 29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0" y="29"/>
                  </a:moveTo>
                  <a:lnTo>
                    <a:pt x="0" y="0"/>
                  </a:lnTo>
                  <a:lnTo>
                    <a:pt x="56" y="29"/>
                  </a:lnTo>
                  <a:lnTo>
                    <a:pt x="0" y="57"/>
                  </a:lnTo>
                  <a:lnTo>
                    <a:pt x="0" y="29"/>
                  </a:lnTo>
                  <a:close/>
                </a:path>
              </a:pathLst>
            </a:custGeom>
            <a:solidFill>
              <a:srgbClr val="000000"/>
            </a:solidFill>
            <a:ln w="25400">
              <a:solidFill>
                <a:srgbClr val="000000"/>
              </a:solidFill>
              <a:round/>
              <a:headEnd/>
              <a:tailEnd/>
            </a:ln>
          </p:spPr>
          <p:txBody>
            <a:bodyPr/>
            <a:lstStyle/>
            <a:p>
              <a:endParaRPr lang="en-MY"/>
            </a:p>
          </p:txBody>
        </p:sp>
        <p:sp>
          <p:nvSpPr>
            <p:cNvPr id="24707" name="Line 128">
              <a:extLst>
                <a:ext uri="{FF2B5EF4-FFF2-40B4-BE49-F238E27FC236}">
                  <a16:creationId xmlns:a16="http://schemas.microsoft.com/office/drawing/2014/main" id="{53DE90E3-7A6C-4064-856E-10EB462935E1}"/>
                </a:ext>
              </a:extLst>
            </p:cNvPr>
            <p:cNvSpPr>
              <a:spLocks noChangeShapeType="1"/>
            </p:cNvSpPr>
            <p:nvPr/>
          </p:nvSpPr>
          <p:spPr bwMode="auto">
            <a:xfrm>
              <a:off x="4510" y="2514"/>
              <a:ext cx="19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708" name="Freeform 129">
              <a:extLst>
                <a:ext uri="{FF2B5EF4-FFF2-40B4-BE49-F238E27FC236}">
                  <a16:creationId xmlns:a16="http://schemas.microsoft.com/office/drawing/2014/main" id="{A07305F5-4617-4943-BD2C-A92E123C8039}"/>
                </a:ext>
              </a:extLst>
            </p:cNvPr>
            <p:cNvSpPr>
              <a:spLocks/>
            </p:cNvSpPr>
            <p:nvPr/>
          </p:nvSpPr>
          <p:spPr bwMode="auto">
            <a:xfrm>
              <a:off x="4707" y="3279"/>
              <a:ext cx="51" cy="71"/>
            </a:xfrm>
            <a:custGeom>
              <a:avLst/>
              <a:gdLst>
                <a:gd name="T0" fmla="*/ 0 w 56"/>
                <a:gd name="T1" fmla="*/ 43 h 71"/>
                <a:gd name="T2" fmla="*/ 0 w 56"/>
                <a:gd name="T3" fmla="*/ 0 h 71"/>
                <a:gd name="T4" fmla="*/ 15 w 56"/>
                <a:gd name="T5" fmla="*/ 43 h 71"/>
                <a:gd name="T6" fmla="*/ 0 w 56"/>
                <a:gd name="T7" fmla="*/ 71 h 71"/>
                <a:gd name="T8" fmla="*/ 0 w 56"/>
                <a:gd name="T9" fmla="*/ 43 h 71"/>
                <a:gd name="T10" fmla="*/ 0 60000 65536"/>
                <a:gd name="T11" fmla="*/ 0 60000 65536"/>
                <a:gd name="T12" fmla="*/ 0 60000 65536"/>
                <a:gd name="T13" fmla="*/ 0 60000 65536"/>
                <a:gd name="T14" fmla="*/ 0 60000 65536"/>
                <a:gd name="T15" fmla="*/ 0 w 56"/>
                <a:gd name="T16" fmla="*/ 0 h 71"/>
                <a:gd name="T17" fmla="*/ 56 w 56"/>
                <a:gd name="T18" fmla="*/ 71 h 71"/>
              </a:gdLst>
              <a:ahLst/>
              <a:cxnLst>
                <a:cxn ang="T10">
                  <a:pos x="T0" y="T1"/>
                </a:cxn>
                <a:cxn ang="T11">
                  <a:pos x="T2" y="T3"/>
                </a:cxn>
                <a:cxn ang="T12">
                  <a:pos x="T4" y="T5"/>
                </a:cxn>
                <a:cxn ang="T13">
                  <a:pos x="T6" y="T7"/>
                </a:cxn>
                <a:cxn ang="T14">
                  <a:pos x="T8" y="T9"/>
                </a:cxn>
              </a:cxnLst>
              <a:rect l="T15" t="T16" r="T17" b="T18"/>
              <a:pathLst>
                <a:path w="56" h="71">
                  <a:moveTo>
                    <a:pt x="0" y="43"/>
                  </a:moveTo>
                  <a:lnTo>
                    <a:pt x="0" y="0"/>
                  </a:lnTo>
                  <a:lnTo>
                    <a:pt x="56" y="43"/>
                  </a:lnTo>
                  <a:lnTo>
                    <a:pt x="0" y="71"/>
                  </a:lnTo>
                  <a:lnTo>
                    <a:pt x="0" y="43"/>
                  </a:lnTo>
                  <a:close/>
                </a:path>
              </a:pathLst>
            </a:custGeom>
            <a:solidFill>
              <a:srgbClr val="000000"/>
            </a:solidFill>
            <a:ln w="25400">
              <a:solidFill>
                <a:srgbClr val="000000"/>
              </a:solidFill>
              <a:round/>
              <a:headEnd/>
              <a:tailEnd/>
            </a:ln>
          </p:spPr>
          <p:txBody>
            <a:bodyPr/>
            <a:lstStyle/>
            <a:p>
              <a:endParaRPr lang="en-MY"/>
            </a:p>
          </p:txBody>
        </p:sp>
        <p:sp>
          <p:nvSpPr>
            <p:cNvPr id="24709" name="Line 130">
              <a:extLst>
                <a:ext uri="{FF2B5EF4-FFF2-40B4-BE49-F238E27FC236}">
                  <a16:creationId xmlns:a16="http://schemas.microsoft.com/office/drawing/2014/main" id="{B7E65CF1-D39A-4EED-AAAC-6EEECE2641F5}"/>
                </a:ext>
              </a:extLst>
            </p:cNvPr>
            <p:cNvSpPr>
              <a:spLocks noChangeShapeType="1"/>
            </p:cNvSpPr>
            <p:nvPr/>
          </p:nvSpPr>
          <p:spPr bwMode="auto">
            <a:xfrm>
              <a:off x="4523" y="3322"/>
              <a:ext cx="18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710" name="Rectangle 131">
              <a:extLst>
                <a:ext uri="{FF2B5EF4-FFF2-40B4-BE49-F238E27FC236}">
                  <a16:creationId xmlns:a16="http://schemas.microsoft.com/office/drawing/2014/main" id="{714B0926-6242-441B-8E49-A54FDE724D43}"/>
                </a:ext>
              </a:extLst>
            </p:cNvPr>
            <p:cNvSpPr>
              <a:spLocks noChangeArrowheads="1"/>
            </p:cNvSpPr>
            <p:nvPr/>
          </p:nvSpPr>
          <p:spPr bwMode="auto">
            <a:xfrm>
              <a:off x="787" y="2020"/>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2000" i="1">
                  <a:latin typeface="Arial" panose="020B0604020202020204" pitchFamily="34" charset="0"/>
                </a:rPr>
                <a:t>T</a:t>
              </a:r>
              <a:endParaRPr lang="en-GB" altLang="en-US" sz="2000" i="1">
                <a:latin typeface="Times" panose="02020603050405020304" pitchFamily="18" charset="0"/>
              </a:endParaRPr>
            </a:p>
          </p:txBody>
        </p:sp>
        <p:sp>
          <p:nvSpPr>
            <p:cNvPr id="24711" name="Line 132">
              <a:extLst>
                <a:ext uri="{FF2B5EF4-FFF2-40B4-BE49-F238E27FC236}">
                  <a16:creationId xmlns:a16="http://schemas.microsoft.com/office/drawing/2014/main" id="{5482E5E6-A1A0-4419-87D3-7EB66EFE4B56}"/>
                </a:ext>
              </a:extLst>
            </p:cNvPr>
            <p:cNvSpPr>
              <a:spLocks noChangeShapeType="1"/>
            </p:cNvSpPr>
            <p:nvPr/>
          </p:nvSpPr>
          <p:spPr bwMode="auto">
            <a:xfrm flipV="1">
              <a:off x="1254" y="1534"/>
              <a:ext cx="614" cy="7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712" name="Line 133">
              <a:extLst>
                <a:ext uri="{FF2B5EF4-FFF2-40B4-BE49-F238E27FC236}">
                  <a16:creationId xmlns:a16="http://schemas.microsoft.com/office/drawing/2014/main" id="{173395CC-9401-4F7F-917D-C087314B4060}"/>
                </a:ext>
              </a:extLst>
            </p:cNvPr>
            <p:cNvSpPr>
              <a:spLocks noChangeShapeType="1"/>
            </p:cNvSpPr>
            <p:nvPr/>
          </p:nvSpPr>
          <p:spPr bwMode="auto">
            <a:xfrm>
              <a:off x="1254" y="2396"/>
              <a:ext cx="60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713" name="Rectangle 134">
              <a:extLst>
                <a:ext uri="{FF2B5EF4-FFF2-40B4-BE49-F238E27FC236}">
                  <a16:creationId xmlns:a16="http://schemas.microsoft.com/office/drawing/2014/main" id="{FDE5828D-BC92-434C-B1C0-A7529B5E0509}"/>
                </a:ext>
              </a:extLst>
            </p:cNvPr>
            <p:cNvSpPr>
              <a:spLocks noChangeArrowheads="1"/>
            </p:cNvSpPr>
            <p:nvPr/>
          </p:nvSpPr>
          <p:spPr bwMode="auto">
            <a:xfrm>
              <a:off x="1123" y="2288"/>
              <a:ext cx="271" cy="237"/>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24714" name="Rectangle 135">
              <a:extLst>
                <a:ext uri="{FF2B5EF4-FFF2-40B4-BE49-F238E27FC236}">
                  <a16:creationId xmlns:a16="http://schemas.microsoft.com/office/drawing/2014/main" id="{3D2FEBB5-7390-493C-B06F-8FDEEF2E5198}"/>
                </a:ext>
              </a:extLst>
            </p:cNvPr>
            <p:cNvSpPr>
              <a:spLocks noChangeArrowheads="1"/>
            </p:cNvSpPr>
            <p:nvPr/>
          </p:nvSpPr>
          <p:spPr bwMode="auto">
            <a:xfrm>
              <a:off x="1213" y="234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T</a:t>
              </a:r>
              <a:endParaRPr lang="en-GB" altLang="en-US">
                <a:latin typeface="Times" panose="02020603050405020304" pitchFamily="18" charset="0"/>
              </a:endParaRPr>
            </a:p>
          </p:txBody>
        </p:sp>
        <p:sp>
          <p:nvSpPr>
            <p:cNvPr id="24715" name="Line 136">
              <a:extLst>
                <a:ext uri="{FF2B5EF4-FFF2-40B4-BE49-F238E27FC236}">
                  <a16:creationId xmlns:a16="http://schemas.microsoft.com/office/drawing/2014/main" id="{B3D8437B-8DEF-4D6C-874F-0C0161054E74}"/>
                </a:ext>
              </a:extLst>
            </p:cNvPr>
            <p:cNvSpPr>
              <a:spLocks noChangeShapeType="1"/>
            </p:cNvSpPr>
            <p:nvPr/>
          </p:nvSpPr>
          <p:spPr bwMode="auto">
            <a:xfrm>
              <a:off x="1254" y="2509"/>
              <a:ext cx="614" cy="82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grpSp>
      <p:sp>
        <p:nvSpPr>
          <p:cNvPr id="24582" name="Text Box 137">
            <a:extLst>
              <a:ext uri="{FF2B5EF4-FFF2-40B4-BE49-F238E27FC236}">
                <a16:creationId xmlns:a16="http://schemas.microsoft.com/office/drawing/2014/main" id="{F5957137-1AA5-467A-95A9-D710854D0EE8}"/>
              </a:ext>
            </a:extLst>
          </p:cNvPr>
          <p:cNvSpPr txBox="1">
            <a:spLocks noChangeArrowheads="1"/>
          </p:cNvSpPr>
          <p:nvPr/>
        </p:nvSpPr>
        <p:spPr bwMode="auto">
          <a:xfrm>
            <a:off x="914400" y="5638800"/>
            <a:ext cx="350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AU" altLang="en-US" sz="1800"/>
              <a:t>Simple Distributed Transaction</a:t>
            </a:r>
          </a:p>
        </p:txBody>
      </p:sp>
      <p:sp>
        <p:nvSpPr>
          <p:cNvPr id="24583" name="Text Box 138">
            <a:extLst>
              <a:ext uri="{FF2B5EF4-FFF2-40B4-BE49-F238E27FC236}">
                <a16:creationId xmlns:a16="http://schemas.microsoft.com/office/drawing/2014/main" id="{A72D49ED-C56E-49AE-A821-13698EB5F76F}"/>
              </a:ext>
            </a:extLst>
          </p:cNvPr>
          <p:cNvSpPr txBox="1">
            <a:spLocks noChangeArrowheads="1"/>
          </p:cNvSpPr>
          <p:nvPr/>
        </p:nvSpPr>
        <p:spPr bwMode="auto">
          <a:xfrm>
            <a:off x="4953000" y="5653088"/>
            <a:ext cx="320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AU" altLang="en-US" sz="1800"/>
              <a:t>Nested Distributed Transaction</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3253</TotalTime>
  <Words>4165</Words>
  <Application>Microsoft Office PowerPoint</Application>
  <PresentationFormat>On-screen Show (4:3)</PresentationFormat>
  <Paragraphs>556</Paragraphs>
  <Slides>52</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0" baseType="lpstr">
      <vt:lpstr>Arial</vt:lpstr>
      <vt:lpstr>Helvetica</vt:lpstr>
      <vt:lpstr>Tahoma</vt:lpstr>
      <vt:lpstr>Times</vt:lpstr>
      <vt:lpstr>Times New Roman</vt:lpstr>
      <vt:lpstr>Wingdings</vt:lpstr>
      <vt:lpstr>Default Design</vt:lpstr>
      <vt:lpstr>Visio</vt:lpstr>
      <vt:lpstr>PowerPoint Presentation</vt:lpstr>
      <vt:lpstr>Overview </vt:lpstr>
      <vt:lpstr>Breakdown of Election Algorithms, Distributed Transactions and Concurrency Control</vt:lpstr>
      <vt:lpstr>Election Algorithm</vt:lpstr>
      <vt:lpstr>The Bully Algorithm (by Garcia-Molina) </vt:lpstr>
      <vt:lpstr>The Bully Algorithm </vt:lpstr>
      <vt:lpstr>A Ring Algorithm </vt:lpstr>
      <vt:lpstr>PowerPoint Presentation</vt:lpstr>
      <vt:lpstr>Distributed Transactions</vt:lpstr>
      <vt:lpstr>Distributed (Atomic) Transactions</vt:lpstr>
      <vt:lpstr>Transaction Processing </vt:lpstr>
      <vt:lpstr>Stable Storage</vt:lpstr>
      <vt:lpstr>Transaction Primitives </vt:lpstr>
      <vt:lpstr>Properties of Transactions </vt:lpstr>
      <vt:lpstr>Atomicity</vt:lpstr>
      <vt:lpstr>Consistency </vt:lpstr>
      <vt:lpstr>Isolation </vt:lpstr>
      <vt:lpstr>Durability </vt:lpstr>
      <vt:lpstr>Nested Transactions </vt:lpstr>
      <vt:lpstr>Nested Transaction</vt:lpstr>
      <vt:lpstr> Implementation of Atomic Transactions </vt:lpstr>
      <vt:lpstr>Private Workspace </vt:lpstr>
      <vt:lpstr>Private Workspace</vt:lpstr>
      <vt:lpstr>Private Workspace</vt:lpstr>
      <vt:lpstr>Write-ahead Log </vt:lpstr>
      <vt:lpstr>Write-ahead Log </vt:lpstr>
      <vt:lpstr>Distributed Commit</vt:lpstr>
      <vt:lpstr>Two Phase Commit Protocol</vt:lpstr>
      <vt:lpstr>Two Phase Commit Protocol</vt:lpstr>
      <vt:lpstr>Two Phase Commit Protocol</vt:lpstr>
      <vt:lpstr>Three Phase Commit Protocol</vt:lpstr>
      <vt:lpstr>Concurrency Control in DS</vt:lpstr>
      <vt:lpstr> Concurrency Control Algorithm Using Locks </vt:lpstr>
      <vt:lpstr>Lock Based Concurrency Control</vt:lpstr>
      <vt:lpstr>Lock Based Concurrency Control</vt:lpstr>
      <vt:lpstr>Two Phase Locking</vt:lpstr>
      <vt:lpstr>Two Phase Locking</vt:lpstr>
      <vt:lpstr>Cascading Abort</vt:lpstr>
      <vt:lpstr>Strict  Two Phase Locking</vt:lpstr>
      <vt:lpstr>Strict Two Phase Locking</vt:lpstr>
      <vt:lpstr>Lock Granularity </vt:lpstr>
      <vt:lpstr> Concurrency Control Algorithm Using Timestamps (by Reed) </vt:lpstr>
      <vt:lpstr>Timestamp Based Concurrency Control</vt:lpstr>
      <vt:lpstr>Timestamp Based Concurrency Control</vt:lpstr>
      <vt:lpstr>Timestamp Based Concurrency Control</vt:lpstr>
      <vt:lpstr>Timestamp Based Concurrency Control</vt:lpstr>
      <vt:lpstr> Optimistic Concurrency Control (by Kung &amp; Robinson) </vt:lpstr>
      <vt:lpstr> Optimistic Concurrency Control </vt:lpstr>
      <vt:lpstr>Conditions for validation</vt:lpstr>
      <vt:lpstr> Optimistic Concurrency Control Observations </vt:lpstr>
      <vt:lpstr>Summation</vt:lpstr>
      <vt:lpstr>References</vt:lpstr>
    </vt:vector>
  </TitlesOfParts>
  <Company>Monash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FIT4001/CSE4333</dc:title>
  <dc:creator>Quazi Mamun</dc:creator>
  <cp:lastModifiedBy>Vishnu Monn Baskaran</cp:lastModifiedBy>
  <cp:revision>172</cp:revision>
  <dcterms:created xsi:type="dcterms:W3CDTF">2011-03-29T22:47:23Z</dcterms:created>
  <dcterms:modified xsi:type="dcterms:W3CDTF">2020-09-03T07:29:06Z</dcterms:modified>
</cp:coreProperties>
</file>