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4A9F-F261-33D4-0BBA-26E60D516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A2298-831C-9BB6-193C-49DC855DE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FEA8-E038-E086-AEB0-83A24070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E579-B99D-3EB0-73A1-D245C1CD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F880D-0DF7-A852-765B-A9250B2E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15F5-7B4D-1FE0-BBCF-C830CC1B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75070-D352-903A-B7C9-92624D277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DAA23-1F7B-BC30-B59E-D1435C9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3DEB-7AF6-51C7-AF4C-32C7847B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D3FFA-A815-1FAB-DCFE-17E72D93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F00FC-15E0-7CA4-478F-8E51EB71D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5CE42-C515-BF23-19E1-FC5443E4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96D-30ED-9B66-5CB5-FA72F2CC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B61D1-0131-0172-320F-DA8F8814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C50AE-EBF6-9A4F-6CDE-8FF6FED0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8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A29A-5916-DD75-66CD-B22AC8D5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D52A-BB3A-712D-6759-D43AC654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2F07-0F4B-9D06-902D-1153D048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EDEBD-3773-3FB3-1B11-A0A52727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64D23-AD0B-5C59-3F51-67844C8A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FBD1-D998-4D9C-AE96-88AB1898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4E1F0-FF96-4DB9-EF6B-FA93D154E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3F5D-8C4E-217D-6A9D-33CC3671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5BB7-2724-7021-823D-44598D18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8544A-87F8-CA05-4F88-1DDC2E53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7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FC58-55E6-C9C4-1E84-388D4B91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EFFC-96D3-7FEE-E74B-01C814F48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6755E-082D-EA4D-6008-1AA519DD7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4440A-7F77-7CAF-2E4C-5D3DF28C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B529-4B69-160D-9291-4355F70A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FABAC-1762-563F-4BD9-067114E5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ED58-2DE4-C7A2-6E8B-FB2C1306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DE305-CDC7-A625-EC53-51DE10407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D0DBD-F8E9-214F-D9BC-11A81A38B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E8D13-5535-2327-929A-7744FB344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50A5D-7174-EE42-5E34-D3752F51E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C7258-B668-60D2-2621-401BB4B6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70E0C-0326-ABF6-965A-6DA988F9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541B7-D3E0-EE14-B02D-461B5351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6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2D2-29E8-DA7A-3E0A-DB457AD4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D150E-AC8C-4693-6317-112770010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8B12A-CF9E-0512-DCE3-6A2A08D6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B7F2B-4D1F-A859-1BAA-C0FE5EAD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28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CE56F-FE98-B52F-5948-6D2B8B73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39892-FB76-E43C-D614-4AD0207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AD099-1944-67EC-CC5E-D90354A7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8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E6CB-69F7-053E-32AC-D1C2FF0C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D738-6F68-F3A1-018B-124EA58E4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38006-282D-0174-D4CA-3C5B7D48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64BCF-8CD6-5870-9092-E0F06588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6598F-4EFC-E68D-BEFA-516B3A97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F1EB2-D146-1C2F-0544-18CE557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A1CE-13DC-09F0-2F0E-A4B0EC8B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671ED-EA43-79F7-5C74-3654A1F37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F2EB3-68A2-8C99-F8FD-9F7F51C7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F7D5F-DCE6-298A-AD57-FDC250A0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B879-A1EE-7691-FE8D-56DCA409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71047-4810-27EC-9F22-6319BBA0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3EEAE-B3F5-A352-10CC-4C8458C6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0B1D-8FBC-B43F-6C09-EC090206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D5E3-5814-B1FB-813C-1842807DA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AA8FC-A6E1-4C60-996B-A4139110406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71C5E-1981-8423-1499-9EDC33D34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D59FE-97B8-9F53-1410-3EF42B486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2743E-4D22-4217-8901-297A7E3CC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1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5E5E-C412-739B-3395-89684F07E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Agile Development &amp; Scrum Framework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62CAF-A937-E61C-3636-19EADF71F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3440"/>
            <a:ext cx="9144000" cy="1655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Subtitle: Transitioning from Waterfall to Agile at </a:t>
            </a:r>
            <a:r>
              <a:rPr lang="en-US" dirty="0" err="1"/>
              <a:t>ChadaTech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Nicole Hutto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2/20/2025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8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8512-DBDA-EC27-A7F7-3CA17880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Overview of Scrum-Agile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BE18-E8F8-433C-33B6-DDB5F06D4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Definition of Agile and Scrum (</a:t>
            </a:r>
            <a:r>
              <a:rPr lang="en-US" dirty="0" err="1"/>
              <a:t>Schwaber</a:t>
            </a:r>
            <a:r>
              <a:rPr lang="en-US" dirty="0"/>
              <a:t> &amp; Sutherland, 2020)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principles: Iterative development, collaboration, continuous feedback (Rigby et al., 2020)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Benefits: Flexibility, faster delivery, improved quality (Gren et al.,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6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C306-BD42-2DA5-D85F-C2392591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Scrum Roles and Responsibilities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5545-FD0F-2504-2B12-5012F0EA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Owner: Defines and prioritizes user stories (</a:t>
            </a:r>
            <a:r>
              <a:rPr lang="en-US" dirty="0" err="1"/>
              <a:t>Schwaber</a:t>
            </a:r>
            <a:r>
              <a:rPr lang="en-US" dirty="0"/>
              <a:t> &amp; Sutherland, 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Scrum Master: Facilitates Agile processes, removes blockers (Drury-Grogan et al., 2021)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 Team: Implements features and ensures quality (Rigby et al., 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Testers: Validate functionality and report defects (Drury-Grogan et al., 2021)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9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A9BC-6D73-3B96-90D3-2D2F97AD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Agile Phases in the SDLC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6832-A38C-86BA-2D90-FF875C7D5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Planning: Gather requirements, define backlog (Drury-Grogan et al., 2021)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&amp; Development: Implement and test in iterations (Gren et al., 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Review &amp; Retrospective: Assess progress, refine process (Gren et al., 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Deployment: Deliver working product increments (Rigby et al., 2020)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0AC4-56CC-53E7-64CC-E72AF5E7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Waterfall vs. Agile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60D2-51F6-0535-38C5-D4FD3D3B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Waterfall: Sequential, rigid, difficult to adapt (Boehm, 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Agile: Iterative, flexible, promotes feedback (</a:t>
            </a:r>
            <a:r>
              <a:rPr lang="en-US" dirty="0" err="1"/>
              <a:t>Schwaber</a:t>
            </a:r>
            <a:r>
              <a:rPr lang="en-US" dirty="0"/>
              <a:t> &amp; Sutherland, 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How SNHU Travel project benefited from Agile over Waterfall (Drury-Grogan et al., 2021)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4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891B-3959-02FC-4B30-F3DCAB82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Choosing the Right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1DF5-735E-85B2-1C3C-3C06E6747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When to use Waterfall:</a:t>
            </a:r>
            <a:r>
              <a:rPr lang="en-US" dirty="0"/>
              <a:t> Best suited for projects with a fixed scope, regulatory compliance requirements, and well-defined objectives (Boehm, 2020).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When to use Agile:</a:t>
            </a:r>
            <a:r>
              <a:rPr lang="en-US" dirty="0"/>
              <a:t> Ideal for projects with evolving requirements, a need for customer collaboration, and frequent releases to refine the product (Rigby et al., 2020).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Final Recommendation:</a:t>
            </a:r>
            <a:r>
              <a:rPr lang="en-US" dirty="0"/>
              <a:t> Based on </a:t>
            </a:r>
            <a:r>
              <a:rPr lang="en-US" dirty="0" err="1"/>
              <a:t>ChadaTech’s</a:t>
            </a:r>
            <a:r>
              <a:rPr lang="en-US" dirty="0"/>
              <a:t> goals of improving product adaptability and fostering a collaborative corporate culture, transitioning to Agile is the best approach (Digital.ai, 2021).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0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E98D-D3B5-6F94-2075-54874F3D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 &amp; Q&amp;A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4A4F-B74C-7852-BE15-5AF3F06C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Summary of 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floor for questions and discussion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89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135F-ABEF-9546-5F42-9587938D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AF17-67EA-AC17-441C-5ADFB04F1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Boehm, B. (2020). The Evolving Role of Software Engineering in Agile Projects. IEEE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Drury-Grogan, M. L., Conboy, K., &amp; Acton, T. (2021). Examining Decision-Making in Agile Teams: A Complex Adaptive Systems Perspective. Journal of Systems and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Gren, L., </a:t>
            </a:r>
            <a:r>
              <a:rPr lang="en-US" dirty="0" err="1"/>
              <a:t>Torkar</a:t>
            </a:r>
            <a:r>
              <a:rPr lang="en-US" dirty="0"/>
              <a:t>, R., &amp; Feldt, R. (2020). The Effectiveness of Agile Practices in Software Development: A Systematic Review. Information and Software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Rigby, D. K., </a:t>
            </a:r>
            <a:r>
              <a:rPr lang="en-US" dirty="0" err="1"/>
              <a:t>Berez</a:t>
            </a:r>
            <a:r>
              <a:rPr lang="en-US" dirty="0"/>
              <a:t>, S., &amp; Allen, J. (2020). Agile at Scale. Harvard Business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Schwaber</a:t>
            </a:r>
            <a:r>
              <a:rPr lang="en-US" dirty="0"/>
              <a:t>, K., &amp; Sutherland, J. (2020). The Scrum Guide. Scrum.org.</a:t>
            </a:r>
          </a:p>
        </p:txBody>
      </p:sp>
    </p:spTree>
    <p:extLst>
      <p:ext uri="{BB962C8B-B14F-4D97-AF65-F5344CB8AC3E}">
        <p14:creationId xmlns:p14="http://schemas.microsoft.com/office/powerpoint/2010/main" val="343355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Agile Development &amp; Scrum Framework </vt:lpstr>
      <vt:lpstr>Overview of Scrum-Agile Approach </vt:lpstr>
      <vt:lpstr>Scrum Roles and Responsibilities </vt:lpstr>
      <vt:lpstr>Agile Phases in the SDLC </vt:lpstr>
      <vt:lpstr>Waterfall vs. Agile </vt:lpstr>
      <vt:lpstr>Choosing the Right Approach </vt:lpstr>
      <vt:lpstr>Conclusion &amp; Q&amp;A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Hutto</dc:creator>
  <cp:lastModifiedBy>Nicole Hutto</cp:lastModifiedBy>
  <cp:revision>1</cp:revision>
  <dcterms:created xsi:type="dcterms:W3CDTF">2025-02-23T18:24:39Z</dcterms:created>
  <dcterms:modified xsi:type="dcterms:W3CDTF">2025-02-23T18:24:59Z</dcterms:modified>
</cp:coreProperties>
</file>