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0" r:id="rId2"/>
    <p:sldId id="322" r:id="rId3"/>
    <p:sldId id="323" r:id="rId4"/>
    <p:sldId id="300" r:id="rId5"/>
    <p:sldId id="464" r:id="rId6"/>
    <p:sldId id="467" r:id="rId7"/>
    <p:sldId id="465" r:id="rId8"/>
    <p:sldId id="466" r:id="rId9"/>
    <p:sldId id="469" r:id="rId10"/>
    <p:sldId id="470" r:id="rId11"/>
    <p:sldId id="468" r:id="rId12"/>
    <p:sldId id="32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82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8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4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6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5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8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60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9" r:id="rId16"/>
    <p:sldLayoutId id="2147483670" r:id="rId17"/>
    <p:sldLayoutId id="2147483683" r:id="rId18"/>
    <p:sldLayoutId id="2147483707" r:id="rId19"/>
    <p:sldLayoutId id="2147483722" r:id="rId20"/>
    <p:sldLayoutId id="2147483723" r:id="rId21"/>
    <p:sldLayoutId id="2147483724" r:id="rId22"/>
    <p:sldLayoutId id="2147483725" r:id="rId23"/>
    <p:sldLayoutId id="2147483739" r:id="rId24"/>
    <p:sldLayoutId id="214748374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47.103.203.188:8080/tetris/html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83857" y="2166257"/>
            <a:ext cx="3605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lang="zh-CN" altLang="en-US" sz="60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514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俄罗斯方块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380426" y="4005118"/>
            <a:ext cx="657592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1751022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李翠琪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DB333FB-1F67-48AA-B608-9674D6BD36AA}"/>
              </a:ext>
            </a:extLst>
          </p:cNvPr>
          <p:cNvGrpSpPr/>
          <p:nvPr/>
        </p:nvGrpSpPr>
        <p:grpSpPr>
          <a:xfrm>
            <a:off x="767557" y="271524"/>
            <a:ext cx="3538623" cy="612864"/>
            <a:chOff x="767557" y="271524"/>
            <a:chExt cx="3538623" cy="612864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7557B98-4816-47FA-9F33-22F43925BB66}"/>
                </a:ext>
              </a:extLst>
            </p:cNvPr>
            <p:cNvSpPr txBox="1"/>
            <p:nvPr/>
          </p:nvSpPr>
          <p:spPr>
            <a:xfrm>
              <a:off x="1010863" y="34315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Tetris</a:t>
              </a: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定义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D82492E-42FF-4990-9EE8-455821D33A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22A604B-834C-4C3E-A056-3D32A164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45" y="977997"/>
            <a:ext cx="675416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27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DB333FB-1F67-48AA-B608-9674D6BD36AA}"/>
              </a:ext>
            </a:extLst>
          </p:cNvPr>
          <p:cNvGrpSpPr/>
          <p:nvPr/>
        </p:nvGrpSpPr>
        <p:grpSpPr>
          <a:xfrm>
            <a:off x="767557" y="271524"/>
            <a:ext cx="3538623" cy="612864"/>
            <a:chOff x="767557" y="271524"/>
            <a:chExt cx="3538623" cy="612864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7557B98-4816-47FA-9F33-22F43925BB66}"/>
                </a:ext>
              </a:extLst>
            </p:cNvPr>
            <p:cNvSpPr txBox="1"/>
            <p:nvPr/>
          </p:nvSpPr>
          <p:spPr>
            <a:xfrm>
              <a:off x="1010863" y="34315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整体逻辑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D82492E-42FF-4990-9EE8-455821D33A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71A2A7E-095A-4DE6-AE9E-2D35334B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1365066"/>
            <a:ext cx="1137443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80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2676993" y="2731488"/>
            <a:ext cx="4650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感谢大家的观看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4E81E20-9647-4114-9789-24000332A056}"/>
              </a:ext>
            </a:extLst>
          </p:cNvPr>
          <p:cNvGrpSpPr/>
          <p:nvPr/>
        </p:nvGrpSpPr>
        <p:grpSpPr>
          <a:xfrm>
            <a:off x="4506686" y="580571"/>
            <a:ext cx="3178629" cy="740229"/>
            <a:chOff x="986971" y="580571"/>
            <a:chExt cx="3178629" cy="74022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BCFDEB3-66BB-40C4-8D11-4501056B03A6}"/>
                </a:ext>
              </a:extLst>
            </p:cNvPr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C435717-89EF-43A4-A56D-C1E52D455097}"/>
                </a:ext>
              </a:extLst>
            </p:cNvPr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/>
                <a:t>CONTENT</a:t>
              </a:r>
              <a:endParaRPr lang="zh-CN" altLang="en-US" sz="3200" spc="3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4F2F81F-1381-469A-BD99-91691ACB81AF}"/>
              </a:ext>
            </a:extLst>
          </p:cNvPr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1F92CAA-0EEE-4A21-824E-E86591EC6710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BF5BCA0-516C-4CBE-B86F-F076C5F832C2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66D5DF7-83FB-440B-9B4A-646E25647069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32C0FBF-40D5-4F15-929B-12992D1B0258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C1FB228-7770-45E5-8CCB-C84F42001401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9B17D62-FEEE-4C83-8D70-558FBA77107C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C85318-81BB-4E15-B5E5-701F08E348FF}"/>
              </a:ext>
            </a:extLst>
          </p:cNvPr>
          <p:cNvCxnSpPr/>
          <p:nvPr/>
        </p:nvCxnSpPr>
        <p:spPr>
          <a:xfrm>
            <a:off x="0" y="418147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5160783-0C33-4392-B05E-B2A60C407C2F}"/>
              </a:ext>
            </a:extLst>
          </p:cNvPr>
          <p:cNvSpPr/>
          <p:nvPr/>
        </p:nvSpPr>
        <p:spPr>
          <a:xfrm rot="11174285">
            <a:off x="2098591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FC3652-6CB1-4822-862C-95F6B24737CB}"/>
              </a:ext>
            </a:extLst>
          </p:cNvPr>
          <p:cNvSpPr/>
          <p:nvPr/>
        </p:nvSpPr>
        <p:spPr>
          <a:xfrm rot="11174285">
            <a:off x="3402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1736F28-A0B3-49C1-805C-6C7BE686201E}"/>
              </a:ext>
            </a:extLst>
          </p:cNvPr>
          <p:cNvSpPr/>
          <p:nvPr/>
        </p:nvSpPr>
        <p:spPr>
          <a:xfrm rot="11174285">
            <a:off x="33470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A810E51-BA1E-4A94-90E7-DBAF51E8FF66}"/>
              </a:ext>
            </a:extLst>
          </p:cNvPr>
          <p:cNvSpPr/>
          <p:nvPr/>
        </p:nvSpPr>
        <p:spPr>
          <a:xfrm rot="11174285">
            <a:off x="7000792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E44D1F1-CD3E-45AA-96E2-EAD0F3855D09}"/>
              </a:ext>
            </a:extLst>
          </p:cNvPr>
          <p:cNvSpPr/>
          <p:nvPr/>
        </p:nvSpPr>
        <p:spPr>
          <a:xfrm rot="11174285">
            <a:off x="53186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6BA0FA7-BB3D-40B6-AF0C-14D2BFA65BAF}"/>
              </a:ext>
            </a:extLst>
          </p:cNvPr>
          <p:cNvSpPr/>
          <p:nvPr/>
        </p:nvSpPr>
        <p:spPr>
          <a:xfrm rot="11174285">
            <a:off x="83254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DE55611-AC48-489F-88C9-ADECAF634AE9}"/>
              </a:ext>
            </a:extLst>
          </p:cNvPr>
          <p:cNvSpPr/>
          <p:nvPr/>
        </p:nvSpPr>
        <p:spPr>
          <a:xfrm rot="11174285">
            <a:off x="9790696" y="412182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74CF35B-304D-440E-8696-3347F57E03F7}"/>
              </a:ext>
            </a:extLst>
          </p:cNvPr>
          <p:cNvSpPr/>
          <p:nvPr/>
        </p:nvSpPr>
        <p:spPr>
          <a:xfrm rot="11174285">
            <a:off x="11115394" y="40416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DC2FA0-8FFA-4A8B-9625-BF3DE3F3F236}"/>
              </a:ext>
            </a:extLst>
          </p:cNvPr>
          <p:cNvCxnSpPr>
            <a:stCxn id="15" idx="3"/>
          </p:cNvCxnSpPr>
          <p:nvPr/>
        </p:nvCxnSpPr>
        <p:spPr>
          <a:xfrm flipV="1">
            <a:off x="539772" y="3804439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E397710-2C59-45CA-83DE-96E833FA1926}"/>
              </a:ext>
            </a:extLst>
          </p:cNvPr>
          <p:cNvCxnSpPr>
            <a:endCxn id="14" idx="5"/>
          </p:cNvCxnSpPr>
          <p:nvPr/>
        </p:nvCxnSpPr>
        <p:spPr>
          <a:xfrm>
            <a:off x="1226539" y="3804439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48B29B9-11D2-4B61-8AC6-ECC2227DE6D6}"/>
              </a:ext>
            </a:extLst>
          </p:cNvPr>
          <p:cNvCxnSpPr>
            <a:stCxn id="14" idx="1"/>
            <a:endCxn id="26" idx="5"/>
          </p:cNvCxnSpPr>
          <p:nvPr/>
        </p:nvCxnSpPr>
        <p:spPr>
          <a:xfrm>
            <a:off x="2229378" y="4264973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6A9EAEF-0CB1-4BDB-9D3B-AE96B25EE8E6}"/>
              </a:ext>
            </a:extLst>
          </p:cNvPr>
          <p:cNvCxnSpPr>
            <a:stCxn id="26" idx="7"/>
            <a:endCxn id="16" idx="7"/>
          </p:cNvCxnSpPr>
          <p:nvPr/>
        </p:nvCxnSpPr>
        <p:spPr>
          <a:xfrm flipV="1">
            <a:off x="2560627" y="4225588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9BE66EF-194E-4079-B6B6-E1D715E8DFC4}"/>
              </a:ext>
            </a:extLst>
          </p:cNvPr>
          <p:cNvSpPr/>
          <p:nvPr/>
        </p:nvSpPr>
        <p:spPr>
          <a:xfrm rot="11174285">
            <a:off x="2547778" y="491586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7DAE5D-2DB7-4785-B59A-0FF8D90F5ABD}"/>
              </a:ext>
            </a:extLst>
          </p:cNvPr>
          <p:cNvCxnSpPr/>
          <p:nvPr/>
        </p:nvCxnSpPr>
        <p:spPr>
          <a:xfrm flipV="1">
            <a:off x="3475027" y="3716111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9FF47DA-A4DB-4D19-9B3C-B316B706B69A}"/>
              </a:ext>
            </a:extLst>
          </p:cNvPr>
          <p:cNvCxnSpPr>
            <a:stCxn id="18" idx="5"/>
          </p:cNvCxnSpPr>
          <p:nvPr/>
        </p:nvCxnSpPr>
        <p:spPr>
          <a:xfrm flipH="1" flipV="1">
            <a:off x="4632960" y="3720465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3E3C46C-BBE4-4629-A986-BD57A4788DA9}"/>
              </a:ext>
            </a:extLst>
          </p:cNvPr>
          <p:cNvSpPr/>
          <p:nvPr/>
        </p:nvSpPr>
        <p:spPr>
          <a:xfrm rot="11174285">
            <a:off x="4543512" y="367214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13BB9F-7355-44C4-91B1-CEB9E6F0E802}"/>
              </a:ext>
            </a:extLst>
          </p:cNvPr>
          <p:cNvCxnSpPr/>
          <p:nvPr/>
        </p:nvCxnSpPr>
        <p:spPr>
          <a:xfrm>
            <a:off x="5403840" y="4167552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174898-DFEC-4F37-9AB8-81B7A08FCE7E}"/>
              </a:ext>
            </a:extLst>
          </p:cNvPr>
          <p:cNvCxnSpPr>
            <a:stCxn id="17" idx="7"/>
          </p:cNvCxnSpPr>
          <p:nvPr/>
        </p:nvCxnSpPr>
        <p:spPr>
          <a:xfrm flipH="1">
            <a:off x="5661659" y="4252613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485D709-6F59-45D3-AC66-2F925B7DD3D9}"/>
              </a:ext>
            </a:extLst>
          </p:cNvPr>
          <p:cNvSpPr/>
          <p:nvPr/>
        </p:nvSpPr>
        <p:spPr>
          <a:xfrm rot="11174285">
            <a:off x="5578556" y="458170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C1E047A-336B-4A08-9880-8585EE36BDFD}"/>
              </a:ext>
            </a:extLst>
          </p:cNvPr>
          <p:cNvCxnSpPr/>
          <p:nvPr/>
        </p:nvCxnSpPr>
        <p:spPr>
          <a:xfrm flipH="1">
            <a:off x="7104699" y="3595688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F78A761-35EE-441D-BC7F-00EB0361FDB5}"/>
              </a:ext>
            </a:extLst>
          </p:cNvPr>
          <p:cNvCxnSpPr>
            <a:stCxn id="20" idx="5"/>
          </p:cNvCxnSpPr>
          <p:nvPr/>
        </p:nvCxnSpPr>
        <p:spPr>
          <a:xfrm flipH="1" flipV="1">
            <a:off x="9029700" y="3552825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78CDA8A6-25D2-4CEF-8566-85DDE2FAB506}"/>
              </a:ext>
            </a:extLst>
          </p:cNvPr>
          <p:cNvSpPr/>
          <p:nvPr/>
        </p:nvSpPr>
        <p:spPr>
          <a:xfrm rot="11174285">
            <a:off x="8990541" y="34608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3DD0849-9C05-435C-A9F2-7CA8361FEFCE}"/>
              </a:ext>
            </a:extLst>
          </p:cNvPr>
          <p:cNvCxnSpPr>
            <a:endCxn id="19" idx="1"/>
          </p:cNvCxnSpPr>
          <p:nvPr/>
        </p:nvCxnSpPr>
        <p:spPr>
          <a:xfrm flipH="1" flipV="1">
            <a:off x="8509391" y="4242967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0EE8AC9-FBEF-429A-A8D2-690EFCB81F34}"/>
              </a:ext>
            </a:extLst>
          </p:cNvPr>
          <p:cNvCxnSpPr>
            <a:cxnSpLocks/>
            <a:stCxn id="21" idx="7"/>
          </p:cNvCxnSpPr>
          <p:nvPr/>
        </p:nvCxnSpPr>
        <p:spPr>
          <a:xfrm flipH="1">
            <a:off x="9782432" y="4225587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B7F80FD-A0ED-4C15-9265-6A60A74FFC4C}"/>
              </a:ext>
            </a:extLst>
          </p:cNvPr>
          <p:cNvSpPr txBox="1"/>
          <p:nvPr/>
        </p:nvSpPr>
        <p:spPr>
          <a:xfrm>
            <a:off x="328736" y="325275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C96D59-40E1-4C9F-BC22-E6BA401A2A5F}"/>
              </a:ext>
            </a:extLst>
          </p:cNvPr>
          <p:cNvSpPr txBox="1"/>
          <p:nvPr/>
        </p:nvSpPr>
        <p:spPr>
          <a:xfrm>
            <a:off x="3543966" y="441351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8470B80-6880-4E85-A61F-A4211770AAE6}"/>
              </a:ext>
            </a:extLst>
          </p:cNvPr>
          <p:cNvSpPr txBox="1"/>
          <p:nvPr/>
        </p:nvSpPr>
        <p:spPr>
          <a:xfrm>
            <a:off x="5662736" y="3316464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25C554B-DA8F-4BC9-800B-8DD4C1C1B465}"/>
              </a:ext>
            </a:extLst>
          </p:cNvPr>
          <p:cNvSpPr txBox="1"/>
          <p:nvPr/>
        </p:nvSpPr>
        <p:spPr>
          <a:xfrm>
            <a:off x="8669470" y="442277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790E0B-E40F-4E15-B32B-0BE17B3718E5}"/>
              </a:ext>
            </a:extLst>
          </p:cNvPr>
          <p:cNvSpPr/>
          <p:nvPr/>
        </p:nvSpPr>
        <p:spPr>
          <a:xfrm>
            <a:off x="945044" y="336268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</a:rPr>
              <a:t>项目概述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A3E83C1-AD43-4EBA-9F88-E61EF5C4AD8F}"/>
              </a:ext>
            </a:extLst>
          </p:cNvPr>
          <p:cNvSpPr/>
          <p:nvPr/>
        </p:nvSpPr>
        <p:spPr>
          <a:xfrm>
            <a:off x="4129061" y="452542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3D5183-0120-4E9C-82FC-8CA203A277C1}"/>
              </a:ext>
            </a:extLst>
          </p:cNvPr>
          <p:cNvSpPr/>
          <p:nvPr/>
        </p:nvSpPr>
        <p:spPr>
          <a:xfrm>
            <a:off x="6202076" y="3449655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</a:rPr>
              <a:t>项目展示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9201404-8AE6-474A-883E-BF2059DBA65B}"/>
              </a:ext>
            </a:extLst>
          </p:cNvPr>
          <p:cNvSpPr/>
          <p:nvPr/>
        </p:nvSpPr>
        <p:spPr>
          <a:xfrm>
            <a:off x="9216912" y="452542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</a:rPr>
              <a:t>代码展示</a:t>
            </a:r>
          </a:p>
        </p:txBody>
      </p:sp>
    </p:spTree>
    <p:extLst>
      <p:ext uri="{BB962C8B-B14F-4D97-AF65-F5344CB8AC3E}">
        <p14:creationId xmlns:p14="http://schemas.microsoft.com/office/powerpoint/2010/main" val="4952367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>
                    <a:lumMod val="50000"/>
                  </a:schemeClr>
                </a:solidFill>
              </a:rPr>
              <a:t>项目概述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/>
          <p:cNvSpPr/>
          <p:nvPr/>
        </p:nvSpPr>
        <p:spPr>
          <a:xfrm rot="11174285">
            <a:off x="7731388" y="4317514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8101258" y="1325626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cxnSpLocks/>
            <a:stCxn id="227" idx="5"/>
          </p:cNvCxnSpPr>
          <p:nvPr/>
        </p:nvCxnSpPr>
        <p:spPr>
          <a:xfrm flipH="1" flipV="1">
            <a:off x="7527683" y="5741038"/>
            <a:ext cx="1043037" cy="506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cxnSpLocks/>
            <a:stCxn id="121" idx="7"/>
          </p:cNvCxnSpPr>
          <p:nvPr/>
        </p:nvCxnSpPr>
        <p:spPr>
          <a:xfrm flipH="1">
            <a:off x="6749533" y="1456413"/>
            <a:ext cx="1369440" cy="786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cxnSpLocks/>
            <a:stCxn id="121" idx="5"/>
          </p:cNvCxnSpPr>
          <p:nvPr/>
        </p:nvCxnSpPr>
        <p:spPr>
          <a:xfrm flipH="1">
            <a:off x="6041759" y="1343341"/>
            <a:ext cx="2089574" cy="174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DB333FB-1F67-48AA-B608-9674D6BD36AA}"/>
              </a:ext>
            </a:extLst>
          </p:cNvPr>
          <p:cNvGrpSpPr/>
          <p:nvPr/>
        </p:nvGrpSpPr>
        <p:grpSpPr>
          <a:xfrm>
            <a:off x="767557" y="271524"/>
            <a:ext cx="3530234" cy="612864"/>
            <a:chOff x="767557" y="271524"/>
            <a:chExt cx="3530234" cy="612864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7557B98-4816-47FA-9F33-22F43925BB66}"/>
                </a:ext>
              </a:extLst>
            </p:cNvPr>
            <p:cNvSpPr txBox="1"/>
            <p:nvPr/>
          </p:nvSpPr>
          <p:spPr>
            <a:xfrm>
              <a:off x="1002474" y="34315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项目简介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D82492E-42FF-4990-9EE8-455821D33A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1168429" y="1384308"/>
            <a:ext cx="9746660" cy="126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项目环境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1" i="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 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原生框架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开发的俄罗斯方块前端游戏。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266700">
              <a:lnSpc>
                <a:spcPct val="107000"/>
              </a:lnSpc>
              <a:spcAft>
                <a:spcPts val="800"/>
              </a:spcAft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项目远程服务器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http://47.103.203.188:8080/tetris/html/index.html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ED8284-6255-4A34-8D40-D44F7D528448}"/>
              </a:ext>
            </a:extLst>
          </p:cNvPr>
          <p:cNvSpPr txBox="1"/>
          <p:nvPr/>
        </p:nvSpPr>
        <p:spPr>
          <a:xfrm flipH="1">
            <a:off x="1493240" y="2464589"/>
            <a:ext cx="6985780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整体架构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index.html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负责游戏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画面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的展示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index.css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负责对游戏画面的美化。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bg.jpg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为背景图片。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文件夹中：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const.js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定义了整个游戏的常量，如游戏长宽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tetris.js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封装了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controller.js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游戏的具体逻辑，如控制方块下落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view.js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负责游戏方块的绘制等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F51B04-D53B-4C9B-9CA7-1677754F6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076" y="2977495"/>
            <a:ext cx="2739016" cy="30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643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>
                    <a:lumMod val="50000"/>
                  </a:schemeClr>
                </a:solidFill>
              </a:rPr>
              <a:t>功能介绍</a:t>
            </a:r>
          </a:p>
          <a:p>
            <a:pPr algn="ctr"/>
            <a:endParaRPr lang="zh-CN" altLang="en-US" sz="4000" b="1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0174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/>
          <p:cNvSpPr/>
          <p:nvPr/>
        </p:nvSpPr>
        <p:spPr>
          <a:xfrm rot="11174285">
            <a:off x="7731388" y="4317514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8101258" y="1325626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cxnSpLocks/>
            <a:stCxn id="227" idx="5"/>
          </p:cNvCxnSpPr>
          <p:nvPr/>
        </p:nvCxnSpPr>
        <p:spPr>
          <a:xfrm flipH="1" flipV="1">
            <a:off x="7527683" y="5741038"/>
            <a:ext cx="1043037" cy="5064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接连接符 507"/>
          <p:cNvCxnSpPr>
            <a:cxnSpLocks/>
            <a:stCxn id="121" idx="7"/>
          </p:cNvCxnSpPr>
          <p:nvPr/>
        </p:nvCxnSpPr>
        <p:spPr>
          <a:xfrm flipH="1">
            <a:off x="6749533" y="1456413"/>
            <a:ext cx="1369440" cy="786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cxnSpLocks/>
            <a:stCxn id="121" idx="5"/>
          </p:cNvCxnSpPr>
          <p:nvPr/>
        </p:nvCxnSpPr>
        <p:spPr>
          <a:xfrm flipH="1">
            <a:off x="6041759" y="1343341"/>
            <a:ext cx="2089574" cy="1740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DB333FB-1F67-48AA-B608-9674D6BD36AA}"/>
              </a:ext>
            </a:extLst>
          </p:cNvPr>
          <p:cNvGrpSpPr/>
          <p:nvPr/>
        </p:nvGrpSpPr>
        <p:grpSpPr>
          <a:xfrm>
            <a:off x="767557" y="271524"/>
            <a:ext cx="3538623" cy="612864"/>
            <a:chOff x="767557" y="271524"/>
            <a:chExt cx="3538623" cy="612864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7557B98-4816-47FA-9F33-22F43925BB66}"/>
                </a:ext>
              </a:extLst>
            </p:cNvPr>
            <p:cNvSpPr txBox="1"/>
            <p:nvPr/>
          </p:nvSpPr>
          <p:spPr>
            <a:xfrm>
              <a:off x="1010863" y="34315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功能介绍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D82492E-42FF-4990-9EE8-455821D33A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8ED8284-6255-4A34-8D40-D44F7D528448}"/>
              </a:ext>
            </a:extLst>
          </p:cNvPr>
          <p:cNvSpPr txBox="1"/>
          <p:nvPr/>
        </p:nvSpPr>
        <p:spPr>
          <a:xfrm flipH="1">
            <a:off x="1560594" y="1401842"/>
            <a:ext cx="6985780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方块自由下落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下一方块展示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方块随机颜色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方块变体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方块左右移动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方块加速下移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方块碰撞检测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消除满行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改变游戏速度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统计得分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暂停与重新开始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5274A8-2C7F-46B7-819E-32B9F50B3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1930" r="1973" b="1278"/>
          <a:stretch/>
        </p:blipFill>
        <p:spPr>
          <a:xfrm>
            <a:off x="5310758" y="1517343"/>
            <a:ext cx="5179511" cy="45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915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>
                    <a:lumMod val="50000"/>
                  </a:schemeClr>
                </a:solidFill>
              </a:rPr>
              <a:t>项目展示</a:t>
            </a:r>
          </a:p>
          <a:p>
            <a:pPr algn="ctr"/>
            <a:endParaRPr lang="zh-CN" altLang="en-US" sz="4000" b="1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42510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>
                    <a:lumMod val="50000"/>
                  </a:schemeClr>
                </a:solidFill>
              </a:rPr>
              <a:t>代码展示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6915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椭圆 218"/>
          <p:cNvSpPr/>
          <p:nvPr/>
        </p:nvSpPr>
        <p:spPr>
          <a:xfrm rot="11174285">
            <a:off x="7598712" y="6830911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 rot="11174285">
            <a:off x="8540645" y="6229769"/>
            <a:ext cx="160862" cy="1608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1174285">
            <a:off x="2990402" y="105442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4" name="直接连接符 233"/>
          <p:cNvCxnSpPr>
            <a:stCxn id="227" idx="6"/>
            <a:endCxn id="219" idx="2"/>
          </p:cNvCxnSpPr>
          <p:nvPr/>
        </p:nvCxnSpPr>
        <p:spPr>
          <a:xfrm flipH="1">
            <a:off x="7822257" y="6301460"/>
            <a:ext cx="718864" cy="653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DB333FB-1F67-48AA-B608-9674D6BD36AA}"/>
              </a:ext>
            </a:extLst>
          </p:cNvPr>
          <p:cNvGrpSpPr/>
          <p:nvPr/>
        </p:nvGrpSpPr>
        <p:grpSpPr>
          <a:xfrm>
            <a:off x="767557" y="271524"/>
            <a:ext cx="3538623" cy="612864"/>
            <a:chOff x="767557" y="271524"/>
            <a:chExt cx="3538623" cy="612864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7557B98-4816-47FA-9F33-22F43925BB66}"/>
                </a:ext>
              </a:extLst>
            </p:cNvPr>
            <p:cNvSpPr txBox="1"/>
            <p:nvPr/>
          </p:nvSpPr>
          <p:spPr>
            <a:xfrm>
              <a:off x="1010863" y="34315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HTML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D82492E-42FF-4990-9EE8-455821D33A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180E82C-2A4C-45B2-B353-3BC0CA86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27" y="1042910"/>
            <a:ext cx="825932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7760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215</Words>
  <Application>Microsoft Office PowerPoint</Application>
  <PresentationFormat>宽屏</PresentationFormat>
  <Paragraphs>60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Titillium</vt:lpstr>
      <vt:lpstr>等线</vt:lpstr>
      <vt:lpstr>微软雅黑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李 翠琪</cp:lastModifiedBy>
  <cp:revision>30</cp:revision>
  <dcterms:created xsi:type="dcterms:W3CDTF">2018-08-24T09:58:24Z</dcterms:created>
  <dcterms:modified xsi:type="dcterms:W3CDTF">2020-08-24T02:14:19Z</dcterms:modified>
</cp:coreProperties>
</file>