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9" r:id="rId4"/>
    <p:sldId id="260" r:id="rId5"/>
    <p:sldId id="262" r:id="rId6"/>
    <p:sldId id="263" r:id="rId7"/>
    <p:sldId id="264" r:id="rId8"/>
    <p:sldId id="265" r:id="rId9"/>
    <p:sldId id="266" r:id="rId10"/>
    <p:sldId id="271" r:id="rId11"/>
    <p:sldId id="272"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95" d="100"/>
          <a:sy n="95" d="100"/>
        </p:scale>
        <p:origin x="1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2B3D4-0E80-4FE5-8F65-8FBC71614E81}" type="doc">
      <dgm:prSet loTypeId="urn:microsoft.com/office/officeart/2005/8/layout/hProcess10" loCatId="process" qsTypeId="urn:microsoft.com/office/officeart/2005/8/quickstyle/simple1" qsCatId="simple" csTypeId="urn:microsoft.com/office/officeart/2005/8/colors/accent6_2" csCatId="accent6" phldr="1"/>
      <dgm:spPr/>
      <dgm:t>
        <a:bodyPr/>
        <a:lstStyle/>
        <a:p>
          <a:endParaRPr lang="en-US"/>
        </a:p>
      </dgm:t>
    </dgm:pt>
    <dgm:pt modelId="{B340E40E-F9A2-4B71-9A31-5140350CFBB0}">
      <dgm:prSet phldrT="[Text]"/>
      <dgm:spPr/>
      <dgm:t>
        <a:bodyPr/>
        <a:lstStyle/>
        <a:p>
          <a:r>
            <a:rPr lang="en-US" sz="1400" dirty="0"/>
            <a:t>Data Cleanup</a:t>
          </a:r>
        </a:p>
      </dgm:t>
    </dgm:pt>
    <dgm:pt modelId="{33906D33-DF1E-4AC0-B421-2AA0FEACD301}" type="parTrans" cxnId="{680EF4D2-3F1B-44FE-9F7F-E59763C2FFD5}">
      <dgm:prSet/>
      <dgm:spPr/>
      <dgm:t>
        <a:bodyPr/>
        <a:lstStyle/>
        <a:p>
          <a:endParaRPr lang="en-US"/>
        </a:p>
      </dgm:t>
    </dgm:pt>
    <dgm:pt modelId="{F78BD068-D318-4C04-A382-FFF0B881EA2F}" type="sibTrans" cxnId="{680EF4D2-3F1B-44FE-9F7F-E59763C2FFD5}">
      <dgm:prSet/>
      <dgm:spPr/>
      <dgm:t>
        <a:bodyPr/>
        <a:lstStyle/>
        <a:p>
          <a:endParaRPr lang="en-US"/>
        </a:p>
      </dgm:t>
    </dgm:pt>
    <dgm:pt modelId="{942DD799-7D87-4B83-8D1D-C868361FE769}">
      <dgm:prSet phldrT="[Text]" custT="1"/>
      <dgm:spPr/>
      <dgm:t>
        <a:bodyPr/>
        <a:lstStyle/>
        <a:p>
          <a:r>
            <a:rPr lang="en-US" sz="1000" dirty="0"/>
            <a:t>Clean up columns</a:t>
          </a:r>
          <a:endParaRPr lang="en-US" sz="1100" dirty="0"/>
        </a:p>
      </dgm:t>
    </dgm:pt>
    <dgm:pt modelId="{EEC5CDD1-B77A-41C7-A486-C8EC29BED0A9}" type="parTrans" cxnId="{C19E0FC5-6764-409A-801E-25ADE1D8DA12}">
      <dgm:prSet/>
      <dgm:spPr/>
      <dgm:t>
        <a:bodyPr/>
        <a:lstStyle/>
        <a:p>
          <a:endParaRPr lang="en-US"/>
        </a:p>
      </dgm:t>
    </dgm:pt>
    <dgm:pt modelId="{A7C64437-34D3-412E-9EC8-45D546BC6EC4}" type="sibTrans" cxnId="{C19E0FC5-6764-409A-801E-25ADE1D8DA12}">
      <dgm:prSet/>
      <dgm:spPr/>
      <dgm:t>
        <a:bodyPr/>
        <a:lstStyle/>
        <a:p>
          <a:endParaRPr lang="en-US"/>
        </a:p>
      </dgm:t>
    </dgm:pt>
    <dgm:pt modelId="{8778F714-32BF-452E-BA51-C74873F8FF8F}">
      <dgm:prSet phldrT="[Text]" custT="1"/>
      <dgm:spPr/>
      <dgm:t>
        <a:bodyPr/>
        <a:lstStyle/>
        <a:p>
          <a:r>
            <a:rPr lang="en-US" sz="900" dirty="0"/>
            <a:t>Clean data types</a:t>
          </a:r>
          <a:endParaRPr lang="en-US" sz="1100" dirty="0"/>
        </a:p>
      </dgm:t>
    </dgm:pt>
    <dgm:pt modelId="{FB26DBBB-2834-4DAE-BBA3-E4B048F1E0A7}" type="parTrans" cxnId="{36B76AF9-E8FE-4C7E-A7FC-A30EFB5D22FE}">
      <dgm:prSet/>
      <dgm:spPr/>
      <dgm:t>
        <a:bodyPr/>
        <a:lstStyle/>
        <a:p>
          <a:endParaRPr lang="en-US"/>
        </a:p>
      </dgm:t>
    </dgm:pt>
    <dgm:pt modelId="{7BBDF384-41C0-4CDB-82D6-BA73F5B20501}" type="sibTrans" cxnId="{36B76AF9-E8FE-4C7E-A7FC-A30EFB5D22FE}">
      <dgm:prSet/>
      <dgm:spPr/>
      <dgm:t>
        <a:bodyPr/>
        <a:lstStyle/>
        <a:p>
          <a:endParaRPr lang="en-US"/>
        </a:p>
      </dgm:t>
    </dgm:pt>
    <dgm:pt modelId="{042388F7-56FF-4D4D-8E39-A3DEF9B33D6A}">
      <dgm:prSet phldrT="[Text]" custT="1"/>
      <dgm:spPr/>
      <dgm:t>
        <a:bodyPr/>
        <a:lstStyle/>
        <a:p>
          <a:r>
            <a:rPr lang="en-US" sz="1400" dirty="0"/>
            <a:t>Data Dictionary</a:t>
          </a:r>
        </a:p>
      </dgm:t>
    </dgm:pt>
    <dgm:pt modelId="{8A7FDD7C-8942-42E9-9194-5AB7622D6534}" type="parTrans" cxnId="{D449B58E-1EEC-464D-B060-E2E51A0D089B}">
      <dgm:prSet/>
      <dgm:spPr/>
      <dgm:t>
        <a:bodyPr/>
        <a:lstStyle/>
        <a:p>
          <a:endParaRPr lang="en-US"/>
        </a:p>
      </dgm:t>
    </dgm:pt>
    <dgm:pt modelId="{6C4D3FDD-1291-42F0-8BDB-D8EAB0B9CA51}" type="sibTrans" cxnId="{D449B58E-1EEC-464D-B060-E2E51A0D089B}">
      <dgm:prSet/>
      <dgm:spPr/>
      <dgm:t>
        <a:bodyPr/>
        <a:lstStyle/>
        <a:p>
          <a:endParaRPr lang="en-US"/>
        </a:p>
      </dgm:t>
    </dgm:pt>
    <dgm:pt modelId="{F87CDF46-F6F3-48CF-9622-79DA363ED6B3}">
      <dgm:prSet phldrT="[Text]" custT="1"/>
      <dgm:spPr/>
      <dgm:t>
        <a:bodyPr/>
        <a:lstStyle/>
        <a:p>
          <a:r>
            <a:rPr lang="en-US" sz="1000" dirty="0"/>
            <a:t>Understanding data variables</a:t>
          </a:r>
          <a:endParaRPr lang="en-US" sz="1200" dirty="0"/>
        </a:p>
      </dgm:t>
    </dgm:pt>
    <dgm:pt modelId="{9C855CC5-D7B9-4D09-896E-F5FE67BC7D54}" type="parTrans" cxnId="{54F64D49-C519-4C38-B197-0DDDBBF99F06}">
      <dgm:prSet/>
      <dgm:spPr/>
      <dgm:t>
        <a:bodyPr/>
        <a:lstStyle/>
        <a:p>
          <a:endParaRPr lang="en-US"/>
        </a:p>
      </dgm:t>
    </dgm:pt>
    <dgm:pt modelId="{E0C557E2-166F-4DC0-B91E-F47F27793ADA}" type="sibTrans" cxnId="{54F64D49-C519-4C38-B197-0DDDBBF99F06}">
      <dgm:prSet/>
      <dgm:spPr/>
      <dgm:t>
        <a:bodyPr/>
        <a:lstStyle/>
        <a:p>
          <a:endParaRPr lang="en-US"/>
        </a:p>
      </dgm:t>
    </dgm:pt>
    <dgm:pt modelId="{8BA8F0E1-EF5E-4AFA-B4D3-0BFE07E5D13B}">
      <dgm:prSet phldrT="[Text]"/>
      <dgm:spPr/>
      <dgm:t>
        <a:bodyPr/>
        <a:lstStyle/>
        <a:p>
          <a:r>
            <a:rPr lang="en-US" sz="1400" dirty="0"/>
            <a:t>Univariate Analysis</a:t>
          </a:r>
        </a:p>
      </dgm:t>
    </dgm:pt>
    <dgm:pt modelId="{7DAE65B2-1C82-4A34-8BA6-70A0CDA55A06}" type="parTrans" cxnId="{0D9F650E-3375-45AF-BD64-0AA580A8E881}">
      <dgm:prSet/>
      <dgm:spPr/>
      <dgm:t>
        <a:bodyPr/>
        <a:lstStyle/>
        <a:p>
          <a:endParaRPr lang="en-US"/>
        </a:p>
      </dgm:t>
    </dgm:pt>
    <dgm:pt modelId="{71BA3145-39AD-4566-BA63-6C85D38D8F57}" type="sibTrans" cxnId="{0D9F650E-3375-45AF-BD64-0AA580A8E881}">
      <dgm:prSet/>
      <dgm:spPr/>
      <dgm:t>
        <a:bodyPr/>
        <a:lstStyle/>
        <a:p>
          <a:endParaRPr lang="en-US"/>
        </a:p>
      </dgm:t>
    </dgm:pt>
    <dgm:pt modelId="{1111510F-CBBB-4413-A246-2779FCFC8D17}">
      <dgm:prSet phldrT="[Text]" custT="1"/>
      <dgm:spPr/>
      <dgm:t>
        <a:bodyPr/>
        <a:lstStyle/>
        <a:p>
          <a:r>
            <a:rPr lang="en-US" sz="1000" dirty="0"/>
            <a:t>Analysis of single variables</a:t>
          </a:r>
        </a:p>
      </dgm:t>
    </dgm:pt>
    <dgm:pt modelId="{D8385E13-9C72-48C2-AD7E-10743706DE42}" type="parTrans" cxnId="{22A6165E-C056-4A79-8A49-DB89EE5FA503}">
      <dgm:prSet/>
      <dgm:spPr/>
      <dgm:t>
        <a:bodyPr/>
        <a:lstStyle/>
        <a:p>
          <a:endParaRPr lang="en-US"/>
        </a:p>
      </dgm:t>
    </dgm:pt>
    <dgm:pt modelId="{31A8721F-D04F-4291-8325-E7519C56AF2E}" type="sibTrans" cxnId="{22A6165E-C056-4A79-8A49-DB89EE5FA503}">
      <dgm:prSet/>
      <dgm:spPr/>
      <dgm:t>
        <a:bodyPr/>
        <a:lstStyle/>
        <a:p>
          <a:endParaRPr lang="en-US"/>
        </a:p>
      </dgm:t>
    </dgm:pt>
    <dgm:pt modelId="{27D8BA7E-D108-46D0-82B0-CBA1F23A8F01}">
      <dgm:prSet phldrT="[Text]" custT="1"/>
      <dgm:spPr/>
      <dgm:t>
        <a:bodyPr/>
        <a:lstStyle/>
        <a:p>
          <a:r>
            <a:rPr lang="en-US" sz="1400" dirty="0"/>
            <a:t>Bivariate Analysis</a:t>
          </a:r>
        </a:p>
      </dgm:t>
    </dgm:pt>
    <dgm:pt modelId="{3A3F7D87-3BE8-4FBA-9FD5-BF23D3140750}" type="parTrans" cxnId="{E70726E5-55D7-4644-9E31-004AE31050B1}">
      <dgm:prSet/>
      <dgm:spPr/>
      <dgm:t>
        <a:bodyPr/>
        <a:lstStyle/>
        <a:p>
          <a:endParaRPr lang="en-US"/>
        </a:p>
      </dgm:t>
    </dgm:pt>
    <dgm:pt modelId="{B6932D1C-063D-4F6B-B321-879E2ABB28F8}" type="sibTrans" cxnId="{E70726E5-55D7-4644-9E31-004AE31050B1}">
      <dgm:prSet/>
      <dgm:spPr/>
      <dgm:t>
        <a:bodyPr/>
        <a:lstStyle/>
        <a:p>
          <a:endParaRPr lang="en-US"/>
        </a:p>
      </dgm:t>
    </dgm:pt>
    <dgm:pt modelId="{41EDFDC3-8582-4017-A32F-41B02E448543}">
      <dgm:prSet phldrT="[Text]" custT="1"/>
      <dgm:spPr/>
      <dgm:t>
        <a:bodyPr/>
        <a:lstStyle/>
        <a:p>
          <a:r>
            <a:rPr lang="en-US" sz="1400" dirty="0"/>
            <a:t>Observations</a:t>
          </a:r>
        </a:p>
      </dgm:t>
    </dgm:pt>
    <dgm:pt modelId="{EBD7277A-AD39-4917-B7C6-97B7C45C0C8A}" type="parTrans" cxnId="{AD4C5E3B-73E4-4A16-848B-A1C23A17FEFB}">
      <dgm:prSet/>
      <dgm:spPr/>
      <dgm:t>
        <a:bodyPr/>
        <a:lstStyle/>
        <a:p>
          <a:endParaRPr lang="en-US"/>
        </a:p>
      </dgm:t>
    </dgm:pt>
    <dgm:pt modelId="{939C62BC-3EE3-4818-8401-CA737A16E431}" type="sibTrans" cxnId="{AD4C5E3B-73E4-4A16-848B-A1C23A17FEFB}">
      <dgm:prSet/>
      <dgm:spPr/>
      <dgm:t>
        <a:bodyPr/>
        <a:lstStyle/>
        <a:p>
          <a:endParaRPr lang="en-US"/>
        </a:p>
      </dgm:t>
    </dgm:pt>
    <dgm:pt modelId="{21215490-2FBC-4D08-9EA5-B96E1AF4C135}">
      <dgm:prSet phldrT="[Text]" custT="1"/>
      <dgm:spPr/>
      <dgm:t>
        <a:bodyPr/>
        <a:lstStyle/>
        <a:p>
          <a:r>
            <a:rPr lang="en-US" sz="1000" dirty="0"/>
            <a:t>Analysis w.r.t two variables</a:t>
          </a:r>
        </a:p>
      </dgm:t>
    </dgm:pt>
    <dgm:pt modelId="{84D66CD5-A722-4887-91D7-097251CC4C36}" type="parTrans" cxnId="{D46245E5-2037-4CD0-A2C9-02AA2D61D898}">
      <dgm:prSet/>
      <dgm:spPr/>
      <dgm:t>
        <a:bodyPr/>
        <a:lstStyle/>
        <a:p>
          <a:endParaRPr lang="en-US"/>
        </a:p>
      </dgm:t>
    </dgm:pt>
    <dgm:pt modelId="{1A286FD8-53B5-4A9A-94A5-1E03E626D01C}" type="sibTrans" cxnId="{D46245E5-2037-4CD0-A2C9-02AA2D61D898}">
      <dgm:prSet/>
      <dgm:spPr/>
      <dgm:t>
        <a:bodyPr/>
        <a:lstStyle/>
        <a:p>
          <a:endParaRPr lang="en-US"/>
        </a:p>
      </dgm:t>
    </dgm:pt>
    <dgm:pt modelId="{CAF06911-0F8F-412C-9114-F85F79213D41}">
      <dgm:prSet phldrT="[Text]" custT="1"/>
      <dgm:spPr/>
      <dgm:t>
        <a:bodyPr/>
        <a:lstStyle/>
        <a:p>
          <a:r>
            <a:rPr lang="en-US" sz="1400" dirty="0"/>
            <a:t>Segmented Univariate Analysis</a:t>
          </a:r>
        </a:p>
      </dgm:t>
    </dgm:pt>
    <dgm:pt modelId="{BE0122A6-F1A2-4A56-9D49-73793E529F06}" type="parTrans" cxnId="{B3443EE4-9025-4DE1-B2B5-7CDFCD0E904C}">
      <dgm:prSet/>
      <dgm:spPr/>
      <dgm:t>
        <a:bodyPr/>
        <a:lstStyle/>
        <a:p>
          <a:endParaRPr lang="en-US"/>
        </a:p>
      </dgm:t>
    </dgm:pt>
    <dgm:pt modelId="{72ECB0C4-2778-45B0-8909-2C034BF0D7CC}" type="sibTrans" cxnId="{B3443EE4-9025-4DE1-B2B5-7CDFCD0E904C}">
      <dgm:prSet/>
      <dgm:spPr/>
      <dgm:t>
        <a:bodyPr/>
        <a:lstStyle/>
        <a:p>
          <a:endParaRPr lang="en-US"/>
        </a:p>
      </dgm:t>
    </dgm:pt>
    <dgm:pt modelId="{368DFA2F-AFC1-4BC7-B89B-FEA5A517BD4B}" type="pres">
      <dgm:prSet presAssocID="{2352B3D4-0E80-4FE5-8F65-8FBC71614E81}" presName="Name0" presStyleCnt="0">
        <dgm:presLayoutVars>
          <dgm:dir/>
          <dgm:resizeHandles val="exact"/>
        </dgm:presLayoutVars>
      </dgm:prSet>
      <dgm:spPr/>
    </dgm:pt>
    <dgm:pt modelId="{9800143D-915F-457F-A030-0DB449C0DEE5}" type="pres">
      <dgm:prSet presAssocID="{B340E40E-F9A2-4B71-9A31-5140350CFBB0}" presName="composite" presStyleCnt="0"/>
      <dgm:spPr/>
    </dgm:pt>
    <dgm:pt modelId="{B1EF0182-237A-45BA-A73C-F7EC1A1560C2}" type="pres">
      <dgm:prSet presAssocID="{B340E40E-F9A2-4B71-9A31-5140350CFBB0}" presName="imagSh" presStyleLbl="bgImgPlace1" presStyleIdx="0" presStyleCnt="6" custScaleX="69247" custScaleY="70976" custLinFactNeighborX="3264" custLinFactNeighborY="-2012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8C75902-DD60-4DAD-9C49-561B9A33438D}" type="pres">
      <dgm:prSet presAssocID="{B340E40E-F9A2-4B71-9A31-5140350CFBB0}" presName="txNode" presStyleLbl="node1" presStyleIdx="0" presStyleCnt="6">
        <dgm:presLayoutVars>
          <dgm:bulletEnabled val="1"/>
        </dgm:presLayoutVars>
      </dgm:prSet>
      <dgm:spPr/>
    </dgm:pt>
    <dgm:pt modelId="{07403EE6-56CC-4604-B9F7-166B4F9391C1}" type="pres">
      <dgm:prSet presAssocID="{F78BD068-D318-4C04-A382-FFF0B881EA2F}" presName="sibTrans" presStyleLbl="sibTrans2D1" presStyleIdx="0" presStyleCnt="5"/>
      <dgm:spPr/>
    </dgm:pt>
    <dgm:pt modelId="{04486734-2230-42D7-9782-BBD7CCBE63CB}" type="pres">
      <dgm:prSet presAssocID="{F78BD068-D318-4C04-A382-FFF0B881EA2F}" presName="connTx" presStyleLbl="sibTrans2D1" presStyleIdx="0" presStyleCnt="5"/>
      <dgm:spPr/>
    </dgm:pt>
    <dgm:pt modelId="{26F58639-C279-4875-90DE-57BFDE8D39AB}" type="pres">
      <dgm:prSet presAssocID="{042388F7-56FF-4D4D-8E39-A3DEF9B33D6A}" presName="composite" presStyleCnt="0"/>
      <dgm:spPr/>
    </dgm:pt>
    <dgm:pt modelId="{E45F288E-4AF2-471F-86CF-9A237B651DBA}" type="pres">
      <dgm:prSet presAssocID="{042388F7-56FF-4D4D-8E39-A3DEF9B33D6A}" presName="imagSh" presStyleLbl="bgImgPlace1" presStyleIdx="1" presStyleCnt="6" custScaleX="60889" custScaleY="66615" custLinFactNeighborX="-1576" custLinFactNeighborY="-1934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149FB16-0F54-430A-957A-F4FA96355E3A}" type="pres">
      <dgm:prSet presAssocID="{042388F7-56FF-4D4D-8E39-A3DEF9B33D6A}" presName="txNode" presStyleLbl="node1" presStyleIdx="1" presStyleCnt="6">
        <dgm:presLayoutVars>
          <dgm:bulletEnabled val="1"/>
        </dgm:presLayoutVars>
      </dgm:prSet>
      <dgm:spPr/>
    </dgm:pt>
    <dgm:pt modelId="{F8CAC15E-FA0A-4613-9AF6-6B5F78F80886}" type="pres">
      <dgm:prSet presAssocID="{6C4D3FDD-1291-42F0-8BDB-D8EAB0B9CA51}" presName="sibTrans" presStyleLbl="sibTrans2D1" presStyleIdx="1" presStyleCnt="5"/>
      <dgm:spPr/>
    </dgm:pt>
    <dgm:pt modelId="{F3B97FFD-637A-45B4-82A1-F4DA9DB77FFD}" type="pres">
      <dgm:prSet presAssocID="{6C4D3FDD-1291-42F0-8BDB-D8EAB0B9CA51}" presName="connTx" presStyleLbl="sibTrans2D1" presStyleIdx="1" presStyleCnt="5"/>
      <dgm:spPr/>
    </dgm:pt>
    <dgm:pt modelId="{6BE74088-8F3D-4720-825A-FCA97F6C9BA7}" type="pres">
      <dgm:prSet presAssocID="{8BA8F0E1-EF5E-4AFA-B4D3-0BFE07E5D13B}" presName="composite" presStyleCnt="0"/>
      <dgm:spPr/>
    </dgm:pt>
    <dgm:pt modelId="{6BEF8F92-7A96-4A8B-9302-B433D7838536}" type="pres">
      <dgm:prSet presAssocID="{8BA8F0E1-EF5E-4AFA-B4D3-0BFE07E5D13B}" presName="imagSh" presStyleLbl="bgImgPlace1" presStyleIdx="2" presStyleCnt="6" custScaleX="48966" custScaleY="50593" custLinFactNeighborX="-515" custLinFactNeighborY="-13881"/>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81B335DF-907A-4DFA-8638-3C3AD0EA48BE}" type="pres">
      <dgm:prSet presAssocID="{8BA8F0E1-EF5E-4AFA-B4D3-0BFE07E5D13B}" presName="txNode" presStyleLbl="node1" presStyleIdx="2" presStyleCnt="6" custLinFactNeighborX="535" custLinFactNeighborY="-535">
        <dgm:presLayoutVars>
          <dgm:bulletEnabled val="1"/>
        </dgm:presLayoutVars>
      </dgm:prSet>
      <dgm:spPr/>
    </dgm:pt>
    <dgm:pt modelId="{C9234599-6B6E-462D-B041-DF626FBB2D34}" type="pres">
      <dgm:prSet presAssocID="{71BA3145-39AD-4566-BA63-6C85D38D8F57}" presName="sibTrans" presStyleLbl="sibTrans2D1" presStyleIdx="2" presStyleCnt="5"/>
      <dgm:spPr/>
    </dgm:pt>
    <dgm:pt modelId="{B5A24784-9586-4E69-B786-5F327927B6F1}" type="pres">
      <dgm:prSet presAssocID="{71BA3145-39AD-4566-BA63-6C85D38D8F57}" presName="connTx" presStyleLbl="sibTrans2D1" presStyleIdx="2" presStyleCnt="5"/>
      <dgm:spPr/>
    </dgm:pt>
    <dgm:pt modelId="{6ECEF80F-AC06-4C63-AB9E-603724E0B460}" type="pres">
      <dgm:prSet presAssocID="{CAF06911-0F8F-412C-9114-F85F79213D41}" presName="composite" presStyleCnt="0"/>
      <dgm:spPr/>
    </dgm:pt>
    <dgm:pt modelId="{DC110F09-B2B9-4386-9D64-F32254288E81}" type="pres">
      <dgm:prSet presAssocID="{CAF06911-0F8F-412C-9114-F85F79213D41}" presName="imagSh" presStyleLbl="bgImgPlace1" presStyleIdx="3" presStyleCnt="6" custScaleX="51551" custScaleY="43915" custLinFactNeighborX="1516" custLinFactNeighborY="-13667"/>
      <dgm:spPr>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dgm:spPr>
    </dgm:pt>
    <dgm:pt modelId="{953C6A22-A3D1-44C5-9252-AAC7F11F9B81}" type="pres">
      <dgm:prSet presAssocID="{CAF06911-0F8F-412C-9114-F85F79213D41}" presName="txNode" presStyleLbl="node1" presStyleIdx="3" presStyleCnt="6">
        <dgm:presLayoutVars>
          <dgm:bulletEnabled val="1"/>
        </dgm:presLayoutVars>
      </dgm:prSet>
      <dgm:spPr/>
    </dgm:pt>
    <dgm:pt modelId="{B17CF922-C738-4DCC-924F-3EFAE0156A87}" type="pres">
      <dgm:prSet presAssocID="{72ECB0C4-2778-45B0-8909-2C034BF0D7CC}" presName="sibTrans" presStyleLbl="sibTrans2D1" presStyleIdx="3" presStyleCnt="5"/>
      <dgm:spPr/>
    </dgm:pt>
    <dgm:pt modelId="{58850590-CA88-4FD5-9707-49158E66ACD2}" type="pres">
      <dgm:prSet presAssocID="{72ECB0C4-2778-45B0-8909-2C034BF0D7CC}" presName="connTx" presStyleLbl="sibTrans2D1" presStyleIdx="3" presStyleCnt="5"/>
      <dgm:spPr/>
    </dgm:pt>
    <dgm:pt modelId="{582EE1ED-2558-4434-AFBB-B6C3BEFE9C8A}" type="pres">
      <dgm:prSet presAssocID="{27D8BA7E-D108-46D0-82B0-CBA1F23A8F01}" presName="composite" presStyleCnt="0"/>
      <dgm:spPr/>
    </dgm:pt>
    <dgm:pt modelId="{9C476612-6FB2-48BE-B2AB-1E6BA84F5B71}" type="pres">
      <dgm:prSet presAssocID="{27D8BA7E-D108-46D0-82B0-CBA1F23A8F01}" presName="imagSh" presStyleLbl="bgImgPlace1" presStyleIdx="4" presStyleCnt="6" custScaleX="45315" custScaleY="50724" custLinFactNeighborX="-990" custLinFactNeighborY="-12881"/>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6F01F95A-7720-4F8A-A8DF-72F6EE4CA47C}" type="pres">
      <dgm:prSet presAssocID="{27D8BA7E-D108-46D0-82B0-CBA1F23A8F01}" presName="txNode" presStyleLbl="node1" presStyleIdx="4" presStyleCnt="6">
        <dgm:presLayoutVars>
          <dgm:bulletEnabled val="1"/>
        </dgm:presLayoutVars>
      </dgm:prSet>
      <dgm:spPr/>
    </dgm:pt>
    <dgm:pt modelId="{2757D6B0-6869-4C60-9A4D-934A15BAAB8E}" type="pres">
      <dgm:prSet presAssocID="{B6932D1C-063D-4F6B-B321-879E2ABB28F8}" presName="sibTrans" presStyleLbl="sibTrans2D1" presStyleIdx="4" presStyleCnt="5"/>
      <dgm:spPr/>
    </dgm:pt>
    <dgm:pt modelId="{A4CC8D4E-B663-424A-A040-014EF113F396}" type="pres">
      <dgm:prSet presAssocID="{B6932D1C-063D-4F6B-B321-879E2ABB28F8}" presName="connTx" presStyleLbl="sibTrans2D1" presStyleIdx="4" presStyleCnt="5"/>
      <dgm:spPr/>
    </dgm:pt>
    <dgm:pt modelId="{A12CF402-2DA8-4BF8-BEEA-159D12F47906}" type="pres">
      <dgm:prSet presAssocID="{41EDFDC3-8582-4017-A32F-41B02E448543}" presName="composite" presStyleCnt="0"/>
      <dgm:spPr/>
    </dgm:pt>
    <dgm:pt modelId="{AB093CE2-BA7C-4ECE-B507-9D9B4CC10111}" type="pres">
      <dgm:prSet presAssocID="{41EDFDC3-8582-4017-A32F-41B02E448543}" presName="imagSh" presStyleLbl="bgImgPlace1" presStyleIdx="5" presStyleCnt="6" custScaleX="55733" custScaleY="58209" custLinFactNeighborX="-1940" custLinFactNeighborY="-14069"/>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FC6AE6F-8D5F-4EAE-8314-5192D50AB22C}" type="pres">
      <dgm:prSet presAssocID="{41EDFDC3-8582-4017-A32F-41B02E448543}" presName="txNode" presStyleLbl="node1" presStyleIdx="5" presStyleCnt="6">
        <dgm:presLayoutVars>
          <dgm:bulletEnabled val="1"/>
        </dgm:presLayoutVars>
      </dgm:prSet>
      <dgm:spPr/>
    </dgm:pt>
  </dgm:ptLst>
  <dgm:cxnLst>
    <dgm:cxn modelId="{0D9F650E-3375-45AF-BD64-0AA580A8E881}" srcId="{2352B3D4-0E80-4FE5-8F65-8FBC71614E81}" destId="{8BA8F0E1-EF5E-4AFA-B4D3-0BFE07E5D13B}" srcOrd="2" destOrd="0" parTransId="{7DAE65B2-1C82-4A34-8BA6-70A0CDA55A06}" sibTransId="{71BA3145-39AD-4566-BA63-6C85D38D8F57}"/>
    <dgm:cxn modelId="{FF737A15-3828-40BC-A078-EE48299361D8}" type="presOf" srcId="{27D8BA7E-D108-46D0-82B0-CBA1F23A8F01}" destId="{6F01F95A-7720-4F8A-A8DF-72F6EE4CA47C}" srcOrd="0" destOrd="0" presId="urn:microsoft.com/office/officeart/2005/8/layout/hProcess10"/>
    <dgm:cxn modelId="{BB31BF20-09F3-419A-BA29-F5242C275309}" type="presOf" srcId="{2352B3D4-0E80-4FE5-8F65-8FBC71614E81}" destId="{368DFA2F-AFC1-4BC7-B89B-FEA5A517BD4B}" srcOrd="0" destOrd="0" presId="urn:microsoft.com/office/officeart/2005/8/layout/hProcess10"/>
    <dgm:cxn modelId="{CD06D220-D974-497D-B99C-9A58A4BEDFAB}" type="presOf" srcId="{71BA3145-39AD-4566-BA63-6C85D38D8F57}" destId="{C9234599-6B6E-462D-B041-DF626FBB2D34}" srcOrd="0" destOrd="0" presId="urn:microsoft.com/office/officeart/2005/8/layout/hProcess10"/>
    <dgm:cxn modelId="{ECB9D921-2B62-4B46-91E3-4AE5EB319B9B}" type="presOf" srcId="{CAF06911-0F8F-412C-9114-F85F79213D41}" destId="{953C6A22-A3D1-44C5-9252-AAC7F11F9B81}" srcOrd="0" destOrd="0" presId="urn:microsoft.com/office/officeart/2005/8/layout/hProcess10"/>
    <dgm:cxn modelId="{CEBB5B25-69EF-4F56-B36A-CC52C9023F77}" type="presOf" srcId="{042388F7-56FF-4D4D-8E39-A3DEF9B33D6A}" destId="{D149FB16-0F54-430A-957A-F4FA96355E3A}" srcOrd="0" destOrd="0" presId="urn:microsoft.com/office/officeart/2005/8/layout/hProcess10"/>
    <dgm:cxn modelId="{3F068D29-455A-4A55-92BC-6B95452DF306}" type="presOf" srcId="{72ECB0C4-2778-45B0-8909-2C034BF0D7CC}" destId="{58850590-CA88-4FD5-9707-49158E66ACD2}" srcOrd="1" destOrd="0" presId="urn:microsoft.com/office/officeart/2005/8/layout/hProcess10"/>
    <dgm:cxn modelId="{B093682D-7C4A-426E-963C-2C2EF8EAE55A}" type="presOf" srcId="{8778F714-32BF-452E-BA51-C74873F8FF8F}" destId="{D8C75902-DD60-4DAD-9C49-561B9A33438D}" srcOrd="0" destOrd="2" presId="urn:microsoft.com/office/officeart/2005/8/layout/hProcess10"/>
    <dgm:cxn modelId="{029F5133-55C8-4FAE-8A16-A8050373B406}" type="presOf" srcId="{6C4D3FDD-1291-42F0-8BDB-D8EAB0B9CA51}" destId="{F3B97FFD-637A-45B4-82A1-F4DA9DB77FFD}" srcOrd="1" destOrd="0" presId="urn:microsoft.com/office/officeart/2005/8/layout/hProcess10"/>
    <dgm:cxn modelId="{00F64E38-5A4F-47EE-9333-05C4F06B4F68}" type="presOf" srcId="{21215490-2FBC-4D08-9EA5-B96E1AF4C135}" destId="{6F01F95A-7720-4F8A-A8DF-72F6EE4CA47C}" srcOrd="0" destOrd="1" presId="urn:microsoft.com/office/officeart/2005/8/layout/hProcess10"/>
    <dgm:cxn modelId="{AD4C5E3B-73E4-4A16-848B-A1C23A17FEFB}" srcId="{2352B3D4-0E80-4FE5-8F65-8FBC71614E81}" destId="{41EDFDC3-8582-4017-A32F-41B02E448543}" srcOrd="5" destOrd="0" parTransId="{EBD7277A-AD39-4917-B7C6-97B7C45C0C8A}" sibTransId="{939C62BC-3EE3-4818-8401-CA737A16E431}"/>
    <dgm:cxn modelId="{54D25C5B-0957-446E-A709-E140DD8BE83D}" type="presOf" srcId="{F78BD068-D318-4C04-A382-FFF0B881EA2F}" destId="{07403EE6-56CC-4604-B9F7-166B4F9391C1}" srcOrd="0" destOrd="0" presId="urn:microsoft.com/office/officeart/2005/8/layout/hProcess10"/>
    <dgm:cxn modelId="{22A6165E-C056-4A79-8A49-DB89EE5FA503}" srcId="{8BA8F0E1-EF5E-4AFA-B4D3-0BFE07E5D13B}" destId="{1111510F-CBBB-4413-A246-2779FCFC8D17}" srcOrd="0" destOrd="0" parTransId="{D8385E13-9C72-48C2-AD7E-10743706DE42}" sibTransId="{31A8721F-D04F-4291-8325-E7519C56AF2E}"/>
    <dgm:cxn modelId="{2D046562-D60C-4822-A3C8-CA79E0218B15}" type="presOf" srcId="{6C4D3FDD-1291-42F0-8BDB-D8EAB0B9CA51}" destId="{F8CAC15E-FA0A-4613-9AF6-6B5F78F80886}" srcOrd="0" destOrd="0" presId="urn:microsoft.com/office/officeart/2005/8/layout/hProcess10"/>
    <dgm:cxn modelId="{54F64D49-C519-4C38-B197-0DDDBBF99F06}" srcId="{042388F7-56FF-4D4D-8E39-A3DEF9B33D6A}" destId="{F87CDF46-F6F3-48CF-9622-79DA363ED6B3}" srcOrd="0" destOrd="0" parTransId="{9C855CC5-D7B9-4D09-896E-F5FE67BC7D54}" sibTransId="{E0C557E2-166F-4DC0-B91E-F47F27793ADA}"/>
    <dgm:cxn modelId="{753F5271-4517-4FAB-9195-D7BE3E00BA4B}" type="presOf" srcId="{B6932D1C-063D-4F6B-B321-879E2ABB28F8}" destId="{2757D6B0-6869-4C60-9A4D-934A15BAAB8E}" srcOrd="0" destOrd="0" presId="urn:microsoft.com/office/officeart/2005/8/layout/hProcess10"/>
    <dgm:cxn modelId="{D5D2367C-BB54-4AC9-93C3-715F88599197}" type="presOf" srcId="{41EDFDC3-8582-4017-A32F-41B02E448543}" destId="{4FC6AE6F-8D5F-4EAE-8314-5192D50AB22C}" srcOrd="0" destOrd="0" presId="urn:microsoft.com/office/officeart/2005/8/layout/hProcess10"/>
    <dgm:cxn modelId="{F2B4BF87-9E46-440A-8089-ECAA589EED57}" type="presOf" srcId="{8BA8F0E1-EF5E-4AFA-B4D3-0BFE07E5D13B}" destId="{81B335DF-907A-4DFA-8638-3C3AD0EA48BE}" srcOrd="0" destOrd="0" presId="urn:microsoft.com/office/officeart/2005/8/layout/hProcess10"/>
    <dgm:cxn modelId="{D449B58E-1EEC-464D-B060-E2E51A0D089B}" srcId="{2352B3D4-0E80-4FE5-8F65-8FBC71614E81}" destId="{042388F7-56FF-4D4D-8E39-A3DEF9B33D6A}" srcOrd="1" destOrd="0" parTransId="{8A7FDD7C-8942-42E9-9194-5AB7622D6534}" sibTransId="{6C4D3FDD-1291-42F0-8BDB-D8EAB0B9CA51}"/>
    <dgm:cxn modelId="{B7AE98A8-5F59-4DA0-A184-D6AE226A580E}" type="presOf" srcId="{B340E40E-F9A2-4B71-9A31-5140350CFBB0}" destId="{D8C75902-DD60-4DAD-9C49-561B9A33438D}" srcOrd="0" destOrd="0" presId="urn:microsoft.com/office/officeart/2005/8/layout/hProcess10"/>
    <dgm:cxn modelId="{C3AB37B0-FBDB-4FC7-ADA4-E307B9E1C387}" type="presOf" srcId="{942DD799-7D87-4B83-8D1D-C868361FE769}" destId="{D8C75902-DD60-4DAD-9C49-561B9A33438D}" srcOrd="0" destOrd="1" presId="urn:microsoft.com/office/officeart/2005/8/layout/hProcess10"/>
    <dgm:cxn modelId="{01548BBE-57A5-47E7-8593-BB98AD7E72CA}" type="presOf" srcId="{1111510F-CBBB-4413-A246-2779FCFC8D17}" destId="{81B335DF-907A-4DFA-8638-3C3AD0EA48BE}" srcOrd="0" destOrd="1" presId="urn:microsoft.com/office/officeart/2005/8/layout/hProcess10"/>
    <dgm:cxn modelId="{CB6CA4C2-91A3-44BF-AF45-B75E49633DA3}" type="presOf" srcId="{F87CDF46-F6F3-48CF-9622-79DA363ED6B3}" destId="{D149FB16-0F54-430A-957A-F4FA96355E3A}" srcOrd="0" destOrd="1" presId="urn:microsoft.com/office/officeart/2005/8/layout/hProcess10"/>
    <dgm:cxn modelId="{C19E0FC5-6764-409A-801E-25ADE1D8DA12}" srcId="{B340E40E-F9A2-4B71-9A31-5140350CFBB0}" destId="{942DD799-7D87-4B83-8D1D-C868361FE769}" srcOrd="0" destOrd="0" parTransId="{EEC5CDD1-B77A-41C7-A486-C8EC29BED0A9}" sibTransId="{A7C64437-34D3-412E-9EC8-45D546BC6EC4}"/>
    <dgm:cxn modelId="{87CC99CD-3841-41B6-B4F1-90CBE6136320}" type="presOf" srcId="{B6932D1C-063D-4F6B-B321-879E2ABB28F8}" destId="{A4CC8D4E-B663-424A-A040-014EF113F396}" srcOrd="1" destOrd="0" presId="urn:microsoft.com/office/officeart/2005/8/layout/hProcess10"/>
    <dgm:cxn modelId="{680EF4D2-3F1B-44FE-9F7F-E59763C2FFD5}" srcId="{2352B3D4-0E80-4FE5-8F65-8FBC71614E81}" destId="{B340E40E-F9A2-4B71-9A31-5140350CFBB0}" srcOrd="0" destOrd="0" parTransId="{33906D33-DF1E-4AC0-B421-2AA0FEACD301}" sibTransId="{F78BD068-D318-4C04-A382-FFF0B881EA2F}"/>
    <dgm:cxn modelId="{7CE195D3-8D88-4FA6-8985-946F5BD58DF8}" type="presOf" srcId="{72ECB0C4-2778-45B0-8909-2C034BF0D7CC}" destId="{B17CF922-C738-4DCC-924F-3EFAE0156A87}" srcOrd="0" destOrd="0" presId="urn:microsoft.com/office/officeart/2005/8/layout/hProcess10"/>
    <dgm:cxn modelId="{468077D5-A58A-4CB8-8E4D-93ABF279FFD1}" type="presOf" srcId="{71BA3145-39AD-4566-BA63-6C85D38D8F57}" destId="{B5A24784-9586-4E69-B786-5F327927B6F1}" srcOrd="1" destOrd="0" presId="urn:microsoft.com/office/officeart/2005/8/layout/hProcess10"/>
    <dgm:cxn modelId="{B3443EE4-9025-4DE1-B2B5-7CDFCD0E904C}" srcId="{2352B3D4-0E80-4FE5-8F65-8FBC71614E81}" destId="{CAF06911-0F8F-412C-9114-F85F79213D41}" srcOrd="3" destOrd="0" parTransId="{BE0122A6-F1A2-4A56-9D49-73793E529F06}" sibTransId="{72ECB0C4-2778-45B0-8909-2C034BF0D7CC}"/>
    <dgm:cxn modelId="{E70726E5-55D7-4644-9E31-004AE31050B1}" srcId="{2352B3D4-0E80-4FE5-8F65-8FBC71614E81}" destId="{27D8BA7E-D108-46D0-82B0-CBA1F23A8F01}" srcOrd="4" destOrd="0" parTransId="{3A3F7D87-3BE8-4FBA-9FD5-BF23D3140750}" sibTransId="{B6932D1C-063D-4F6B-B321-879E2ABB28F8}"/>
    <dgm:cxn modelId="{D46245E5-2037-4CD0-A2C9-02AA2D61D898}" srcId="{27D8BA7E-D108-46D0-82B0-CBA1F23A8F01}" destId="{21215490-2FBC-4D08-9EA5-B96E1AF4C135}" srcOrd="0" destOrd="0" parTransId="{84D66CD5-A722-4887-91D7-097251CC4C36}" sibTransId="{1A286FD8-53B5-4A9A-94A5-1E03E626D01C}"/>
    <dgm:cxn modelId="{ECD94FE8-7FD8-45E1-B4BB-72157BD8A061}" type="presOf" srcId="{F78BD068-D318-4C04-A382-FFF0B881EA2F}" destId="{04486734-2230-42D7-9782-BBD7CCBE63CB}" srcOrd="1" destOrd="0" presId="urn:microsoft.com/office/officeart/2005/8/layout/hProcess10"/>
    <dgm:cxn modelId="{36B76AF9-E8FE-4C7E-A7FC-A30EFB5D22FE}" srcId="{B340E40E-F9A2-4B71-9A31-5140350CFBB0}" destId="{8778F714-32BF-452E-BA51-C74873F8FF8F}" srcOrd="1" destOrd="0" parTransId="{FB26DBBB-2834-4DAE-BBA3-E4B048F1E0A7}" sibTransId="{7BBDF384-41C0-4CDB-82D6-BA73F5B20501}"/>
    <dgm:cxn modelId="{2E56E10D-8352-4E46-BE85-D915AB96301F}" type="presParOf" srcId="{368DFA2F-AFC1-4BC7-B89B-FEA5A517BD4B}" destId="{9800143D-915F-457F-A030-0DB449C0DEE5}" srcOrd="0" destOrd="0" presId="urn:microsoft.com/office/officeart/2005/8/layout/hProcess10"/>
    <dgm:cxn modelId="{7FD86827-7A49-4119-91DA-C17BC4551C58}" type="presParOf" srcId="{9800143D-915F-457F-A030-0DB449C0DEE5}" destId="{B1EF0182-237A-45BA-A73C-F7EC1A1560C2}" srcOrd="0" destOrd="0" presId="urn:microsoft.com/office/officeart/2005/8/layout/hProcess10"/>
    <dgm:cxn modelId="{7ABBABC5-A6CA-4334-81FD-93D6CC6D04AC}" type="presParOf" srcId="{9800143D-915F-457F-A030-0DB449C0DEE5}" destId="{D8C75902-DD60-4DAD-9C49-561B9A33438D}" srcOrd="1" destOrd="0" presId="urn:microsoft.com/office/officeart/2005/8/layout/hProcess10"/>
    <dgm:cxn modelId="{65C9B5EE-CC01-4D57-94DE-E8CA64B3DACB}" type="presParOf" srcId="{368DFA2F-AFC1-4BC7-B89B-FEA5A517BD4B}" destId="{07403EE6-56CC-4604-B9F7-166B4F9391C1}" srcOrd="1" destOrd="0" presId="urn:microsoft.com/office/officeart/2005/8/layout/hProcess10"/>
    <dgm:cxn modelId="{D0C7AB84-2E1A-454E-8A4C-1704A07A72A9}" type="presParOf" srcId="{07403EE6-56CC-4604-B9F7-166B4F9391C1}" destId="{04486734-2230-42D7-9782-BBD7CCBE63CB}" srcOrd="0" destOrd="0" presId="urn:microsoft.com/office/officeart/2005/8/layout/hProcess10"/>
    <dgm:cxn modelId="{07FF1882-70B0-4220-942A-067AF55D1BB6}" type="presParOf" srcId="{368DFA2F-AFC1-4BC7-B89B-FEA5A517BD4B}" destId="{26F58639-C279-4875-90DE-57BFDE8D39AB}" srcOrd="2" destOrd="0" presId="urn:microsoft.com/office/officeart/2005/8/layout/hProcess10"/>
    <dgm:cxn modelId="{96542D1D-8555-44FE-A53E-AFCF522B9007}" type="presParOf" srcId="{26F58639-C279-4875-90DE-57BFDE8D39AB}" destId="{E45F288E-4AF2-471F-86CF-9A237B651DBA}" srcOrd="0" destOrd="0" presId="urn:microsoft.com/office/officeart/2005/8/layout/hProcess10"/>
    <dgm:cxn modelId="{11EC9D90-A263-480E-A7A5-FF6481B1B93A}" type="presParOf" srcId="{26F58639-C279-4875-90DE-57BFDE8D39AB}" destId="{D149FB16-0F54-430A-957A-F4FA96355E3A}" srcOrd="1" destOrd="0" presId="urn:microsoft.com/office/officeart/2005/8/layout/hProcess10"/>
    <dgm:cxn modelId="{6E028F7D-434C-45F4-ACF3-474FFD0DCCAB}" type="presParOf" srcId="{368DFA2F-AFC1-4BC7-B89B-FEA5A517BD4B}" destId="{F8CAC15E-FA0A-4613-9AF6-6B5F78F80886}" srcOrd="3" destOrd="0" presId="urn:microsoft.com/office/officeart/2005/8/layout/hProcess10"/>
    <dgm:cxn modelId="{AAC67316-4B61-4E2D-B3C9-93D0437E6B58}" type="presParOf" srcId="{F8CAC15E-FA0A-4613-9AF6-6B5F78F80886}" destId="{F3B97FFD-637A-45B4-82A1-F4DA9DB77FFD}" srcOrd="0" destOrd="0" presId="urn:microsoft.com/office/officeart/2005/8/layout/hProcess10"/>
    <dgm:cxn modelId="{CD510675-F8BB-4DF0-8696-D4B0A6A0740E}" type="presParOf" srcId="{368DFA2F-AFC1-4BC7-B89B-FEA5A517BD4B}" destId="{6BE74088-8F3D-4720-825A-FCA97F6C9BA7}" srcOrd="4" destOrd="0" presId="urn:microsoft.com/office/officeart/2005/8/layout/hProcess10"/>
    <dgm:cxn modelId="{EAB4B7D2-65C0-45D3-9AC3-286B0C82F669}" type="presParOf" srcId="{6BE74088-8F3D-4720-825A-FCA97F6C9BA7}" destId="{6BEF8F92-7A96-4A8B-9302-B433D7838536}" srcOrd="0" destOrd="0" presId="urn:microsoft.com/office/officeart/2005/8/layout/hProcess10"/>
    <dgm:cxn modelId="{8683A812-B4B7-43A6-B047-B2BEE191388B}" type="presParOf" srcId="{6BE74088-8F3D-4720-825A-FCA97F6C9BA7}" destId="{81B335DF-907A-4DFA-8638-3C3AD0EA48BE}" srcOrd="1" destOrd="0" presId="urn:microsoft.com/office/officeart/2005/8/layout/hProcess10"/>
    <dgm:cxn modelId="{207FD442-CD8E-4C1D-8850-5CE6CDE0F054}" type="presParOf" srcId="{368DFA2F-AFC1-4BC7-B89B-FEA5A517BD4B}" destId="{C9234599-6B6E-462D-B041-DF626FBB2D34}" srcOrd="5" destOrd="0" presId="urn:microsoft.com/office/officeart/2005/8/layout/hProcess10"/>
    <dgm:cxn modelId="{EFD74640-5C7C-41F2-8816-BE38D07784A5}" type="presParOf" srcId="{C9234599-6B6E-462D-B041-DF626FBB2D34}" destId="{B5A24784-9586-4E69-B786-5F327927B6F1}" srcOrd="0" destOrd="0" presId="urn:microsoft.com/office/officeart/2005/8/layout/hProcess10"/>
    <dgm:cxn modelId="{59EFDC44-629E-4E08-BE0A-C7A60C6028C6}" type="presParOf" srcId="{368DFA2F-AFC1-4BC7-B89B-FEA5A517BD4B}" destId="{6ECEF80F-AC06-4C63-AB9E-603724E0B460}" srcOrd="6" destOrd="0" presId="urn:microsoft.com/office/officeart/2005/8/layout/hProcess10"/>
    <dgm:cxn modelId="{95F29DC2-66F2-45BB-A459-FC3A24512137}" type="presParOf" srcId="{6ECEF80F-AC06-4C63-AB9E-603724E0B460}" destId="{DC110F09-B2B9-4386-9D64-F32254288E81}" srcOrd="0" destOrd="0" presId="urn:microsoft.com/office/officeart/2005/8/layout/hProcess10"/>
    <dgm:cxn modelId="{DFAA9B1C-7D17-4841-AAA9-577C5406C3D9}" type="presParOf" srcId="{6ECEF80F-AC06-4C63-AB9E-603724E0B460}" destId="{953C6A22-A3D1-44C5-9252-AAC7F11F9B81}" srcOrd="1" destOrd="0" presId="urn:microsoft.com/office/officeart/2005/8/layout/hProcess10"/>
    <dgm:cxn modelId="{6C71BE92-E06E-46D1-9A78-52E96EE46A19}" type="presParOf" srcId="{368DFA2F-AFC1-4BC7-B89B-FEA5A517BD4B}" destId="{B17CF922-C738-4DCC-924F-3EFAE0156A87}" srcOrd="7" destOrd="0" presId="urn:microsoft.com/office/officeart/2005/8/layout/hProcess10"/>
    <dgm:cxn modelId="{EE0A8370-397E-43D1-B068-18E3B0783B0C}" type="presParOf" srcId="{B17CF922-C738-4DCC-924F-3EFAE0156A87}" destId="{58850590-CA88-4FD5-9707-49158E66ACD2}" srcOrd="0" destOrd="0" presId="urn:microsoft.com/office/officeart/2005/8/layout/hProcess10"/>
    <dgm:cxn modelId="{EF968246-9ADB-48D4-96CE-A8BF91D4BF67}" type="presParOf" srcId="{368DFA2F-AFC1-4BC7-B89B-FEA5A517BD4B}" destId="{582EE1ED-2558-4434-AFBB-B6C3BEFE9C8A}" srcOrd="8" destOrd="0" presId="urn:microsoft.com/office/officeart/2005/8/layout/hProcess10"/>
    <dgm:cxn modelId="{40C4C4DA-97EC-4F51-8F66-D289EB0982CB}" type="presParOf" srcId="{582EE1ED-2558-4434-AFBB-B6C3BEFE9C8A}" destId="{9C476612-6FB2-48BE-B2AB-1E6BA84F5B71}" srcOrd="0" destOrd="0" presId="urn:microsoft.com/office/officeart/2005/8/layout/hProcess10"/>
    <dgm:cxn modelId="{9FEB1BF2-56B4-4F17-A710-E45D8DFBF69D}" type="presParOf" srcId="{582EE1ED-2558-4434-AFBB-B6C3BEFE9C8A}" destId="{6F01F95A-7720-4F8A-A8DF-72F6EE4CA47C}" srcOrd="1" destOrd="0" presId="urn:microsoft.com/office/officeart/2005/8/layout/hProcess10"/>
    <dgm:cxn modelId="{0D80FD29-484F-41B8-8123-B9B2D4A42753}" type="presParOf" srcId="{368DFA2F-AFC1-4BC7-B89B-FEA5A517BD4B}" destId="{2757D6B0-6869-4C60-9A4D-934A15BAAB8E}" srcOrd="9" destOrd="0" presId="urn:microsoft.com/office/officeart/2005/8/layout/hProcess10"/>
    <dgm:cxn modelId="{5C59AE6D-0622-4FA5-83C8-925FEB11213B}" type="presParOf" srcId="{2757D6B0-6869-4C60-9A4D-934A15BAAB8E}" destId="{A4CC8D4E-B663-424A-A040-014EF113F396}" srcOrd="0" destOrd="0" presId="urn:microsoft.com/office/officeart/2005/8/layout/hProcess10"/>
    <dgm:cxn modelId="{00CB20EC-2AF9-4C7C-9315-5F0699547F81}" type="presParOf" srcId="{368DFA2F-AFC1-4BC7-B89B-FEA5A517BD4B}" destId="{A12CF402-2DA8-4BF8-BEEA-159D12F47906}" srcOrd="10" destOrd="0" presId="urn:microsoft.com/office/officeart/2005/8/layout/hProcess10"/>
    <dgm:cxn modelId="{B662CD55-6E5A-4770-9EF8-CA3C3760B6D4}" type="presParOf" srcId="{A12CF402-2DA8-4BF8-BEEA-159D12F47906}" destId="{AB093CE2-BA7C-4ECE-B507-9D9B4CC10111}" srcOrd="0" destOrd="0" presId="urn:microsoft.com/office/officeart/2005/8/layout/hProcess10"/>
    <dgm:cxn modelId="{45F6C018-7969-4359-8AC9-257FC68C65BE}" type="presParOf" srcId="{A12CF402-2DA8-4BF8-BEEA-159D12F47906}" destId="{4FC6AE6F-8D5F-4EAE-8314-5192D50AB22C}"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F0182-237A-45BA-A73C-F7EC1A1560C2}">
      <dsp:nvSpPr>
        <dsp:cNvPr id="0" name=""/>
        <dsp:cNvSpPr/>
      </dsp:nvSpPr>
      <dsp:spPr>
        <a:xfrm>
          <a:off x="44085" y="836509"/>
          <a:ext cx="875982" cy="89785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C75902-DD60-4DAD-9C49-561B9A33438D}">
      <dsp:nvSpPr>
        <dsp:cNvPr id="0" name=""/>
        <dsp:cNvSpPr/>
      </dsp:nvSpPr>
      <dsp:spPr>
        <a:xfrm>
          <a:off x="14213" y="1666571"/>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622300">
            <a:lnSpc>
              <a:spcPct val="90000"/>
            </a:lnSpc>
            <a:spcBef>
              <a:spcPct val="0"/>
            </a:spcBef>
            <a:spcAft>
              <a:spcPct val="35000"/>
            </a:spcAft>
            <a:buNone/>
          </a:pPr>
          <a:r>
            <a:rPr lang="en-US" sz="1400" kern="1200" dirty="0"/>
            <a:t>Data Cleanup</a:t>
          </a:r>
        </a:p>
        <a:p>
          <a:pPr marL="57150" lvl="1" indent="-57150" algn="l" defTabSz="444500">
            <a:lnSpc>
              <a:spcPct val="90000"/>
            </a:lnSpc>
            <a:spcBef>
              <a:spcPct val="0"/>
            </a:spcBef>
            <a:spcAft>
              <a:spcPct val="15000"/>
            </a:spcAft>
            <a:buChar char="•"/>
          </a:pPr>
          <a:r>
            <a:rPr lang="en-US" sz="1000" kern="1200" dirty="0"/>
            <a:t>Clean up columns</a:t>
          </a:r>
          <a:endParaRPr lang="en-US" sz="1100" kern="1200" dirty="0"/>
        </a:p>
        <a:p>
          <a:pPr marL="57150" lvl="1" indent="-57150" algn="l" defTabSz="400050">
            <a:lnSpc>
              <a:spcPct val="90000"/>
            </a:lnSpc>
            <a:spcBef>
              <a:spcPct val="0"/>
            </a:spcBef>
            <a:spcAft>
              <a:spcPct val="15000"/>
            </a:spcAft>
            <a:buChar char="•"/>
          </a:pPr>
          <a:r>
            <a:rPr lang="en-US" sz="900" kern="1200" dirty="0"/>
            <a:t>Clean data types</a:t>
          </a:r>
          <a:endParaRPr lang="en-US" sz="1100" kern="1200" dirty="0"/>
        </a:p>
      </dsp:txBody>
      <dsp:txXfrm>
        <a:off x="51264" y="1703622"/>
        <a:ext cx="1190908" cy="1190908"/>
      </dsp:txXfrm>
    </dsp:sp>
    <dsp:sp modelId="{07403EE6-56CC-4604-B9F7-166B4F9391C1}">
      <dsp:nvSpPr>
        <dsp:cNvPr id="0" name=""/>
        <dsp:cNvSpPr/>
      </dsp:nvSpPr>
      <dsp:spPr>
        <a:xfrm rot="21592190">
          <a:off x="1224893" y="1131419"/>
          <a:ext cx="304827"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224893" y="1192316"/>
        <a:ext cx="213638" cy="182378"/>
      </dsp:txXfrm>
    </dsp:sp>
    <dsp:sp modelId="{E45F288E-4AF2-471F-86CF-9A237B651DBA}">
      <dsp:nvSpPr>
        <dsp:cNvPr id="0" name=""/>
        <dsp:cNvSpPr/>
      </dsp:nvSpPr>
      <dsp:spPr>
        <a:xfrm>
          <a:off x="1791000" y="860243"/>
          <a:ext cx="770252" cy="84268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9FB16-0F54-430A-957A-F4FA96355E3A}">
      <dsp:nvSpPr>
        <dsp:cNvPr id="0" name=""/>
        <dsp:cNvSpPr/>
      </dsp:nvSpPr>
      <dsp:spPr>
        <a:xfrm>
          <a:off x="1769489" y="1652779"/>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Data Dictionary</a:t>
          </a:r>
        </a:p>
        <a:p>
          <a:pPr marL="57150" lvl="1" indent="-57150" algn="l" defTabSz="444500">
            <a:lnSpc>
              <a:spcPct val="90000"/>
            </a:lnSpc>
            <a:spcBef>
              <a:spcPct val="0"/>
            </a:spcBef>
            <a:spcAft>
              <a:spcPct val="15000"/>
            </a:spcAft>
            <a:buChar char="•"/>
          </a:pPr>
          <a:r>
            <a:rPr lang="en-US" sz="1000" kern="1200" dirty="0"/>
            <a:t>Understanding data variables</a:t>
          </a:r>
          <a:endParaRPr lang="en-US" sz="1200" kern="1200" dirty="0"/>
        </a:p>
      </dsp:txBody>
      <dsp:txXfrm>
        <a:off x="1806540" y="1689830"/>
        <a:ext cx="1190908" cy="1190908"/>
      </dsp:txXfrm>
    </dsp:sp>
    <dsp:sp modelId="{F8CAC15E-FA0A-4613-9AF6-6B5F78F80886}">
      <dsp:nvSpPr>
        <dsp:cNvPr id="0" name=""/>
        <dsp:cNvSpPr/>
      </dsp:nvSpPr>
      <dsp:spPr>
        <a:xfrm rot="35810">
          <a:off x="2937092" y="1139489"/>
          <a:ext cx="375871"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937094" y="1199807"/>
        <a:ext cx="284682" cy="182378"/>
      </dsp:txXfrm>
    </dsp:sp>
    <dsp:sp modelId="{6BEF8F92-7A96-4A8B-9302-B433D7838536}">
      <dsp:nvSpPr>
        <dsp:cNvPr id="0" name=""/>
        <dsp:cNvSpPr/>
      </dsp:nvSpPr>
      <dsp:spPr>
        <a:xfrm>
          <a:off x="3635111" y="980008"/>
          <a:ext cx="619425" cy="64000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B335DF-907A-4DFA-8638-3C3AD0EA48BE}">
      <dsp:nvSpPr>
        <dsp:cNvPr id="0" name=""/>
        <dsp:cNvSpPr/>
      </dsp:nvSpPr>
      <dsp:spPr>
        <a:xfrm>
          <a:off x="3531533" y="1595341"/>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622300">
            <a:lnSpc>
              <a:spcPct val="90000"/>
            </a:lnSpc>
            <a:spcBef>
              <a:spcPct val="0"/>
            </a:spcBef>
            <a:spcAft>
              <a:spcPct val="35000"/>
            </a:spcAft>
            <a:buNone/>
          </a:pPr>
          <a:r>
            <a:rPr lang="en-US" sz="1400" kern="1200" dirty="0"/>
            <a:t>Univariate Analysis</a:t>
          </a:r>
        </a:p>
        <a:p>
          <a:pPr marL="57150" lvl="1" indent="-57150" algn="l" defTabSz="444500">
            <a:lnSpc>
              <a:spcPct val="90000"/>
            </a:lnSpc>
            <a:spcBef>
              <a:spcPct val="0"/>
            </a:spcBef>
            <a:spcAft>
              <a:spcPct val="15000"/>
            </a:spcAft>
            <a:buChar char="•"/>
          </a:pPr>
          <a:r>
            <a:rPr lang="en-US" sz="1000" kern="1200" dirty="0"/>
            <a:t>Analysis of single variables</a:t>
          </a:r>
        </a:p>
      </dsp:txBody>
      <dsp:txXfrm>
        <a:off x="3568584" y="1632392"/>
        <a:ext cx="1190908" cy="1190908"/>
      </dsp:txXfrm>
    </dsp:sp>
    <dsp:sp modelId="{C9234599-6B6E-462D-B041-DF626FBB2D34}">
      <dsp:nvSpPr>
        <dsp:cNvPr id="0" name=""/>
        <dsp:cNvSpPr/>
      </dsp:nvSpPr>
      <dsp:spPr>
        <a:xfrm rot="21564461">
          <a:off x="4655343" y="1138612"/>
          <a:ext cx="400838"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655345" y="1199876"/>
        <a:ext cx="309649" cy="182378"/>
      </dsp:txXfrm>
    </dsp:sp>
    <dsp:sp modelId="{DC110F09-B2B9-4386-9D64-F32254288E81}">
      <dsp:nvSpPr>
        <dsp:cNvPr id="0" name=""/>
        <dsp:cNvSpPr/>
      </dsp:nvSpPr>
      <dsp:spPr>
        <a:xfrm>
          <a:off x="5399729" y="1003835"/>
          <a:ext cx="652125" cy="55552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3C6A22-A3D1-44C5-9252-AAC7F11F9B81}">
      <dsp:nvSpPr>
        <dsp:cNvPr id="0" name=""/>
        <dsp:cNvSpPr/>
      </dsp:nvSpPr>
      <dsp:spPr>
        <a:xfrm>
          <a:off x="5280041" y="1580990"/>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Segmented Univariate Analysis</a:t>
          </a:r>
        </a:p>
      </dsp:txBody>
      <dsp:txXfrm>
        <a:off x="5317092" y="1618041"/>
        <a:ext cx="1190908" cy="1190908"/>
      </dsp:txXfrm>
    </dsp:sp>
    <dsp:sp modelId="{B17CF922-C738-4DCC-924F-3EFAE0156A87}">
      <dsp:nvSpPr>
        <dsp:cNvPr id="0" name=""/>
        <dsp:cNvSpPr/>
      </dsp:nvSpPr>
      <dsp:spPr>
        <a:xfrm rot="62775">
          <a:off x="6440635" y="1146223"/>
          <a:ext cx="388877"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440643" y="1206183"/>
        <a:ext cx="297688" cy="182378"/>
      </dsp:txXfrm>
    </dsp:sp>
    <dsp:sp modelId="{9C476612-6FB2-48BE-B2AB-1E6BA84F5B71}">
      <dsp:nvSpPr>
        <dsp:cNvPr id="0" name=""/>
        <dsp:cNvSpPr/>
      </dsp:nvSpPr>
      <dsp:spPr>
        <a:xfrm>
          <a:off x="7162747" y="992244"/>
          <a:ext cx="573239" cy="64166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01F95A-7720-4F8A-A8DF-72F6EE4CA47C}">
      <dsp:nvSpPr>
        <dsp:cNvPr id="0" name=""/>
        <dsp:cNvSpPr/>
      </dsp:nvSpPr>
      <dsp:spPr>
        <a:xfrm>
          <a:off x="7035317" y="1602523"/>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Bivariate Analysis</a:t>
          </a:r>
        </a:p>
        <a:p>
          <a:pPr marL="57150" lvl="1" indent="-57150" algn="l" defTabSz="444500">
            <a:lnSpc>
              <a:spcPct val="90000"/>
            </a:lnSpc>
            <a:spcBef>
              <a:spcPct val="0"/>
            </a:spcBef>
            <a:spcAft>
              <a:spcPct val="15000"/>
            </a:spcAft>
            <a:buChar char="•"/>
          </a:pPr>
          <a:r>
            <a:rPr lang="en-US" sz="1000" kern="1200" dirty="0"/>
            <a:t>Analysis w.r.t two variables</a:t>
          </a:r>
        </a:p>
      </dsp:txBody>
      <dsp:txXfrm>
        <a:off x="7072368" y="1639574"/>
        <a:ext cx="1190908" cy="1190908"/>
      </dsp:txXfrm>
    </dsp:sp>
    <dsp:sp modelId="{2757D6B0-6869-4C60-9A4D-934A15BAAB8E}">
      <dsp:nvSpPr>
        <dsp:cNvPr id="0" name=""/>
        <dsp:cNvSpPr/>
      </dsp:nvSpPr>
      <dsp:spPr>
        <a:xfrm rot="17044">
          <a:off x="8122428" y="1165389"/>
          <a:ext cx="386448"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122429" y="1225956"/>
        <a:ext cx="295259" cy="182378"/>
      </dsp:txXfrm>
    </dsp:sp>
    <dsp:sp modelId="{AB093CE2-BA7C-4ECE-B507-9D9B4CC10111}">
      <dsp:nvSpPr>
        <dsp:cNvPr id="0" name=""/>
        <dsp:cNvSpPr/>
      </dsp:nvSpPr>
      <dsp:spPr>
        <a:xfrm>
          <a:off x="8840111" y="953544"/>
          <a:ext cx="705028" cy="736350"/>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C6AE6F-8D5F-4EAE-8314-5192D50AB22C}">
      <dsp:nvSpPr>
        <dsp:cNvPr id="0" name=""/>
        <dsp:cNvSpPr/>
      </dsp:nvSpPr>
      <dsp:spPr>
        <a:xfrm>
          <a:off x="8790593" y="1626195"/>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Observations</a:t>
          </a:r>
        </a:p>
      </dsp:txBody>
      <dsp:txXfrm>
        <a:off x="8827644" y="1663246"/>
        <a:ext cx="1190908" cy="11909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EAA3B-4D0B-426E-A0AA-78682B3E8A83}" type="datetimeFigureOut">
              <a:rPr lang="en-AU" smtClean="0"/>
              <a:t>9/08/2023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17209-EA37-49A3-A968-D9C73FF7D06B}" type="slidenum">
              <a:rPr lang="en-AU" smtClean="0"/>
              <a:t>‹#›</a:t>
            </a:fld>
            <a:endParaRPr lang="en-AU"/>
          </a:p>
        </p:txBody>
      </p:sp>
    </p:spTree>
    <p:extLst>
      <p:ext uri="{BB962C8B-B14F-4D97-AF65-F5344CB8AC3E}">
        <p14:creationId xmlns:p14="http://schemas.microsoft.com/office/powerpoint/2010/main" val="10842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pGrad names Preeti Kaul as President of Human Resources">
            <a:extLst>
              <a:ext uri="{FF2B5EF4-FFF2-40B4-BE49-F238E27FC236}">
                <a16:creationId xmlns:a16="http://schemas.microsoft.com/office/drawing/2014/main" id="{4CAB2C9D-BA81-E722-3DF7-50A3C5ECFDDD}"/>
              </a:ext>
            </a:extLst>
          </p:cNvPr>
          <p:cNvPicPr>
            <a:picLocks noChangeAspect="1" noChangeArrowheads="1"/>
          </p:cNvPicPr>
          <p:nvPr/>
        </p:nvPicPr>
        <p:blipFill rotWithShape="1">
          <a:blip r:embed="rId2">
            <a:duotone>
              <a:schemeClr val="bg2">
                <a:shade val="45000"/>
                <a:satMod val="135000"/>
              </a:schemeClr>
              <a:prstClr val="white"/>
            </a:duotone>
            <a:alphaModFix amt="45000"/>
            <a:extLst>
              <a:ext uri="{28A0092B-C50C-407E-A947-70E740481C1C}">
                <a14:useLocalDpi xmlns:a14="http://schemas.microsoft.com/office/drawing/2010/main" val="0"/>
              </a:ext>
            </a:extLst>
          </a:blip>
          <a:srcRect t="784" b="149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97280" y="758952"/>
            <a:ext cx="10058400" cy="3566160"/>
          </a:xfrm>
        </p:spPr>
        <p:txBody>
          <a:bodyPr>
            <a:normAutofit/>
          </a:bodyPr>
          <a:lstStyle/>
          <a:p>
            <a:r>
              <a:rPr lang="en-AU"/>
              <a:t>Lending Club Case Study</a:t>
            </a:r>
          </a:p>
        </p:txBody>
      </p:sp>
      <p:sp>
        <p:nvSpPr>
          <p:cNvPr id="3" name="Subtitle 2"/>
          <p:cNvSpPr>
            <a:spLocks noGrp="1"/>
          </p:cNvSpPr>
          <p:nvPr>
            <p:ph type="subTitle" idx="1"/>
          </p:nvPr>
        </p:nvSpPr>
        <p:spPr>
          <a:xfrm>
            <a:off x="1100051" y="4455621"/>
            <a:ext cx="10058400" cy="1143000"/>
          </a:xfrm>
        </p:spPr>
        <p:txBody>
          <a:bodyPr>
            <a:normAutofit/>
          </a:bodyPr>
          <a:lstStyle/>
          <a:p>
            <a:r>
              <a:rPr lang="en-AU">
                <a:solidFill>
                  <a:schemeClr val="tx1">
                    <a:lumMod val="85000"/>
                    <a:lumOff val="15000"/>
                  </a:schemeClr>
                </a:solidFill>
              </a:rPr>
              <a:t>CHAITANYA NAMBURU</a:t>
            </a:r>
          </a:p>
          <a:p>
            <a:r>
              <a:rPr lang="en-AU">
                <a:solidFill>
                  <a:schemeClr val="tx1">
                    <a:lumMod val="85000"/>
                    <a:lumOff val="15000"/>
                  </a:schemeClr>
                </a:solidFill>
              </a:rPr>
              <a:t>Pritish panda</a:t>
            </a:r>
          </a:p>
        </p:txBody>
      </p:sp>
      <p:cxnSp>
        <p:nvCxnSpPr>
          <p:cNvPr id="1031" name="Straight Connector 1030">
            <a:extLst>
              <a:ext uri="{FF2B5EF4-FFF2-40B4-BE49-F238E27FC236}">
                <a16:creationId xmlns:a16="http://schemas.microsoft.com/office/drawing/2014/main" id="{E68A34FC-388E-4048-A995-C05C6EA975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14A69E81-40C1-4C29-85AB-788C974A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35" name="Rectangle 1034">
            <a:extLst>
              <a:ext uri="{FF2B5EF4-FFF2-40B4-BE49-F238E27FC236}">
                <a16:creationId xmlns:a16="http://schemas.microsoft.com/office/drawing/2014/main" id="{63354FDC-AD2B-4C53-819C-6ABAD42EA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4214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State</a:t>
            </a:r>
          </a:p>
        </p:txBody>
      </p:sp>
      <p:sp>
        <p:nvSpPr>
          <p:cNvPr id="6" name="TextBox 5"/>
          <p:cNvSpPr txBox="1"/>
          <p:nvPr/>
        </p:nvSpPr>
        <p:spPr>
          <a:xfrm>
            <a:off x="1219966" y="5726172"/>
            <a:ext cx="9347798" cy="369332"/>
          </a:xfrm>
          <a:prstGeom prst="rect">
            <a:avLst/>
          </a:prstGeom>
          <a:noFill/>
        </p:spPr>
        <p:txBody>
          <a:bodyPr wrap="square" rtlCol="0">
            <a:spAutoFit/>
          </a:bodyPr>
          <a:lstStyle/>
          <a:p>
            <a:r>
              <a:rPr lang="en-AU" dirty="0"/>
              <a:t>California/Florida/New York/Texas are highest contenders for loans.</a:t>
            </a:r>
          </a:p>
        </p:txBody>
      </p:sp>
      <p:pic>
        <p:nvPicPr>
          <p:cNvPr id="9" name="Content Placeholder 8" descr="A graph of a number of people&#10;&#10;Description automatically generated with medium confidence">
            <a:extLst>
              <a:ext uri="{FF2B5EF4-FFF2-40B4-BE49-F238E27FC236}">
                <a16:creationId xmlns:a16="http://schemas.microsoft.com/office/drawing/2014/main" id="{97F8A8EE-C7D4-6484-1163-FEB9E2211FCD}"/>
              </a:ext>
            </a:extLst>
          </p:cNvPr>
          <p:cNvPicPr>
            <a:picLocks noGrp="1" noChangeAspect="1"/>
          </p:cNvPicPr>
          <p:nvPr>
            <p:ph idx="1"/>
          </p:nvPr>
        </p:nvPicPr>
        <p:blipFill>
          <a:blip r:embed="rId2"/>
          <a:stretch>
            <a:fillRect/>
          </a:stretch>
        </p:blipFill>
        <p:spPr>
          <a:xfrm>
            <a:off x="1147603" y="1766053"/>
            <a:ext cx="9759608" cy="4022725"/>
          </a:xfrm>
        </p:spPr>
      </p:pic>
    </p:spTree>
    <p:extLst>
      <p:ext uri="{BB962C8B-B14F-4D97-AF65-F5344CB8AC3E}">
        <p14:creationId xmlns:p14="http://schemas.microsoft.com/office/powerpoint/2010/main" val="19501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State (contd.)</a:t>
            </a:r>
          </a:p>
        </p:txBody>
      </p:sp>
      <p:sp>
        <p:nvSpPr>
          <p:cNvPr id="6" name="TextBox 5"/>
          <p:cNvSpPr txBox="1"/>
          <p:nvPr/>
        </p:nvSpPr>
        <p:spPr>
          <a:xfrm>
            <a:off x="1219966" y="5726172"/>
            <a:ext cx="9347798" cy="369332"/>
          </a:xfrm>
          <a:prstGeom prst="rect">
            <a:avLst/>
          </a:prstGeom>
          <a:noFill/>
        </p:spPr>
        <p:txBody>
          <a:bodyPr wrap="square" rtlCol="0">
            <a:spAutoFit/>
          </a:bodyPr>
          <a:lstStyle/>
          <a:p>
            <a:r>
              <a:rPr lang="en-AU" dirty="0"/>
              <a:t>Depiction by percentage of loans</a:t>
            </a:r>
          </a:p>
        </p:txBody>
      </p:sp>
      <p:pic>
        <p:nvPicPr>
          <p:cNvPr id="8" name="Content Placeholder 7" descr="A graph of numbers and columns&#10;&#10;Description automatically generated with medium confidence">
            <a:extLst>
              <a:ext uri="{FF2B5EF4-FFF2-40B4-BE49-F238E27FC236}">
                <a16:creationId xmlns:a16="http://schemas.microsoft.com/office/drawing/2014/main" id="{B60B237B-DBAE-33C1-0640-DF9CEF159A80}"/>
              </a:ext>
            </a:extLst>
          </p:cNvPr>
          <p:cNvPicPr>
            <a:picLocks noGrp="1" noChangeAspect="1"/>
          </p:cNvPicPr>
          <p:nvPr>
            <p:ph idx="1"/>
          </p:nvPr>
        </p:nvPicPr>
        <p:blipFill>
          <a:blip r:embed="rId2"/>
          <a:stretch>
            <a:fillRect/>
          </a:stretch>
        </p:blipFill>
        <p:spPr>
          <a:xfrm>
            <a:off x="1219966" y="1758032"/>
            <a:ext cx="9625857" cy="4022725"/>
          </a:xfrm>
        </p:spPr>
      </p:pic>
    </p:spTree>
    <p:extLst>
      <p:ext uri="{BB962C8B-B14F-4D97-AF65-F5344CB8AC3E}">
        <p14:creationId xmlns:p14="http://schemas.microsoft.com/office/powerpoint/2010/main" val="170329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Verification Status</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There is a huge number of “Not verified” loans. Though the number of defaults is same as verified, it seems to be considerable risk factor</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966" y="1865622"/>
            <a:ext cx="4830231" cy="3714931"/>
          </a:xfrm>
        </p:spPr>
      </p:pic>
    </p:spTree>
    <p:extLst>
      <p:ext uri="{BB962C8B-B14F-4D97-AF65-F5344CB8AC3E}">
        <p14:creationId xmlns:p14="http://schemas.microsoft.com/office/powerpoint/2010/main" val="38291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Loan Term</a:t>
            </a:r>
          </a:p>
        </p:txBody>
      </p:sp>
      <p:sp>
        <p:nvSpPr>
          <p:cNvPr id="6" name="TextBox 5"/>
          <p:cNvSpPr txBox="1"/>
          <p:nvPr/>
        </p:nvSpPr>
        <p:spPr>
          <a:xfrm>
            <a:off x="1219966" y="5645962"/>
            <a:ext cx="9347798" cy="369332"/>
          </a:xfrm>
          <a:prstGeom prst="rect">
            <a:avLst/>
          </a:prstGeom>
          <a:noFill/>
        </p:spPr>
        <p:txBody>
          <a:bodyPr wrap="square" rtlCol="0">
            <a:spAutoFit/>
          </a:bodyPr>
          <a:lstStyle/>
          <a:p>
            <a:r>
              <a:rPr lang="en-AU" dirty="0"/>
              <a:t>There is a higher percentage of defaults in loans with longer term.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427" y="1884032"/>
            <a:ext cx="4750438" cy="3653562"/>
          </a:xfrm>
        </p:spPr>
      </p:pic>
    </p:spTree>
    <p:extLst>
      <p:ext uri="{BB962C8B-B14F-4D97-AF65-F5344CB8AC3E}">
        <p14:creationId xmlns:p14="http://schemas.microsoft.com/office/powerpoint/2010/main" val="4293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Employment Length</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“Employees with more than 10 years” and “Employees with less than 1 year” seem to have a higher default count.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966" y="1910825"/>
            <a:ext cx="4782295" cy="3735137"/>
          </a:xfrm>
        </p:spPr>
      </p:pic>
    </p:spTree>
    <p:extLst>
      <p:ext uri="{BB962C8B-B14F-4D97-AF65-F5344CB8AC3E}">
        <p14:creationId xmlns:p14="http://schemas.microsoft.com/office/powerpoint/2010/main" val="275647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6223744" cy="523220"/>
          </a:xfrm>
          <a:prstGeom prst="rect">
            <a:avLst/>
          </a:prstGeom>
          <a:noFill/>
        </p:spPr>
        <p:txBody>
          <a:bodyPr wrap="square" rtlCol="0">
            <a:spAutoFit/>
          </a:bodyPr>
          <a:lstStyle/>
          <a:p>
            <a:r>
              <a:rPr lang="en-AU" sz="2800" dirty="0"/>
              <a:t>Correlation among Numerical variables</a:t>
            </a:r>
          </a:p>
        </p:txBody>
      </p:sp>
      <p:pic>
        <p:nvPicPr>
          <p:cNvPr id="13" name="Content Placeholder 12" descr="A screenshot of a graph&#10;&#10;Description automatically generated">
            <a:extLst>
              <a:ext uri="{FF2B5EF4-FFF2-40B4-BE49-F238E27FC236}">
                <a16:creationId xmlns:a16="http://schemas.microsoft.com/office/drawing/2014/main" id="{50BD2D6E-864E-3D8A-2D6C-84076A98B483}"/>
              </a:ext>
            </a:extLst>
          </p:cNvPr>
          <p:cNvPicPr>
            <a:picLocks noGrp="1" noChangeAspect="1"/>
          </p:cNvPicPr>
          <p:nvPr>
            <p:ph idx="1"/>
          </p:nvPr>
        </p:nvPicPr>
        <p:blipFill>
          <a:blip r:embed="rId2"/>
          <a:stretch>
            <a:fillRect/>
          </a:stretch>
        </p:blipFill>
        <p:spPr>
          <a:xfrm>
            <a:off x="1147603" y="1899510"/>
            <a:ext cx="4723271" cy="4022725"/>
          </a:xfrm>
        </p:spPr>
      </p:pic>
    </p:spTree>
    <p:extLst>
      <p:ext uri="{BB962C8B-B14F-4D97-AF65-F5344CB8AC3E}">
        <p14:creationId xmlns:p14="http://schemas.microsoft.com/office/powerpoint/2010/main" val="228418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Approach for case study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80592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265001" y="84451"/>
            <a:ext cx="2172429" cy="43099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AU" sz="2200" dirty="0">
                <a:solidFill>
                  <a:schemeClr val="accent4">
                    <a:lumMod val="40000"/>
                    <a:lumOff val="60000"/>
                  </a:schemeClr>
                </a:solidFill>
              </a:rPr>
              <a:t>Approach</a:t>
            </a:r>
            <a:endParaRPr lang="en-AU" dirty="0">
              <a:solidFill>
                <a:schemeClr val="accent4">
                  <a:lumMod val="40000"/>
                  <a:lumOff val="60000"/>
                </a:schemeClr>
              </a:solidFill>
            </a:endParaRPr>
          </a:p>
        </p:txBody>
      </p:sp>
    </p:spTree>
    <p:extLst>
      <p:ext uri="{BB962C8B-B14F-4D97-AF65-F5344CB8AC3E}">
        <p14:creationId xmlns:p14="http://schemas.microsoft.com/office/powerpoint/2010/main" val="175816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76" y="1939265"/>
            <a:ext cx="4217082" cy="3093004"/>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Overall Loan Status</a:t>
            </a:r>
          </a:p>
        </p:txBody>
      </p:sp>
      <p:sp>
        <p:nvSpPr>
          <p:cNvPr id="6" name="TextBox 5"/>
          <p:cNvSpPr txBox="1"/>
          <p:nvPr/>
        </p:nvSpPr>
        <p:spPr>
          <a:xfrm>
            <a:off x="993750" y="5259843"/>
            <a:ext cx="10204500" cy="923330"/>
          </a:xfrm>
          <a:prstGeom prst="rect">
            <a:avLst/>
          </a:prstGeom>
          <a:noFill/>
        </p:spPr>
        <p:txBody>
          <a:bodyPr wrap="square" rtlCol="0">
            <a:spAutoFit/>
          </a:bodyPr>
          <a:lstStyle/>
          <a:p>
            <a:r>
              <a:rPr lang="en-AU" dirty="0"/>
              <a:t>The overall loan status of Lending Club seems to be healthy. The total number of defaulted loans is far lesser than the fully paid loans, which bodes well for the organization. There is a total amount of 16% which was defaulted across the loans </a:t>
            </a:r>
          </a:p>
        </p:txBody>
      </p:sp>
      <p:pic>
        <p:nvPicPr>
          <p:cNvPr id="7" name="Picture 6" descr="A blue and orange pie chart&#10;&#10;Description automatically generated">
            <a:extLst>
              <a:ext uri="{FF2B5EF4-FFF2-40B4-BE49-F238E27FC236}">
                <a16:creationId xmlns:a16="http://schemas.microsoft.com/office/drawing/2014/main" id="{9A812CFA-E3A7-E8FF-D3DA-E56ADF6895D9}"/>
              </a:ext>
            </a:extLst>
          </p:cNvPr>
          <p:cNvPicPr>
            <a:picLocks noChangeAspect="1"/>
          </p:cNvPicPr>
          <p:nvPr/>
        </p:nvPicPr>
        <p:blipFill>
          <a:blip r:embed="rId3"/>
          <a:stretch>
            <a:fillRect/>
          </a:stretch>
        </p:blipFill>
        <p:spPr>
          <a:xfrm>
            <a:off x="6318865" y="2041109"/>
            <a:ext cx="2979384" cy="2775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503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Interest Rate</a:t>
            </a:r>
          </a:p>
        </p:txBody>
      </p:sp>
      <p:sp>
        <p:nvSpPr>
          <p:cNvPr id="6" name="TextBox 5"/>
          <p:cNvSpPr txBox="1"/>
          <p:nvPr/>
        </p:nvSpPr>
        <p:spPr>
          <a:xfrm>
            <a:off x="981906" y="5570916"/>
            <a:ext cx="11015758" cy="646331"/>
          </a:xfrm>
          <a:prstGeom prst="rect">
            <a:avLst/>
          </a:prstGeom>
          <a:noFill/>
        </p:spPr>
        <p:txBody>
          <a:bodyPr wrap="square" rtlCol="0">
            <a:spAutoFit/>
          </a:bodyPr>
          <a:lstStyle/>
          <a:p>
            <a:r>
              <a:rPr lang="en-AU" dirty="0"/>
              <a:t>Interest rate seems to play an important role in determining loan status. The loans with higher interest rate defaulted more than those with lesser rates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745" y="1804374"/>
            <a:ext cx="4614958" cy="362947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750" y="1858482"/>
            <a:ext cx="4305377" cy="3352929"/>
          </a:xfrm>
          <a:prstGeom prst="rect">
            <a:avLst/>
          </a:prstGeom>
        </p:spPr>
      </p:pic>
    </p:spTree>
    <p:extLst>
      <p:ext uri="{BB962C8B-B14F-4D97-AF65-F5344CB8AC3E}">
        <p14:creationId xmlns:p14="http://schemas.microsoft.com/office/powerpoint/2010/main" val="191571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Interest Rate (contd.)</a:t>
            </a:r>
          </a:p>
        </p:txBody>
      </p:sp>
      <p:sp>
        <p:nvSpPr>
          <p:cNvPr id="6" name="TextBox 5"/>
          <p:cNvSpPr txBox="1"/>
          <p:nvPr/>
        </p:nvSpPr>
        <p:spPr>
          <a:xfrm>
            <a:off x="981906" y="5570916"/>
            <a:ext cx="11015758" cy="369332"/>
          </a:xfrm>
          <a:prstGeom prst="rect">
            <a:avLst/>
          </a:prstGeom>
          <a:noFill/>
        </p:spPr>
        <p:txBody>
          <a:bodyPr wrap="square" rtlCol="0">
            <a:spAutoFit/>
          </a:bodyPr>
          <a:lstStyle/>
          <a:p>
            <a:r>
              <a:rPr lang="en-AU" dirty="0"/>
              <a:t>There is a wide distribution of interest rates in the organization.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906" y="2025618"/>
            <a:ext cx="3406267" cy="3545298"/>
          </a:xfrm>
          <a:prstGeom prst="rect">
            <a:avLst/>
          </a:prstGeom>
        </p:spPr>
      </p:pic>
    </p:spTree>
    <p:extLst>
      <p:ext uri="{BB962C8B-B14F-4D97-AF65-F5344CB8AC3E}">
        <p14:creationId xmlns:p14="http://schemas.microsoft.com/office/powerpoint/2010/main" val="178886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Home Ownership</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Homeowners seem to have very less default percentage. There is a higher percentage of defaulters in renters and mortgage payers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019" y="1945402"/>
            <a:ext cx="4651955" cy="3577819"/>
          </a:xfrm>
        </p:spPr>
      </p:pic>
    </p:spTree>
    <p:extLst>
      <p:ext uri="{BB962C8B-B14F-4D97-AF65-F5344CB8AC3E}">
        <p14:creationId xmlns:p14="http://schemas.microsoft.com/office/powerpoint/2010/main" val="344265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Grade</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Grade is a useful measure in estimating the loan risk. B/C/D categories of loans are causing much default count and default amount also</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603" y="2049729"/>
            <a:ext cx="4229979" cy="3303759"/>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138" y="2049729"/>
            <a:ext cx="4180964" cy="3364079"/>
          </a:xfrm>
          <a:prstGeom prst="rect">
            <a:avLst/>
          </a:prstGeom>
        </p:spPr>
      </p:pic>
    </p:spTree>
    <p:extLst>
      <p:ext uri="{BB962C8B-B14F-4D97-AF65-F5344CB8AC3E}">
        <p14:creationId xmlns:p14="http://schemas.microsoft.com/office/powerpoint/2010/main" val="330212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Purpose</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Purpose is also a helpful categorization. The highest number of defaults are coming from “debt consolidation” purpose which is also the highest number of loans</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658" y="1810664"/>
            <a:ext cx="7762497" cy="3726931"/>
          </a:xfrm>
        </p:spPr>
      </p:pic>
    </p:spTree>
    <p:extLst>
      <p:ext uri="{BB962C8B-B14F-4D97-AF65-F5344CB8AC3E}">
        <p14:creationId xmlns:p14="http://schemas.microsoft.com/office/powerpoint/2010/main" val="158768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Purpose (contd.)</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Another perspective of purpose data. Presented by percentage of the loan count. “Debt consolidation” is still the biggest contender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053" y="1888484"/>
            <a:ext cx="7732493" cy="3786378"/>
          </a:xfrm>
        </p:spPr>
      </p:pic>
    </p:spTree>
    <p:extLst>
      <p:ext uri="{BB962C8B-B14F-4D97-AF65-F5344CB8AC3E}">
        <p14:creationId xmlns:p14="http://schemas.microsoft.com/office/powerpoint/2010/main" val="31708092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357</TotalTime>
  <Words>364</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Lending Club Case Study</vt:lpstr>
      <vt:lpstr>Approach for case study</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vector>
  </TitlesOfParts>
  <Company>Commonwealth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Namburu</dc:creator>
  <cp:lastModifiedBy>Chaitanya Namburu</cp:lastModifiedBy>
  <cp:revision>38</cp:revision>
  <dcterms:created xsi:type="dcterms:W3CDTF">2023-08-09T01:21:39Z</dcterms:created>
  <dcterms:modified xsi:type="dcterms:W3CDTF">2023-08-09T11:19:41Z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ad4e37-a57b-4acf-8043-ee7ad56988ae_Enabled">
    <vt:lpwstr>true</vt:lpwstr>
  </property>
  <property fmtid="{D5CDD505-2E9C-101B-9397-08002B2CF9AE}" pid="3" name="MSIP_Label_43ad4e37-a57b-4acf-8043-ee7ad56988ae_SetDate">
    <vt:lpwstr>2023-08-09T01:22:43Z</vt:lpwstr>
  </property>
  <property fmtid="{D5CDD505-2E9C-101B-9397-08002B2CF9AE}" pid="4" name="MSIP_Label_43ad4e37-a57b-4acf-8043-ee7ad56988ae_Method">
    <vt:lpwstr>Privileged</vt:lpwstr>
  </property>
  <property fmtid="{D5CDD505-2E9C-101B-9397-08002B2CF9AE}" pid="5" name="MSIP_Label_43ad4e37-a57b-4acf-8043-ee7ad56988ae_Name">
    <vt:lpwstr>43ad4e37-a57b-4acf-8043-ee7ad56988ae</vt:lpwstr>
  </property>
  <property fmtid="{D5CDD505-2E9C-101B-9397-08002B2CF9AE}" pid="6" name="MSIP_Label_43ad4e37-a57b-4acf-8043-ee7ad56988ae_SiteId">
    <vt:lpwstr>dddffba0-6c17-4f34-9748-3fa5e08cc366</vt:lpwstr>
  </property>
  <property fmtid="{D5CDD505-2E9C-101B-9397-08002B2CF9AE}" pid="7" name="MSIP_Label_43ad4e37-a57b-4acf-8043-ee7ad56988ae_ActionId">
    <vt:lpwstr>bcbcc600-37a0-4606-a00c-5694da2c649d</vt:lpwstr>
  </property>
  <property fmtid="{D5CDD505-2E9C-101B-9397-08002B2CF9AE}" pid="8" name="MSIP_Label_43ad4e37-a57b-4acf-8043-ee7ad56988ae_ContentBits">
    <vt:lpwstr>0</vt:lpwstr>
  </property>
</Properties>
</file>