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6D35-9278-4BE8-9105-44F4BF49DD1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9ABC-CB3B-4152-80C0-56F04060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6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6D35-9278-4BE8-9105-44F4BF49DD1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9ABC-CB3B-4152-80C0-56F04060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5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6D35-9278-4BE8-9105-44F4BF49DD1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9ABC-CB3B-4152-80C0-56F04060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6D35-9278-4BE8-9105-44F4BF49DD1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9ABC-CB3B-4152-80C0-56F04060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6D35-9278-4BE8-9105-44F4BF49DD1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9ABC-CB3B-4152-80C0-56F04060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2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6D35-9278-4BE8-9105-44F4BF49DD1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9ABC-CB3B-4152-80C0-56F04060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1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6D35-9278-4BE8-9105-44F4BF49DD1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9ABC-CB3B-4152-80C0-56F04060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5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6D35-9278-4BE8-9105-44F4BF49DD1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9ABC-CB3B-4152-80C0-56F04060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6D35-9278-4BE8-9105-44F4BF49DD1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9ABC-CB3B-4152-80C0-56F04060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9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6D35-9278-4BE8-9105-44F4BF49DD1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9ABC-CB3B-4152-80C0-56F04060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3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6D35-9278-4BE8-9105-44F4BF49DD1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9ABC-CB3B-4152-80C0-56F04060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E6D35-9278-4BE8-9105-44F4BF49DD1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E9ABC-CB3B-4152-80C0-56F04060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6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74217"/>
            <a:ext cx="9144000" cy="2387600"/>
          </a:xfrm>
        </p:spPr>
        <p:txBody>
          <a:bodyPr/>
          <a:lstStyle/>
          <a:p>
            <a:r>
              <a:rPr lang="en-US" b="1" dirty="0" err="1" smtClean="0">
                <a:latin typeface="OCR A Extended" panose="02010509020102010303" pitchFamily="50" charset="0"/>
              </a:rPr>
              <a:t>RTFMarket</a:t>
            </a:r>
            <a:r>
              <a:rPr lang="en-US" b="1" dirty="0" smtClean="0">
                <a:latin typeface="OCR A Extended" panose="02010509020102010303" pitchFamily="50" charset="0"/>
              </a:rPr>
              <a:t> </a:t>
            </a:r>
            <a:endParaRPr lang="en-US" b="1" dirty="0">
              <a:latin typeface="OCR A Extended" panose="02010509020102010303" pitchFamily="50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186402"/>
            <a:ext cx="9144000" cy="2264372"/>
          </a:xfrm>
        </p:spPr>
        <p:txBody>
          <a:bodyPr>
            <a:normAutofit fontScale="92500" lnSpcReduction="20000"/>
          </a:bodyPr>
          <a:lstStyle/>
          <a:p>
            <a:r>
              <a:rPr lang="uk-UA" dirty="0" smtClean="0"/>
              <a:t>Курс  Програмна Інженерія</a:t>
            </a:r>
            <a:endParaRPr lang="en-US" dirty="0" smtClean="0"/>
          </a:p>
          <a:p>
            <a:r>
              <a:rPr lang="uk-UA" dirty="0" smtClean="0"/>
              <a:t>Груповий проект</a:t>
            </a:r>
          </a:p>
          <a:p>
            <a:r>
              <a:rPr lang="uk-UA" dirty="0" err="1" smtClean="0"/>
              <a:t>Лебіль</a:t>
            </a:r>
            <a:r>
              <a:rPr lang="uk-UA" dirty="0" smtClean="0"/>
              <a:t> Роман</a:t>
            </a:r>
          </a:p>
          <a:p>
            <a:r>
              <a:rPr lang="uk-UA" dirty="0" smtClean="0"/>
              <a:t>Липський Олег</a:t>
            </a:r>
          </a:p>
          <a:p>
            <a:r>
              <a:rPr lang="uk-UA" dirty="0" smtClean="0"/>
              <a:t>Попов </a:t>
            </a:r>
            <a:r>
              <a:rPr lang="uk-UA" dirty="0" err="1" smtClean="0"/>
              <a:t>Нікіта</a:t>
            </a:r>
            <a:endParaRPr lang="uk-UA" dirty="0" smtClean="0"/>
          </a:p>
          <a:p>
            <a:r>
              <a:rPr lang="uk-UA" dirty="0" err="1" smtClean="0"/>
              <a:t>Шалівський</a:t>
            </a:r>
            <a:r>
              <a:rPr lang="uk-UA" dirty="0" smtClean="0"/>
              <a:t> Ярослав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3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000" y="-118753"/>
            <a:ext cx="5943941" cy="594394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364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74466" y="1730706"/>
            <a:ext cx="452518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96289" y="6082044"/>
            <a:ext cx="8633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OCR A Extended" panose="02010509020102010303" pitchFamily="50" charset="0"/>
              </a:rPr>
              <a:t>Reimagine the finest market</a:t>
            </a:r>
            <a:endParaRPr lang="en-US" sz="2800" b="1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9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4449" y="217652"/>
            <a:ext cx="10515600" cy="1325563"/>
          </a:xfrm>
        </p:spPr>
        <p:txBody>
          <a:bodyPr/>
          <a:lstStyle/>
          <a:p>
            <a:r>
              <a:rPr lang="uk-UA" dirty="0" smtClean="0"/>
              <a:t>Переваги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434" y="2717614"/>
            <a:ext cx="4363193" cy="2150011"/>
          </a:xfrm>
        </p:spPr>
        <p:txBody>
          <a:bodyPr/>
          <a:lstStyle/>
          <a:p>
            <a:r>
              <a:rPr lang="uk-UA" dirty="0" smtClean="0"/>
              <a:t>Якісна продукція </a:t>
            </a:r>
          </a:p>
          <a:p>
            <a:r>
              <a:rPr lang="uk-UA" dirty="0" smtClean="0"/>
              <a:t>Зручна купівля </a:t>
            </a:r>
          </a:p>
          <a:p>
            <a:r>
              <a:rPr lang="uk-UA" dirty="0" smtClean="0"/>
              <a:t>Адаптивність</a:t>
            </a:r>
          </a:p>
          <a:p>
            <a:r>
              <a:rPr lang="uk-UA" dirty="0" smtClean="0"/>
              <a:t>Специфікація </a:t>
            </a:r>
            <a:r>
              <a:rPr lang="en-US" dirty="0" err="1" smtClean="0"/>
              <a:t>OpenAPI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87" y="1543215"/>
            <a:ext cx="6257662" cy="42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Аналогічні сервіси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50" y="2106324"/>
            <a:ext cx="4503791" cy="13256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210" y="2018805"/>
            <a:ext cx="3970315" cy="14131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32" y="4106882"/>
            <a:ext cx="4924425" cy="1066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210" y="4070018"/>
            <a:ext cx="4098657" cy="119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Архітектура системи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916" y="1445615"/>
            <a:ext cx="7903601" cy="51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2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Перспективи розвитку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Використання програмного продукту як шаблон для будування онлайн-магазинів.</a:t>
            </a:r>
          </a:p>
          <a:p>
            <a:r>
              <a:rPr lang="uk-UA" dirty="0" smtClean="0"/>
              <a:t>Розвиток і додавання нових функціональних можливостей.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9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0123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8252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4800" dirty="0" err="1" smtClean="0"/>
              <a:t>Дякуюємо</a:t>
            </a:r>
            <a:r>
              <a:rPr lang="uk-UA" sz="4800" dirty="0" smtClean="0"/>
              <a:t> за увагу!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460321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52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OCR A Extended</vt:lpstr>
      <vt:lpstr>Тема Office</vt:lpstr>
      <vt:lpstr>RTFMarket </vt:lpstr>
      <vt:lpstr>Презентация PowerPoint</vt:lpstr>
      <vt:lpstr>Переваги</vt:lpstr>
      <vt:lpstr>Аналогічні сервіси</vt:lpstr>
      <vt:lpstr>Архітектура системи</vt:lpstr>
      <vt:lpstr>Перспективи розвитку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RTFMarket</dc:title>
  <dc:creator>Rick Skyy</dc:creator>
  <cp:lastModifiedBy>Rick Skyy</cp:lastModifiedBy>
  <cp:revision>6</cp:revision>
  <dcterms:created xsi:type="dcterms:W3CDTF">2018-05-31T07:08:27Z</dcterms:created>
  <dcterms:modified xsi:type="dcterms:W3CDTF">2018-05-31T07:47:43Z</dcterms:modified>
</cp:coreProperties>
</file>